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3.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1.xml" ContentType="application/vnd.openxmlformats-officedocument.customXmlProperties+xml"/>
  <Override PartName="/customXml/itemProps2.xml" ContentType="application/vnd.openxmlformats-officedocument.customXmlProperties+xml"/>
  <Override PartName="/docProps/app.xml" ContentType="application/vnd.openxmlformats-officedocument.extended-properties+xml"/>
  <Override PartName="/ppt/revisionInfo.xml" ContentType="application/vnd.ms-powerpoint.revisioninfo+xml"/>
  <Override PartName="/docProps/core.xml" ContentType="application/vnd.openxmlformats-package.core-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3"/>
    <p:sldMasterId id="2147483677" r:id="rId4"/>
    <p:sldMasterId id="2147483690" r:id="rId5"/>
    <p:sldMasterId id="2147483697" r:id="rId6"/>
    <p:sldMasterId id="2147483712" r:id="rId7"/>
    <p:sldMasterId id="2147483972" r:id="rId8"/>
    <p:sldMasterId id="2147484048" r:id="rId9"/>
    <p:sldMasterId id="2147484120" r:id="rId10"/>
    <p:sldMasterId id="2147484197" r:id="rId11"/>
    <p:sldMasterId id="2147484213" r:id="rId12"/>
  </p:sldMasterIdLst>
  <p:notesMasterIdLst>
    <p:notesMasterId r:id="rId60"/>
  </p:notesMasterIdLst>
  <p:sldIdLst>
    <p:sldId id="256" r:id="rId13"/>
    <p:sldId id="257" r:id="rId14"/>
    <p:sldId id="259" r:id="rId15"/>
    <p:sldId id="261" r:id="rId16"/>
    <p:sldId id="2147468807" r:id="rId17"/>
    <p:sldId id="331" r:id="rId18"/>
    <p:sldId id="2147468808" r:id="rId19"/>
    <p:sldId id="300" r:id="rId20"/>
    <p:sldId id="298" r:id="rId21"/>
    <p:sldId id="286" r:id="rId22"/>
    <p:sldId id="352" r:id="rId23"/>
    <p:sldId id="2147468805" r:id="rId24"/>
    <p:sldId id="275" r:id="rId25"/>
    <p:sldId id="258" r:id="rId26"/>
    <p:sldId id="2147468818" r:id="rId27"/>
    <p:sldId id="260" r:id="rId28"/>
    <p:sldId id="2147468819" r:id="rId29"/>
    <p:sldId id="2147468820" r:id="rId30"/>
    <p:sldId id="263" r:id="rId31"/>
    <p:sldId id="264" r:id="rId32"/>
    <p:sldId id="266" r:id="rId33"/>
    <p:sldId id="301" r:id="rId34"/>
    <p:sldId id="265" r:id="rId35"/>
    <p:sldId id="293" r:id="rId36"/>
    <p:sldId id="2147468821" r:id="rId37"/>
    <p:sldId id="2147468816" r:id="rId38"/>
    <p:sldId id="2147468806" r:id="rId39"/>
    <p:sldId id="8201" r:id="rId40"/>
    <p:sldId id="8197" r:id="rId41"/>
    <p:sldId id="8207" r:id="rId42"/>
    <p:sldId id="8211" r:id="rId43"/>
    <p:sldId id="8203" r:id="rId44"/>
    <p:sldId id="8208" r:id="rId45"/>
    <p:sldId id="271" r:id="rId46"/>
    <p:sldId id="8205" r:id="rId47"/>
    <p:sldId id="8209" r:id="rId48"/>
    <p:sldId id="2147468817" r:id="rId49"/>
    <p:sldId id="296" r:id="rId50"/>
    <p:sldId id="313" r:id="rId51"/>
    <p:sldId id="319" r:id="rId52"/>
    <p:sldId id="320" r:id="rId53"/>
    <p:sldId id="321" r:id="rId54"/>
    <p:sldId id="302" r:id="rId55"/>
    <p:sldId id="269" r:id="rId56"/>
    <p:sldId id="270" r:id="rId57"/>
    <p:sldId id="2147468809" r:id="rId58"/>
    <p:sldId id="273"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355E9F-07F4-41A5-ABB0-A2C08A8F627A}" v="7" dt="2024-08-29T03:11:03.0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74"/>
    <p:restoredTop sz="94694"/>
  </p:normalViewPr>
  <p:slideViewPr>
    <p:cSldViewPr snapToGrid="0">
      <p:cViewPr varScale="1">
        <p:scale>
          <a:sx n="74" d="100"/>
          <a:sy n="74" d="100"/>
        </p:scale>
        <p:origin x="396" y="48"/>
      </p:cViewPr>
      <p:guideLst/>
    </p:cSldViewPr>
  </p:slideViewPr>
  <p:notesTextViewPr>
    <p:cViewPr>
      <p:scale>
        <a:sx n="1" d="1"/>
        <a:sy n="1" d="1"/>
      </p:scale>
      <p:origin x="0" y="0"/>
    </p:cViewPr>
  </p:notesTextViewPr>
  <p:notesViewPr>
    <p:cSldViewPr snapToGrid="0">
      <p:cViewPr varScale="1">
        <p:scale>
          <a:sx n="56" d="100"/>
          <a:sy n="56" d="100"/>
        </p:scale>
        <p:origin x="3840"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theme" Target="theme/theme1.xml"/><Relationship Id="rId7" Type="http://schemas.openxmlformats.org/officeDocument/2006/relationships/slideMaster" Target="slideMasters/slideMaster5.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9.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customXml" Target="../customXml/item3.xml"/><Relationship Id="rId5" Type="http://schemas.openxmlformats.org/officeDocument/2006/relationships/slideMaster" Target="slideMasters/slideMaster3.xml"/><Relationship Id="rId61" Type="http://schemas.openxmlformats.org/officeDocument/2006/relationships/presProps" Target="presProps.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tableStyles" Target="tableStyles.xml"/><Relationship Id="rId8" Type="http://schemas.openxmlformats.org/officeDocument/2006/relationships/slideMaster" Target="slideMasters/slideMaster6.xml"/><Relationship Id="rId51" Type="http://schemas.openxmlformats.org/officeDocument/2006/relationships/slide" Target="slides/slide39.xml"/><Relationship Id="rId3" Type="http://schemas.openxmlformats.org/officeDocument/2006/relationships/slideMaster" Target="slideMasters/slideMaster1.xml"/><Relationship Id="rId12" Type="http://schemas.openxmlformats.org/officeDocument/2006/relationships/slideMaster" Target="slideMasters/slideMaster10.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8.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Master" Target="slideMasters/slideMaster2.xml"/><Relationship Id="rId9" Type="http://schemas.openxmlformats.org/officeDocument/2006/relationships/slideMaster" Target="slideMasters/slideMaster7.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73CABE-CA69-E245-9AD8-4425A3BEAE7C}" type="datetimeFigureOut">
              <a:rPr lang="en-US" smtClean="0"/>
              <a:t>8/29/2024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535978-EC7E-9C44-A4ED-7E8D0647912D}" type="slidenum">
              <a:rPr lang="en-US" smtClean="0"/>
              <a:t>‹#›</a:t>
            </a:fld>
            <a:endParaRPr lang="en-US"/>
          </a:p>
        </p:txBody>
      </p:sp>
    </p:spTree>
    <p:extLst>
      <p:ext uri="{BB962C8B-B14F-4D97-AF65-F5344CB8AC3E}">
        <p14:creationId xmlns:p14="http://schemas.microsoft.com/office/powerpoint/2010/main" val="1997223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deloitte.wsj.com/sustainable-business/how-to-integrate-sustainability-into-business-strategy-5-key-steps-3a843590"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deloitte.com/content/dam/assets-shared/legacy/docs/2023-deloitte-cxo-sustainability-report.pdf"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deloitte.wsj.com/sustainable-business/how-to-integrate-sustainability-into-business-strategy-5-key-steps-3a843590"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535978-EC7E-9C44-A4ED-7E8D0647912D}" type="slidenum">
              <a:rPr lang="en-US" smtClean="0"/>
              <a:t>1</a:t>
            </a:fld>
            <a:endParaRPr lang="en-US"/>
          </a:p>
        </p:txBody>
      </p:sp>
    </p:spTree>
    <p:extLst>
      <p:ext uri="{BB962C8B-B14F-4D97-AF65-F5344CB8AC3E}">
        <p14:creationId xmlns:p14="http://schemas.microsoft.com/office/powerpoint/2010/main" val="1799938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4127" y="4572000"/>
            <a:ext cx="6769746" cy="3696712"/>
          </a:xfrm>
        </p:spPr>
        <p:txBody>
          <a:bodyPr/>
          <a:lstStyle/>
          <a:p>
            <a:pPr>
              <a:lnSpc>
                <a:spcPct val="107000"/>
              </a:lnSpc>
              <a:spcBef>
                <a:spcPts val="600"/>
              </a:spcBef>
              <a:spcAft>
                <a:spcPts val="309"/>
              </a:spcAft>
            </a:pPr>
            <a:r>
              <a:rPr lang="en-US" b="1" dirty="0"/>
              <a:t>Here are some of the categories that fall under the Social Rubric.  </a:t>
            </a:r>
          </a:p>
          <a:p>
            <a:pPr marL="171450" indent="-171450">
              <a:lnSpc>
                <a:spcPct val="107000"/>
              </a:lnSpc>
              <a:buFont typeface="Arial" panose="020B0604020202020204" pitchFamily="34" charset="0"/>
              <a:buChar char="•"/>
            </a:pPr>
            <a:r>
              <a:rPr lang="en-US" b="1" dirty="0"/>
              <a:t>Community programs</a:t>
            </a:r>
          </a:p>
          <a:p>
            <a:pPr marL="171450" indent="-171450">
              <a:lnSpc>
                <a:spcPct val="107000"/>
              </a:lnSpc>
              <a:buFont typeface="Arial" panose="020B0604020202020204" pitchFamily="34" charset="0"/>
              <a:buChar char="•"/>
            </a:pPr>
            <a:r>
              <a:rPr lang="en-US" b="1" dirty="0"/>
              <a:t>Health and Safety</a:t>
            </a:r>
          </a:p>
          <a:p>
            <a:pPr marL="171450" indent="-171450">
              <a:lnSpc>
                <a:spcPct val="107000"/>
              </a:lnSpc>
              <a:buFont typeface="Arial" panose="020B0604020202020204" pitchFamily="34" charset="0"/>
              <a:buChar char="•"/>
            </a:pPr>
            <a:r>
              <a:rPr lang="en-US" b="1" dirty="0"/>
              <a:t>Employment </a:t>
            </a:r>
          </a:p>
          <a:p>
            <a:pPr marL="171450" indent="-171450">
              <a:lnSpc>
                <a:spcPct val="107000"/>
              </a:lnSpc>
              <a:buFont typeface="Arial" panose="020B0604020202020204" pitchFamily="34" charset="0"/>
              <a:buChar char="•"/>
            </a:pPr>
            <a:r>
              <a:rPr lang="en-US" b="1" dirty="0"/>
              <a:t>DEI</a:t>
            </a:r>
          </a:p>
          <a:p>
            <a:pPr>
              <a:lnSpc>
                <a:spcPct val="107000"/>
              </a:lnSpc>
              <a:spcBef>
                <a:spcPts val="600"/>
              </a:spcBef>
              <a:spcAft>
                <a:spcPts val="309"/>
              </a:spcAft>
            </a:pPr>
            <a:r>
              <a:rPr lang="en-US" b="1" dirty="0"/>
              <a:t>Again – the span of social topics is broad with boundaries that touch on other ESG categories.  Safety is part of social and environment. </a:t>
            </a:r>
          </a:p>
          <a:p>
            <a:pPr>
              <a:lnSpc>
                <a:spcPct val="107000"/>
              </a:lnSpc>
              <a:spcBef>
                <a:spcPts val="600"/>
              </a:spcBef>
              <a:spcAft>
                <a:spcPts val="309"/>
              </a:spcAft>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855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3799" y="4518600"/>
            <a:ext cx="6682990" cy="4398822"/>
          </a:xfrm>
        </p:spPr>
        <p:txBody>
          <a:bodyPr/>
          <a:lstStyle/>
          <a:p>
            <a:pPr>
              <a:defRPr/>
            </a:pPr>
            <a:r>
              <a:rPr lang="en-US" dirty="0"/>
              <a:t>Within the social category, the lines can be blurry. Example, there </a:t>
            </a:r>
            <a:r>
              <a:rPr lang="en-US" sz="1200" kern="0" spc="-40" dirty="0">
                <a:solidFill>
                  <a:srgbClr val="0A0A0A"/>
                </a:solidFill>
                <a:effectLst/>
                <a:highlight>
                  <a:srgbClr val="FEFEFE"/>
                </a:highlight>
                <a:latin typeface="Aptos" panose="020B0004020202020204" pitchFamily="34" charset="0"/>
                <a:ea typeface="Times New Roman" panose="02020603050405020304" pitchFamily="18" charset="0"/>
                <a:cs typeface="Times New Roman" panose="02020603050405020304" pitchFamily="18" charset="0"/>
              </a:rPr>
              <a:t>aren’t firm lines separat</a:t>
            </a:r>
            <a:r>
              <a:rPr lang="en-US" kern="0" spc="-40" dirty="0">
                <a:solidFill>
                  <a:srgbClr val="0A0A0A"/>
                </a:solidFill>
                <a:highlight>
                  <a:srgbClr val="FEFEFE"/>
                </a:highlight>
                <a:latin typeface="Aptos" panose="020B0004020202020204" pitchFamily="34" charset="0"/>
                <a:ea typeface="Times New Roman" panose="02020603050405020304" pitchFamily="18" charset="0"/>
                <a:cs typeface="Times New Roman" panose="02020603050405020304" pitchFamily="18" charset="0"/>
              </a:rPr>
              <a:t>ing employee engagement and community involvement since your employees are part of the community, and may want for the company to be involved in community activities.</a:t>
            </a:r>
          </a:p>
          <a:p>
            <a:pPr>
              <a:defRPr/>
            </a:pPr>
            <a:r>
              <a:rPr lang="en-US" kern="0" spc="-40" dirty="0">
                <a:solidFill>
                  <a:srgbClr val="0A0A0A"/>
                </a:solidFill>
                <a:highlight>
                  <a:srgbClr val="FEFEFE"/>
                </a:highlight>
                <a:latin typeface="Aptos" panose="020B0004020202020204" pitchFamily="34" charset="0"/>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Something I’ve been thinking about recently is the trends that we see in how far companies should go on social issues.   Safety, training, DEI, educational opportunities, benefits, labor relations.  Those are pretty clear.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what about the push during recent years for companies to engage in political dialogues  – taking a stand or speaking.    After some mis-fires on this, we are seeing more companies stick to a focus on tactical programs and services that impact their employees and their company directly.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many different ways of doing this – a few of which we will hear about today as we focus on employee engagement.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399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 y="4518203"/>
            <a:ext cx="6800850" cy="410450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increasing scrutiny on the details of this.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Whether it is employee benefits</a:t>
            </a:r>
            <a:r>
              <a:rPr lang="en-US" dirty="0"/>
              <a:t> – which do make a difference in hiring and retaining good employees, </a:t>
            </a:r>
            <a:r>
              <a:rPr lang="en-US" u="sng" dirty="0"/>
              <a:t>DEI policies</a:t>
            </a:r>
            <a:r>
              <a:rPr lang="en-US" dirty="0"/>
              <a:t>, </a:t>
            </a:r>
            <a:r>
              <a:rPr lang="en-US" u="sng" dirty="0"/>
              <a:t>or other employee programs </a:t>
            </a:r>
            <a:r>
              <a:rPr lang="en-US" dirty="0"/>
              <a:t>-  getting ahead of these trends makes good business sense.  </a:t>
            </a:r>
          </a:p>
          <a:p>
            <a:pPr marL="171450" indent="-171450">
              <a:spcBef>
                <a:spcPts val="600"/>
              </a:spcBef>
              <a:buFont typeface="Arial" panose="020B0604020202020204" pitchFamily="34" charset="0"/>
              <a:buChar char="•"/>
              <a:defRPr/>
            </a:pPr>
            <a:r>
              <a:rPr lang="en-US" b="1" dirty="0"/>
              <a:t>Do you have good labor practices?</a:t>
            </a:r>
          </a:p>
          <a:p>
            <a:pPr marL="171450" indent="-171450">
              <a:spcBef>
                <a:spcPts val="600"/>
              </a:spcBef>
              <a:buFont typeface="Arial" panose="020B0604020202020204" pitchFamily="34" charset="0"/>
              <a:buChar char="•"/>
              <a:defRPr/>
            </a:pPr>
            <a:r>
              <a:rPr lang="en-US" b="1" dirty="0"/>
              <a:t>Do you have programs to build a healthy culture and engaged employees? </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b="1" dirty="0"/>
              <a:t>What about employee Training programs?  </a:t>
            </a:r>
            <a:r>
              <a:rPr lang="en-US" dirty="0"/>
              <a:t>Do you provide  or offer regular safety training classes? Computer classes?   Other skill development.  </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b="1" dirty="0"/>
              <a:t>Support for further education?  </a:t>
            </a:r>
            <a:r>
              <a:rPr lang="en-US" dirty="0"/>
              <a:t>Whether it’s on on-line college degree, a certificate program or a masters degree, these all matter.</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b="1" dirty="0"/>
              <a:t>Do you invest in your employees?  Family wages, Health care?  Retirement plans?    </a:t>
            </a:r>
            <a:r>
              <a:rPr lang="en-US" dirty="0"/>
              <a:t>The new EPR plans being implemented now in states require that MRFs pay a living wage in order to receive funding and to participate in the EPR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all part of the two-way street between a company and its employees.  The more the employees are engaged, the better of the company 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 the most that employees are engaged in the company’s sustainability efforts, the higher the chances are that you will succeed.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0117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400550"/>
            <a:ext cx="6858000" cy="3600450"/>
          </a:xfrm>
        </p:spPr>
        <p:txBody>
          <a:bodyPr/>
          <a:lstStyle/>
          <a:p>
            <a:endParaRPr lang="en-US" dirty="0"/>
          </a:p>
        </p:txBody>
      </p:sp>
      <p:sp>
        <p:nvSpPr>
          <p:cNvPr id="4" name="Slide Number Placeholder 3"/>
          <p:cNvSpPr>
            <a:spLocks noGrp="1"/>
          </p:cNvSpPr>
          <p:nvPr>
            <p:ph type="sldNum" sz="quarter" idx="5"/>
          </p:nvPr>
        </p:nvSpPr>
        <p:spPr/>
        <p:txBody>
          <a:bodyPr/>
          <a:lstStyle/>
          <a:p>
            <a:fld id="{27535978-EC7E-9C44-A4ED-7E8D0647912D}" type="slidenum">
              <a:rPr lang="en-US" smtClean="0"/>
              <a:t>13</a:t>
            </a:fld>
            <a:endParaRPr lang="en-US"/>
          </a:p>
        </p:txBody>
      </p:sp>
    </p:spTree>
    <p:extLst>
      <p:ext uri="{BB962C8B-B14F-4D97-AF65-F5344CB8AC3E}">
        <p14:creationId xmlns:p14="http://schemas.microsoft.com/office/powerpoint/2010/main" val="2915159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3"/>
        <p:cNvGrpSpPr/>
        <p:nvPr/>
      </p:nvGrpSpPr>
      <p:grpSpPr>
        <a:xfrm>
          <a:off x="0" y="0"/>
          <a:ext cx="0" cy="0"/>
          <a:chOff x="0" y="0"/>
          <a:chExt cx="0" cy="0"/>
        </a:xfrm>
      </p:grpSpPr>
      <p:sp>
        <p:nvSpPr>
          <p:cNvPr id="4034" name="Google Shape;4034;g2555820bca7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5" name="Google Shape;4035;g2555820bca7_0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6" name="Google Shape;4036;g2555820bca7_0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14</a:t>
            </a:fld>
            <a:endParaRPr kumimoji="0" sz="12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2eebe9c9e3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2eebe9c9e3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61" name="Google Shape;4061;g2eebe9c9e31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4"/>
        <p:cNvGrpSpPr/>
        <p:nvPr/>
      </p:nvGrpSpPr>
      <p:grpSpPr>
        <a:xfrm>
          <a:off x="0" y="0"/>
          <a:ext cx="0" cy="0"/>
          <a:chOff x="0" y="0"/>
          <a:chExt cx="0" cy="0"/>
        </a:xfrm>
      </p:grpSpPr>
      <p:sp>
        <p:nvSpPr>
          <p:cNvPr id="4065" name="Google Shape;4065;g2eebe9c9e31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6" name="Google Shape;4066;g2eebe9c9e31_0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67" name="Google Shape;4067;g2eebe9c9e31_0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4"/>
        <p:cNvGrpSpPr/>
        <p:nvPr/>
      </p:nvGrpSpPr>
      <p:grpSpPr>
        <a:xfrm>
          <a:off x="0" y="0"/>
          <a:ext cx="0" cy="0"/>
          <a:chOff x="0" y="0"/>
          <a:chExt cx="0" cy="0"/>
        </a:xfrm>
      </p:grpSpPr>
      <p:sp>
        <p:nvSpPr>
          <p:cNvPr id="4075" name="Google Shape;4075;g2eebe9c9e31_0_9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6" name="Google Shape;4076;g2eebe9c9e31_0_9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sz="1050">
              <a:solidFill>
                <a:srgbClr val="444444"/>
              </a:solidFill>
              <a:highlight>
                <a:srgbClr val="FEFEFE"/>
              </a:highlight>
              <a:latin typeface="Arial"/>
              <a:ea typeface="Arial"/>
              <a:cs typeface="Arial"/>
              <a:sym typeface="Arial"/>
            </a:endParaRPr>
          </a:p>
        </p:txBody>
      </p:sp>
      <p:sp>
        <p:nvSpPr>
          <p:cNvPr id="4077" name="Google Shape;4077;g2eebe9c9e31_0_90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1"/>
        <p:cNvGrpSpPr/>
        <p:nvPr/>
      </p:nvGrpSpPr>
      <p:grpSpPr>
        <a:xfrm>
          <a:off x="0" y="0"/>
          <a:ext cx="0" cy="0"/>
          <a:chOff x="0" y="0"/>
          <a:chExt cx="0" cy="0"/>
        </a:xfrm>
      </p:grpSpPr>
      <p:sp>
        <p:nvSpPr>
          <p:cNvPr id="2272" name="Google Shape;2272;g2f244f76e59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3" name="Google Shape;2273;g2f244f76e59_1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74" name="Google Shape;2274;g2f244f76e59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0"/>
        <p:cNvGrpSpPr/>
        <p:nvPr/>
      </p:nvGrpSpPr>
      <p:grpSpPr>
        <a:xfrm>
          <a:off x="0" y="0"/>
          <a:ext cx="0" cy="0"/>
          <a:chOff x="0" y="0"/>
          <a:chExt cx="0" cy="0"/>
        </a:xfrm>
      </p:grpSpPr>
      <p:sp>
        <p:nvSpPr>
          <p:cNvPr id="2321" name="Google Shape;2321;g2ef7986c247_0_22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2" name="Google Shape;2322;g2ef7986c247_0_222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3" name="Google Shape;2323;g2ef7986c247_0_22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t>19</a:t>
            </a:fld>
            <a:endParaRPr kumimoji="0" sz="12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535978-EC7E-9C44-A4ED-7E8D0647912D}" type="slidenum">
              <a:rPr lang="en-US" smtClean="0"/>
              <a:t>2</a:t>
            </a:fld>
            <a:endParaRPr lang="en-US"/>
          </a:p>
        </p:txBody>
      </p:sp>
    </p:spTree>
    <p:extLst>
      <p:ext uri="{BB962C8B-B14F-4D97-AF65-F5344CB8AC3E}">
        <p14:creationId xmlns:p14="http://schemas.microsoft.com/office/powerpoint/2010/main" val="1207793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A302EB5-DA94-CD42-B32B-99C0C86BCF38}" type="slidenum">
              <a:rPr kumimoji="0" lang="en-US" sz="12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US" sz="12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86332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2c202f8fb66_0_604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dirty="0"/>
          </a:p>
        </p:txBody>
      </p:sp>
      <p:sp>
        <p:nvSpPr>
          <p:cNvPr id="1242" name="Google Shape;1242;g2c202f8fb66_0_60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90933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A302EB5-DA94-CD42-B32B-99C0C86BCF38}" type="slidenum">
              <a:rPr kumimoji="0" lang="en-US" sz="12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12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155069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2c202f8fb66_0_604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endParaRPr lang="en-US" dirty="0"/>
          </a:p>
        </p:txBody>
      </p:sp>
      <p:sp>
        <p:nvSpPr>
          <p:cNvPr id="1242" name="Google Shape;1242;g2c202f8fb66_0_60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303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400550"/>
            <a:ext cx="6858000" cy="3600450"/>
          </a:xfrm>
        </p:spPr>
        <p:txBody>
          <a:bodyPr/>
          <a:lstStyle/>
          <a:p>
            <a:endParaRPr lang="en-US" dirty="0"/>
          </a:p>
        </p:txBody>
      </p:sp>
      <p:sp>
        <p:nvSpPr>
          <p:cNvPr id="4" name="Slide Number Placeholder 3"/>
          <p:cNvSpPr>
            <a:spLocks noGrp="1"/>
          </p:cNvSpPr>
          <p:nvPr>
            <p:ph type="sldNum" sz="quarter" idx="5"/>
          </p:nvPr>
        </p:nvSpPr>
        <p:spPr/>
        <p:txBody>
          <a:bodyPr/>
          <a:lstStyle/>
          <a:p>
            <a:fld id="{27535978-EC7E-9C44-A4ED-7E8D0647912D}" type="slidenum">
              <a:rPr lang="en-US" smtClean="0"/>
              <a:t>26</a:t>
            </a:fld>
            <a:endParaRPr lang="en-US"/>
          </a:p>
        </p:txBody>
      </p:sp>
    </p:spTree>
    <p:extLst>
      <p:ext uri="{BB962C8B-B14F-4D97-AF65-F5344CB8AC3E}">
        <p14:creationId xmlns:p14="http://schemas.microsoft.com/office/powerpoint/2010/main" val="29107491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535978-EC7E-9C44-A4ED-7E8D0647912D}" type="slidenum">
              <a:rPr lang="en-US" smtClean="0"/>
              <a:t>27</a:t>
            </a:fld>
            <a:endParaRPr lang="en-US"/>
          </a:p>
        </p:txBody>
      </p:sp>
    </p:spTree>
    <p:extLst>
      <p:ext uri="{BB962C8B-B14F-4D97-AF65-F5344CB8AC3E}">
        <p14:creationId xmlns:p14="http://schemas.microsoft.com/office/powerpoint/2010/main" val="24637226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535978-EC7E-9C44-A4ED-7E8D0647912D}" type="slidenum">
              <a:rPr lang="en-US" smtClean="0"/>
              <a:t>28</a:t>
            </a:fld>
            <a:endParaRPr lang="en-US"/>
          </a:p>
        </p:txBody>
      </p:sp>
    </p:spTree>
    <p:extLst>
      <p:ext uri="{BB962C8B-B14F-4D97-AF65-F5344CB8AC3E}">
        <p14:creationId xmlns:p14="http://schemas.microsoft.com/office/powerpoint/2010/main" val="40168331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535978-EC7E-9C44-A4ED-7E8D0647912D}" type="slidenum">
              <a:rPr lang="en-US" smtClean="0"/>
              <a:t>29</a:t>
            </a:fld>
            <a:endParaRPr lang="en-US"/>
          </a:p>
        </p:txBody>
      </p:sp>
    </p:spTree>
    <p:extLst>
      <p:ext uri="{BB962C8B-B14F-4D97-AF65-F5344CB8AC3E}">
        <p14:creationId xmlns:p14="http://schemas.microsoft.com/office/powerpoint/2010/main" val="37496399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535978-EC7E-9C44-A4ED-7E8D0647912D}" type="slidenum">
              <a:rPr lang="en-US" smtClean="0"/>
              <a:t>30</a:t>
            </a:fld>
            <a:endParaRPr lang="en-US"/>
          </a:p>
        </p:txBody>
      </p:sp>
    </p:spTree>
    <p:extLst>
      <p:ext uri="{BB962C8B-B14F-4D97-AF65-F5344CB8AC3E}">
        <p14:creationId xmlns:p14="http://schemas.microsoft.com/office/powerpoint/2010/main" val="25822595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535978-EC7E-9C44-A4ED-7E8D0647912D}" type="slidenum">
              <a:rPr lang="en-US" smtClean="0"/>
              <a:t>31</a:t>
            </a:fld>
            <a:endParaRPr lang="en-US"/>
          </a:p>
        </p:txBody>
      </p:sp>
    </p:spTree>
    <p:extLst>
      <p:ext uri="{BB962C8B-B14F-4D97-AF65-F5344CB8AC3E}">
        <p14:creationId xmlns:p14="http://schemas.microsoft.com/office/powerpoint/2010/main" val="904889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400550"/>
            <a:ext cx="6858000" cy="439307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Jessie – </a:t>
            </a:r>
          </a:p>
          <a:p>
            <a:pPr marL="0" marR="0"/>
            <a:r>
              <a:rPr lang="en-US" sz="1000" dirty="0">
                <a:solidFill>
                  <a:srgbClr val="515151"/>
                </a:solidFill>
                <a:effectLst/>
                <a:ea typeface="Aptos" panose="020B0004020202020204" pitchFamily="34" charset="0"/>
                <a:cs typeface="Aptos" panose="020B0004020202020204" pitchFamily="34" charset="0"/>
              </a:rPr>
              <a:t>Jessie Miller is a Senior Manager of ESG Advisory at </a:t>
            </a:r>
            <a:r>
              <a:rPr lang="en-US" sz="1000" dirty="0" err="1">
                <a:solidFill>
                  <a:srgbClr val="515151"/>
                </a:solidFill>
                <a:effectLst/>
                <a:ea typeface="Aptos" panose="020B0004020202020204" pitchFamily="34" charset="0"/>
                <a:cs typeface="Aptos" panose="020B0004020202020204" pitchFamily="34" charset="0"/>
              </a:rPr>
              <a:t>Novata</a:t>
            </a:r>
            <a:r>
              <a:rPr lang="en-US" sz="1000" dirty="0">
                <a:solidFill>
                  <a:srgbClr val="515151"/>
                </a:solidFill>
                <a:effectLst/>
                <a:ea typeface="Aptos" panose="020B0004020202020204" pitchFamily="34" charset="0"/>
                <a:cs typeface="Aptos" panose="020B0004020202020204" pitchFamily="34" charset="0"/>
              </a:rPr>
              <a:t>, a sustainability management platform built for ESG data collection, carbon measurement, and regulatory reporting. In her current role on the Advisory team, Jessie helps companies develop and refine their ESG strategy while aligning to leading international standards, frameworks, and regulations. She specializes in creating ESG processes, uncovering data-driven insights, and developing action plans while considering how ESG can serve as a lever for value creation and risk mitigation.</a:t>
            </a:r>
            <a:r>
              <a:rPr lang="en-US" sz="1000" dirty="0">
                <a:ea typeface="Aptos" panose="020B0004020202020204" pitchFamily="34" charset="0"/>
                <a:cs typeface="Aptos" panose="020B0004020202020204" pitchFamily="34" charset="0"/>
              </a:rPr>
              <a:t>  </a:t>
            </a:r>
            <a:r>
              <a:rPr lang="en-US" sz="1000" dirty="0">
                <a:solidFill>
                  <a:srgbClr val="515151"/>
                </a:solidFill>
                <a:effectLst/>
                <a:ea typeface="Aptos" panose="020B0004020202020204" pitchFamily="34" charset="0"/>
              </a:rPr>
              <a:t>Prior to joining </a:t>
            </a:r>
            <a:r>
              <a:rPr lang="en-US" sz="1000" dirty="0" err="1">
                <a:solidFill>
                  <a:srgbClr val="515151"/>
                </a:solidFill>
                <a:effectLst/>
                <a:ea typeface="Aptos" panose="020B0004020202020204" pitchFamily="34" charset="0"/>
              </a:rPr>
              <a:t>Novata</a:t>
            </a:r>
            <a:r>
              <a:rPr lang="en-US" sz="1000" dirty="0">
                <a:solidFill>
                  <a:srgbClr val="515151"/>
                </a:solidFill>
                <a:effectLst/>
                <a:ea typeface="Aptos" panose="020B0004020202020204" pitchFamily="34" charset="0"/>
              </a:rPr>
              <a:t>, Jessie held several other roles in the sustainability and corporate responsibility space and received her MPA in Social Impact, Innovation, and Investment from NYU Wagner Graduate School of Public Service</a:t>
            </a:r>
          </a:p>
          <a:p>
            <a:pPr marL="0" marR="0"/>
            <a:endParaRPr lang="en-US" sz="1000" dirty="0">
              <a:solidFill>
                <a:srgbClr val="515151"/>
              </a:solidFill>
            </a:endParaRPr>
          </a:p>
          <a:p>
            <a:pPr marL="0" marR="0"/>
            <a:r>
              <a:rPr lang="en-US" dirty="0"/>
              <a:t>Shawn - </a:t>
            </a:r>
            <a:r>
              <a:rPr lang="en-US" sz="1000" dirty="0">
                <a:solidFill>
                  <a:srgbClr val="515151"/>
                </a:solidFill>
                <a:effectLst/>
                <a:latin typeface="Aptos" panose="020B0004020202020204" pitchFamily="34" charset="0"/>
                <a:ea typeface="Aptos" panose="020B0004020202020204" pitchFamily="34" charset="0"/>
                <a:cs typeface="Aptos" panose="020B0004020202020204" pitchFamily="34" charset="0"/>
              </a:rPr>
              <a:t>Shawn State has worked in the Corrugated Packaging and Recycling Industries for over 30 years. Prior to joining Pratt’s Recycling Division 17 years ago, Shawn held various General Mgt., Operational Mgt. and Sales Mgt. positions in the Corrugated Packaging Industry. Within the Recycling Division, Shawn has held positions of National Business Development Manager, Division Operations Manager, Division Procurement Manager, and Area VP.</a:t>
            </a:r>
          </a:p>
          <a:p>
            <a:r>
              <a:rPr lang="en-US" sz="1000" dirty="0">
                <a:solidFill>
                  <a:srgbClr val="515151"/>
                </a:solidFill>
                <a:effectLst/>
                <a:latin typeface="Aptos" panose="020B0004020202020204" pitchFamily="34" charset="0"/>
                <a:ea typeface="Aptos" panose="020B0004020202020204" pitchFamily="34" charset="0"/>
                <a:cs typeface="Aptos" panose="020B0004020202020204" pitchFamily="34" charset="0"/>
              </a:rPr>
              <a:t>Shawn is currently the President of Pratt’s Recycling Division, with his team having responsibility for operations and procurement in 20 recycling facilities across the U.S. Shawn’s team is also responsible for procurement into Pratt’s six 100% Recycled Fiber Paper mills located in Conyers, GA, Shreveport, La., Valparaiso, Indiana, Wapakoneta, Ohio, Henderson, Ky, and Staten Island, NY. These 6 Containerboard mills combined consume over 2.3MM tons of recovered fiber annually.</a:t>
            </a:r>
            <a:endParaRPr lang="en-US" sz="1000" dirty="0">
              <a:effectLst/>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000" dirty="0">
                <a:latin typeface="Aptos" panose="020B0004020202020204" pitchFamily="34" charset="0"/>
              </a:rPr>
              <a:t>Kristin - </a:t>
            </a:r>
            <a:r>
              <a:rPr lang="en-US" sz="1000" dirty="0">
                <a:solidFill>
                  <a:srgbClr val="515151"/>
                </a:solidFill>
                <a:effectLst/>
                <a:ea typeface="Aptos" panose="020B0004020202020204" pitchFamily="34" charset="0"/>
                <a:cs typeface="Aptos" panose="020B0004020202020204" pitchFamily="34" charset="0"/>
              </a:rPr>
              <a:t>Inspired by living in Germany, Kristin </a:t>
            </a:r>
            <a:r>
              <a:rPr lang="en-US" sz="1000" dirty="0" err="1">
                <a:solidFill>
                  <a:srgbClr val="515151"/>
                </a:solidFill>
                <a:effectLst/>
                <a:ea typeface="Aptos" panose="020B0004020202020204" pitchFamily="34" charset="0"/>
                <a:cs typeface="Aptos" panose="020B0004020202020204" pitchFamily="34" charset="0"/>
              </a:rPr>
              <a:t>Kinder's</a:t>
            </a:r>
            <a:r>
              <a:rPr lang="en-US" sz="1000" dirty="0">
                <a:solidFill>
                  <a:srgbClr val="515151"/>
                </a:solidFill>
                <a:effectLst/>
                <a:ea typeface="Aptos" panose="020B0004020202020204" pitchFamily="34" charset="0"/>
                <a:cs typeface="Aptos" panose="020B0004020202020204" pitchFamily="34" charset="0"/>
              </a:rPr>
              <a:t> 15 years in the waste industry with Waste Management and ENGIE Impact focused on recycling education, recycling tours, behavior change, operations, product management, and in-the-field waste audits for Fortune 500 companies. Most recently, as the Vice President of Research and Waste Stream Sustainability, Kristin has been building the authentic, data-based sustainability program at Wastequip, a $1B manufacturer to the waste industry. Her 2017 TEDx talk on circular economy has inspired tens of thousands; Waste360 honored her with 2019's 40 Under 40; she holds a B.S. from Santa Clara University and a U.S. patent; and she serves on the Environmental Research and Education Foundation's Board of Directors.  </a:t>
            </a:r>
          </a:p>
          <a:p>
            <a:r>
              <a:rPr lang="en-US" sz="1000" dirty="0">
                <a:solidFill>
                  <a:srgbClr val="515151"/>
                </a:solidFill>
                <a:effectLst/>
                <a:ea typeface="Aptos" panose="020B0004020202020204" pitchFamily="34" charset="0"/>
                <a:cs typeface="Aptos" panose="020B0004020202020204" pitchFamily="34" charset="0"/>
              </a:rPr>
              <a:t>She is now starting her own business to bring authentic sustainability programs to more companies.</a:t>
            </a:r>
            <a:endParaRPr lang="en-US" sz="1000" dirty="0"/>
          </a:p>
          <a:p>
            <a:pPr marL="0" marR="0" lvl="0" indent="0" algn="l" defTabSz="914400" rtl="0" eaLnBrk="1" fontAlgn="auto" latinLnBrk="0" hangingPunct="1">
              <a:buClrTx/>
              <a:buSzTx/>
              <a:buFontTx/>
              <a:buNone/>
              <a:tabLst/>
              <a:defRPr/>
            </a:pPr>
            <a:endParaRPr lang="en-US" sz="1000" kern="100" dirty="0">
              <a:effectLst/>
              <a:latin typeface="Aptos" panose="020B000402020202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7535978-EC7E-9C44-A4ED-7E8D0647912D}" type="slidenum">
              <a:rPr lang="en-US" smtClean="0"/>
              <a:t>3</a:t>
            </a:fld>
            <a:endParaRPr lang="en-US"/>
          </a:p>
        </p:txBody>
      </p:sp>
    </p:spTree>
    <p:extLst>
      <p:ext uri="{BB962C8B-B14F-4D97-AF65-F5344CB8AC3E}">
        <p14:creationId xmlns:p14="http://schemas.microsoft.com/office/powerpoint/2010/main" val="29467363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535978-EC7E-9C44-A4ED-7E8D0647912D}" type="slidenum">
              <a:rPr lang="en-US" smtClean="0"/>
              <a:t>32</a:t>
            </a:fld>
            <a:endParaRPr lang="en-US"/>
          </a:p>
        </p:txBody>
      </p:sp>
    </p:spTree>
    <p:extLst>
      <p:ext uri="{BB962C8B-B14F-4D97-AF65-F5344CB8AC3E}">
        <p14:creationId xmlns:p14="http://schemas.microsoft.com/office/powerpoint/2010/main" val="28581423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535978-EC7E-9C44-A4ED-7E8D0647912D}" type="slidenum">
              <a:rPr lang="en-US" smtClean="0"/>
              <a:t>33</a:t>
            </a:fld>
            <a:endParaRPr lang="en-US"/>
          </a:p>
        </p:txBody>
      </p:sp>
    </p:spTree>
    <p:extLst>
      <p:ext uri="{BB962C8B-B14F-4D97-AF65-F5344CB8AC3E}">
        <p14:creationId xmlns:p14="http://schemas.microsoft.com/office/powerpoint/2010/main" val="4553262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535978-EC7E-9C44-A4ED-7E8D0647912D}" type="slidenum">
              <a:rPr lang="en-US" smtClean="0"/>
              <a:t>34</a:t>
            </a:fld>
            <a:endParaRPr lang="en-US"/>
          </a:p>
        </p:txBody>
      </p:sp>
    </p:spTree>
    <p:extLst>
      <p:ext uri="{BB962C8B-B14F-4D97-AF65-F5344CB8AC3E}">
        <p14:creationId xmlns:p14="http://schemas.microsoft.com/office/powerpoint/2010/main" val="26661293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535978-EC7E-9C44-A4ED-7E8D0647912D}" type="slidenum">
              <a:rPr lang="en-US" smtClean="0"/>
              <a:t>35</a:t>
            </a:fld>
            <a:endParaRPr lang="en-US"/>
          </a:p>
        </p:txBody>
      </p:sp>
    </p:spTree>
    <p:extLst>
      <p:ext uri="{BB962C8B-B14F-4D97-AF65-F5344CB8AC3E}">
        <p14:creationId xmlns:p14="http://schemas.microsoft.com/office/powerpoint/2010/main" val="19615460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535978-EC7E-9C44-A4ED-7E8D0647912D}" type="slidenum">
              <a:rPr lang="en-US" smtClean="0"/>
              <a:t>36</a:t>
            </a:fld>
            <a:endParaRPr lang="en-US"/>
          </a:p>
        </p:txBody>
      </p:sp>
    </p:spTree>
    <p:extLst>
      <p:ext uri="{BB962C8B-B14F-4D97-AF65-F5344CB8AC3E}">
        <p14:creationId xmlns:p14="http://schemas.microsoft.com/office/powerpoint/2010/main" val="18961908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400550"/>
            <a:ext cx="6858000" cy="3600450"/>
          </a:xfrm>
        </p:spPr>
        <p:txBody>
          <a:bodyPr/>
          <a:lstStyle/>
          <a:p>
            <a:endParaRPr lang="en-US" dirty="0"/>
          </a:p>
        </p:txBody>
      </p:sp>
      <p:sp>
        <p:nvSpPr>
          <p:cNvPr id="4" name="Slide Number Placeholder 3"/>
          <p:cNvSpPr>
            <a:spLocks noGrp="1"/>
          </p:cNvSpPr>
          <p:nvPr>
            <p:ph type="sldNum" sz="quarter" idx="5"/>
          </p:nvPr>
        </p:nvSpPr>
        <p:spPr/>
        <p:txBody>
          <a:bodyPr/>
          <a:lstStyle/>
          <a:p>
            <a:fld id="{27535978-EC7E-9C44-A4ED-7E8D0647912D}" type="slidenum">
              <a:rPr lang="en-US" smtClean="0"/>
              <a:t>37</a:t>
            </a:fld>
            <a:endParaRPr lang="en-US"/>
          </a:p>
        </p:txBody>
      </p:sp>
    </p:spTree>
    <p:extLst>
      <p:ext uri="{BB962C8B-B14F-4D97-AF65-F5344CB8AC3E}">
        <p14:creationId xmlns:p14="http://schemas.microsoft.com/office/powerpoint/2010/main" val="28366458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it from a top-down perspective;</a:t>
            </a:r>
          </a:p>
          <a:p>
            <a:r>
              <a:rPr lang="en-US" dirty="0"/>
              <a:t>There can be a lot of opportunity to capture from a bottom-up perspective as well;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E6F85-6220-421D-9203-84F526C4C6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31193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going to speak to the majority of people working at your company is going to align with the company values;</a:t>
            </a:r>
          </a:p>
          <a:p>
            <a:endParaRPr lang="en-US" dirty="0"/>
          </a:p>
          <a:p>
            <a:r>
              <a:rPr lang="en-US" dirty="0"/>
              <a:t>Lots of benefits to defining company values - Sharing values helps people connect and gives employees purpose; improves retention;</a:t>
            </a:r>
          </a:p>
          <a:p>
            <a:r>
              <a:rPr lang="en-US" dirty="0"/>
              <a:t>I believe that companies can make the world a better place and make money</a:t>
            </a:r>
          </a:p>
          <a:p>
            <a:r>
              <a:rPr lang="en-US" dirty="0"/>
              <a:t>Also connects customers to your company</a:t>
            </a:r>
          </a:p>
          <a:p>
            <a:r>
              <a:rPr lang="en-US" dirty="0"/>
              <a:t>Values often relate to the company’s industry</a:t>
            </a:r>
          </a:p>
          <a:p>
            <a:r>
              <a:rPr lang="en-US" dirty="0"/>
              <a:t>Snowball effect – you tie to the company values to strengthen your program, but your program also strengthens your company values;</a:t>
            </a:r>
          </a:p>
          <a:p>
            <a:r>
              <a:rPr lang="en-US" dirty="0"/>
              <a:t>Tangible progress you can see</a:t>
            </a:r>
          </a:p>
          <a:p>
            <a:r>
              <a:rPr lang="en-US" dirty="0"/>
              <a:t>At WQ, we didn’t have a sustainability program, but we had company values;</a:t>
            </a:r>
          </a:p>
          <a:p>
            <a:r>
              <a:rPr lang="en-US" dirty="0"/>
              <a:t>Showing some well-known company values to show you that they can be different; culture can be </a:t>
            </a:r>
            <a:r>
              <a:rPr lang="en-US" dirty="0" err="1"/>
              <a:t>differen</a:t>
            </a:r>
            <a:endParaRPr lang="en-US" dirty="0"/>
          </a:p>
          <a:p>
            <a:endParaRPr lang="en-US" dirty="0"/>
          </a:p>
          <a:p>
            <a:endParaRPr lang="en-US" dirty="0"/>
          </a:p>
          <a:p>
            <a:r>
              <a:rPr lang="en-US" dirty="0"/>
              <a:t>You see these from the very first interactions employees have with the company - in job descriptions, etc.</a:t>
            </a:r>
          </a:p>
          <a:p>
            <a:endParaRPr lang="en-US" dirty="0"/>
          </a:p>
          <a:p>
            <a:pPr algn="l" rtl="0"/>
            <a:r>
              <a:rPr lang="en-US" b="0" i="0" dirty="0">
                <a:effectLst/>
                <a:highlight>
                  <a:srgbClr val="FFFFFF"/>
                </a:highlight>
                <a:latin typeface="PT Serif" panose="020A0603040505020204" pitchFamily="18" charset="0"/>
              </a:rPr>
              <a:t>No two sustainability transformations are alike. Even within the organization, the integration process may require different strategies for different business units. </a:t>
            </a:r>
          </a:p>
          <a:p>
            <a:pPr algn="l" rtl="0"/>
            <a:r>
              <a:rPr lang="en-US" b="0" i="0" dirty="0">
                <a:effectLst/>
                <a:highlight>
                  <a:srgbClr val="FFFFFF"/>
                </a:highlight>
                <a:latin typeface="PT Serif" panose="020A0603040505020204" pitchFamily="18" charset="0"/>
              </a:rPr>
              <a:t>That’s why it’s important to be honest about where your business is on the transformation journey - </a:t>
            </a:r>
            <a:r>
              <a:rPr lang="en-US" dirty="0">
                <a:hlinkClick r:id="rId3"/>
              </a:rPr>
              <a:t>How to Integrate Sustainability into Business Strategy: 5 Key Steps - WSJ</a:t>
            </a:r>
            <a:endParaRPr lang="en-US" b="0" i="0" dirty="0">
              <a:effectLst/>
              <a:highlight>
                <a:srgbClr val="FFFFFF"/>
              </a:highlight>
              <a:latin typeface="PT Serif" panose="020A0603040505020204" pitchFamily="18" charset="0"/>
            </a:endParaRPr>
          </a:p>
          <a:p>
            <a:endParaRPr lang="en-US" dirty="0"/>
          </a:p>
          <a:p>
            <a:endParaRPr lang="en-US" dirty="0"/>
          </a:p>
          <a:p>
            <a:endParaRPr lang="en-US" dirty="0"/>
          </a:p>
          <a:p>
            <a:r>
              <a:rPr lang="en-US" dirty="0"/>
              <a:t>I’m focusing more on how you then use those values </a:t>
            </a:r>
          </a:p>
          <a:p>
            <a:endParaRPr lang="en-US" dirty="0"/>
          </a:p>
          <a:p>
            <a:r>
              <a:rPr lang="en-US" dirty="0"/>
              <a:t>People have already agreed to working there; most likely they value the same values as the company or they wouldn’t be there</a:t>
            </a:r>
          </a:p>
          <a:p>
            <a:r>
              <a:rPr lang="en-US" dirty="0"/>
              <a:t>Important to embrace company values at every level – so I think this can work both ways</a:t>
            </a:r>
          </a:p>
          <a:p>
            <a:endParaRPr lang="en-US" dirty="0"/>
          </a:p>
          <a:p>
            <a:r>
              <a:rPr lang="en-US" dirty="0"/>
              <a:t>WQ Values:</a:t>
            </a:r>
          </a:p>
          <a:p>
            <a:r>
              <a:rPr lang="en-US" dirty="0"/>
              <a:t>Improve what matters most</a:t>
            </a:r>
          </a:p>
          <a:p>
            <a:endParaRPr lang="en-US" dirty="0"/>
          </a:p>
          <a:p>
            <a:r>
              <a:rPr lang="en-US" dirty="0"/>
              <a:t>Most likely, your company values point to where you can make progress already;</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E6F85-6220-421D-9203-84F526C4C6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03624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Easy to feel competitive</a:t>
            </a:r>
          </a:p>
          <a:p>
            <a:r>
              <a:rPr lang="en-US" dirty="0"/>
              <a:t>Easy to be overwhelmed</a:t>
            </a:r>
          </a:p>
          <a:p>
            <a:r>
              <a:rPr lang="en-US" dirty="0"/>
              <a:t>Easy to not start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 I got to see Kevin O’Leary speak just before we started our sustainability program; One of the biggest differences he noticed between start ups that were in the red 3 years later and start ups that were in the black was that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Compare to hiking – you just start and put one foot in front of the other; before you know it you’re halfway up! If you focused only on how big the mountain is, you’d never leave the parking lot;</a:t>
            </a:r>
          </a:p>
          <a:p>
            <a:r>
              <a:rPr lang="en-US" dirty="0"/>
              <a:t>The whole point of setting goals is to leverage the strength of a team – to work in the same direction, but having too many priorities can dilute that</a:t>
            </a:r>
          </a:p>
          <a:p>
            <a:r>
              <a:rPr lang="en-US" dirty="0"/>
              <a:t>Be intentional with how and when you involve employee groups – at WQ started small; and expanded the ripple; some companies might have good reason to start with a more-inclusive sustainability champions type program;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E6F85-6220-421D-9203-84F526C4C6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5339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Story of Sandra Noonan at </a:t>
            </a:r>
            <a:r>
              <a:rPr lang="en-US" dirty="0" err="1"/>
              <a:t>JustSalad</a:t>
            </a:r>
            <a:endParaRPr lang="en-US" dirty="0"/>
          </a:p>
          <a:p>
            <a:endParaRPr lang="en-US" dirty="0"/>
          </a:p>
          <a:p>
            <a:r>
              <a:rPr lang="en-US" dirty="0"/>
              <a:t>It’s the difference between – “I think we should leverage renewable energy.” and “Renewable energy will cost 46% more in the first year, but we will be able to pay it back by year 4, saving -----------------.” 50% renewable energy will lower our carbon emissions 42%”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E6F85-6220-421D-9203-84F526C4C6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2689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87" y="4572000"/>
            <a:ext cx="6858000" cy="3600450"/>
          </a:xfrm>
        </p:spPr>
        <p:txBody>
          <a:bodyPr/>
          <a:lstStyle/>
          <a:p>
            <a:endParaRPr lang="en-US" dirty="0"/>
          </a:p>
        </p:txBody>
      </p:sp>
      <p:sp>
        <p:nvSpPr>
          <p:cNvPr id="4" name="Slide Number Placeholder 3"/>
          <p:cNvSpPr>
            <a:spLocks noGrp="1"/>
          </p:cNvSpPr>
          <p:nvPr>
            <p:ph type="sldNum" sz="quarter" idx="5"/>
          </p:nvPr>
        </p:nvSpPr>
        <p:spPr/>
        <p:txBody>
          <a:bodyPr/>
          <a:lstStyle/>
          <a:p>
            <a:fld id="{27535978-EC7E-9C44-A4ED-7E8D0647912D}" type="slidenum">
              <a:rPr lang="en-US" smtClean="0"/>
              <a:t>4</a:t>
            </a:fld>
            <a:endParaRPr lang="en-US"/>
          </a:p>
        </p:txBody>
      </p:sp>
    </p:spTree>
    <p:extLst>
      <p:ext uri="{BB962C8B-B14F-4D97-AF65-F5344CB8AC3E}">
        <p14:creationId xmlns:p14="http://schemas.microsoft.com/office/powerpoint/2010/main" val="17477747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Exposes more departments to people and planet through their daily work</a:t>
            </a:r>
          </a:p>
          <a:p>
            <a:r>
              <a:rPr lang="en-US" dirty="0"/>
              <a:t>Aligns with existing decision-making and accountability – more efficient;</a:t>
            </a:r>
          </a:p>
          <a:p>
            <a:endParaRPr lang="en-US" dirty="0"/>
          </a:p>
          <a:p>
            <a:r>
              <a:rPr lang="en-US" dirty="0"/>
              <a:t>Allows the experts to do what they’re good at – you don’t want the sustainability team doing all of the work – deciding what engineering should do, or marketing, or ----------------------------; integrating into the business, enables the right tasks to go to the right people;</a:t>
            </a:r>
          </a:p>
          <a:p>
            <a:endParaRPr lang="en-US" dirty="0"/>
          </a:p>
          <a:p>
            <a:r>
              <a:rPr lang="en-US" dirty="0"/>
              <a:t>Story of the cardboard boxes and Emily;</a:t>
            </a:r>
          </a:p>
          <a:p>
            <a:endParaRPr lang="en-US" dirty="0"/>
          </a:p>
          <a:p>
            <a:r>
              <a:rPr lang="en-US" dirty="0"/>
              <a:t>Performance metrics – KPIs team members see every day</a:t>
            </a:r>
          </a:p>
          <a:p>
            <a:endParaRPr lang="en-US" dirty="0"/>
          </a:p>
          <a:p>
            <a:r>
              <a:rPr lang="en-US" dirty="0"/>
              <a:t>Does anyone else have other ways their company has done this;</a:t>
            </a:r>
          </a:p>
          <a:p>
            <a:endParaRPr lang="en-US" dirty="0"/>
          </a:p>
          <a:p>
            <a:r>
              <a:rPr lang="en-US" dirty="0"/>
              <a:t>Employees start to learn from their coworkers about the program; that’s much more powerful than learning about it</a:t>
            </a:r>
          </a:p>
          <a:p>
            <a:r>
              <a:rPr lang="en-US" dirty="0"/>
              <a:t>50% Training employees on climate change actions and impacts – </a:t>
            </a:r>
            <a:r>
              <a:rPr lang="en-US" dirty="0" err="1"/>
              <a:t>Deloite</a:t>
            </a:r>
            <a:r>
              <a:rPr lang="en-US" dirty="0"/>
              <a:t> </a:t>
            </a:r>
            <a:r>
              <a:rPr lang="en-US" dirty="0" err="1"/>
              <a:t>CxO</a:t>
            </a:r>
            <a:r>
              <a:rPr lang="en-US" dirty="0"/>
              <a:t> study 2023 </a:t>
            </a:r>
            <a:r>
              <a:rPr lang="en-US" dirty="0">
                <a:hlinkClick r:id="rId3"/>
              </a:rPr>
              <a:t>2023-deloitte-cxo-sustainability-report.pdf</a:t>
            </a:r>
            <a:endParaRPr lang="en-US" dirty="0"/>
          </a:p>
          <a:p>
            <a:endParaRPr lang="en-US" dirty="0"/>
          </a:p>
          <a:p>
            <a:r>
              <a:rPr lang="en-US" b="0" i="0" dirty="0">
                <a:solidFill>
                  <a:srgbClr val="222222"/>
                </a:solidFill>
                <a:effectLst/>
                <a:highlight>
                  <a:srgbClr val="FFFFFF"/>
                </a:highlight>
                <a:latin typeface="PT Serif" panose="020F0502020204030204" pitchFamily="18" charset="0"/>
              </a:rPr>
              <a:t>To help drive governance over sustainability data and accounting, some companies are assigning sustainability information disclosure to the CFO. “Finance teams have the capabilities to put strong controls in place, build systems that capture data once and reuse it for multiple purpose” - </a:t>
            </a:r>
            <a:r>
              <a:rPr lang="en-US" dirty="0">
                <a:hlinkClick r:id="rId4"/>
              </a:rPr>
              <a:t>How to Integrate Sustainability into Business Strategy: 5 Key Steps – WSJ</a:t>
            </a:r>
            <a:r>
              <a:rPr lang="en-US" dirty="0"/>
              <a:t>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E6F85-6220-421D-9203-84F526C4C6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96686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E6F85-6220-421D-9203-84F526C4C6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56739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535978-EC7E-9C44-A4ED-7E8D0647912D}" type="slidenum">
              <a:rPr lang="en-US" smtClean="0"/>
              <a:t>44</a:t>
            </a:fld>
            <a:endParaRPr lang="en-US"/>
          </a:p>
        </p:txBody>
      </p:sp>
    </p:spTree>
    <p:extLst>
      <p:ext uri="{BB962C8B-B14F-4D97-AF65-F5344CB8AC3E}">
        <p14:creationId xmlns:p14="http://schemas.microsoft.com/office/powerpoint/2010/main" val="22876133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535978-EC7E-9C44-A4ED-7E8D0647912D}" type="slidenum">
              <a:rPr lang="en-US" smtClean="0"/>
              <a:t>47</a:t>
            </a:fld>
            <a:endParaRPr lang="en-US"/>
          </a:p>
        </p:txBody>
      </p:sp>
    </p:spTree>
    <p:extLst>
      <p:ext uri="{BB962C8B-B14F-4D97-AF65-F5344CB8AC3E}">
        <p14:creationId xmlns:p14="http://schemas.microsoft.com/office/powerpoint/2010/main" val="2045558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400550"/>
            <a:ext cx="68580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Aptos" panose="020B0004020202020204" pitchFamily="34" charset="0"/>
              </a:rPr>
              <a:t>Our speakers today will be providing an overview  how they set emissions reduction goals, gathered data, implemented the projects</a:t>
            </a:r>
            <a:r>
              <a:rPr lang="en-US" sz="1800" dirty="0">
                <a:latin typeface="Aptos" panose="020B0004020202020204" pitchFamily="34" charset="0"/>
                <a:ea typeface="Aptos" panose="020B0004020202020204" pitchFamily="34"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7535978-EC7E-9C44-A4ED-7E8D0647912D}" type="slidenum">
              <a:rPr lang="en-US" smtClean="0"/>
              <a:t>5</a:t>
            </a:fld>
            <a:endParaRPr lang="en-US"/>
          </a:p>
        </p:txBody>
      </p:sp>
    </p:spTree>
    <p:extLst>
      <p:ext uri="{BB962C8B-B14F-4D97-AF65-F5344CB8AC3E}">
        <p14:creationId xmlns:p14="http://schemas.microsoft.com/office/powerpoint/2010/main" val="3230319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 in progress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535978-EC7E-9C44-A4ED-7E8D0647912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3499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 in progress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535978-EC7E-9C44-A4ED-7E8D0647912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07608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8419" y="4511674"/>
            <a:ext cx="6985637" cy="4876801"/>
          </a:xfrm>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945E3AA-15C8-BA62-F343-316AC76D0AF9}"/>
              </a:ext>
            </a:extLst>
          </p:cNvPr>
          <p:cNvSpPr txBox="1"/>
          <p:nvPr/>
        </p:nvSpPr>
        <p:spPr>
          <a:xfrm>
            <a:off x="0" y="4726717"/>
            <a:ext cx="6901180" cy="4325800"/>
          </a:xfrm>
          <a:prstGeom prst="rect">
            <a:avLst/>
          </a:prstGeom>
          <a:noFill/>
        </p:spPr>
        <p:txBody>
          <a:bodyPr wrap="square" rtlCol="0">
            <a:spAutoFit/>
          </a:bodyPr>
          <a:lstStyle/>
          <a:p>
            <a:pPr defTabSz="914400">
              <a:spcBef>
                <a:spcPts val="600"/>
              </a:spcBef>
              <a:defRPr/>
            </a:pPr>
            <a:r>
              <a:rPr lang="en-US" sz="1400" dirty="0"/>
              <a:t>The “S” in ESG is how a company manages its relationship with its employees, the societies in which it operates, and the political environment.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Today we are going to talk about employee engagement, which is a key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elemen</a:t>
            </a:r>
            <a:r>
              <a:rPr lang="en-US" sz="1400" dirty="0">
                <a:solidFill>
                  <a:prstClr val="black"/>
                </a:solidFill>
                <a:latin typeface="Calibri" panose="020F0502020204030204"/>
              </a:rPr>
              <a:t>t of the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social component of ESG.  It can feel big and broad and can messy.  I suppose that is because its about people – and people are messy.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S in Social is about companies taking care of their employees and their communities.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It is about helping ensure that your employees and neighbors are as healthy and comfortable as possible.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It means supporting local businesses, causes, charities and building better communities.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Its about improving society in general.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And – it is about your employees.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How do your support their growth?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How do you engage them in your programs?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How do you engage them in your sustainability goals and efforts?  </a:t>
            </a:r>
          </a:p>
          <a:p>
            <a:pPr marL="0" marR="0" lvl="0" indent="0" algn="l" defTabSz="914400" rtl="0" eaLnBrk="1" fontAlgn="auto" latinLnBrk="0" hangingPunct="1">
              <a:lnSpc>
                <a:spcPct val="120000"/>
              </a:lnSpc>
              <a:spcBef>
                <a:spcPts val="600"/>
              </a:spcBef>
              <a:spcAft>
                <a:spcPts val="300"/>
              </a:spcAft>
              <a:buClrTx/>
              <a:buSzTx/>
              <a:buFontTx/>
              <a:buNone/>
              <a:tabLst/>
              <a:defRPr/>
            </a:pPr>
            <a:r>
              <a:rPr lang="en-US" sz="1400" dirty="0">
                <a:solidFill>
                  <a:prstClr val="black"/>
                </a:solidFill>
                <a:latin typeface="Calibri" panose="020F0502020204030204"/>
              </a:rPr>
              <a:t>C</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hances are that your companies are already doing a lot – both from an employee and a community perspective.  And – chances are that you could do more.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905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518203"/>
            <a:ext cx="6856413" cy="4167009"/>
          </a:xfrm>
        </p:spPr>
        <p:txBody>
          <a:bodyPr/>
          <a:lstStyle/>
          <a:p>
            <a:endParaRPr lang="en-US" sz="800" dirty="0"/>
          </a:p>
          <a:p>
            <a:r>
              <a:rPr lang="en-US" sz="1400" b="0" i="0" dirty="0">
                <a:solidFill>
                  <a:srgbClr val="231F20"/>
                </a:solidFill>
                <a:effectLst/>
              </a:rPr>
              <a:t>Sticking with the broader ESG category, it’s interesting that the investor community is all over the Social element of ESG.  They’ve  figure out that </a:t>
            </a:r>
            <a:r>
              <a:rPr lang="en-US" sz="1400" b="0" i="0" u="sng" dirty="0">
                <a:solidFill>
                  <a:srgbClr val="231F20"/>
                </a:solidFill>
                <a:effectLst/>
              </a:rPr>
              <a:t>w</a:t>
            </a:r>
            <a:r>
              <a:rPr lang="en-US" sz="1400" u="sng" dirty="0">
                <a:cs typeface="Calibri" panose="020F0502020204030204" pitchFamily="34" charset="0"/>
              </a:rPr>
              <a:t>ell-run companies </a:t>
            </a:r>
            <a:r>
              <a:rPr lang="en-US" sz="1400" dirty="0">
                <a:cs typeface="Calibri" panose="020F0502020204030204" pitchFamily="34" charset="0"/>
              </a:rPr>
              <a:t>with </a:t>
            </a:r>
            <a:r>
              <a:rPr lang="en-US" sz="1400" b="1" u="sng" dirty="0">
                <a:cs typeface="Calibri" panose="020F0502020204030204" pitchFamily="34" charset="0"/>
              </a:rPr>
              <a:t>good employee relations </a:t>
            </a:r>
            <a:r>
              <a:rPr lang="en-US" sz="1400" u="sng" dirty="0">
                <a:cs typeface="Calibri" panose="020F0502020204030204" pitchFamily="34" charset="0"/>
              </a:rPr>
              <a:t>and community programs </a:t>
            </a:r>
            <a:r>
              <a:rPr lang="en-US" sz="1400" dirty="0">
                <a:cs typeface="Calibri" panose="020F0502020204030204" pitchFamily="34" charset="0"/>
              </a:rPr>
              <a:t>that </a:t>
            </a:r>
            <a:r>
              <a:rPr lang="en-US" sz="1400" u="sng" dirty="0">
                <a:cs typeface="Calibri" panose="020F0502020204030204" pitchFamily="34" charset="0"/>
              </a:rPr>
              <a:t>take care of the environment </a:t>
            </a:r>
            <a:r>
              <a:rPr lang="en-US" sz="1400" dirty="0">
                <a:cs typeface="Calibri" panose="020F0502020204030204" pitchFamily="34" charset="0"/>
              </a:rPr>
              <a:t>are much </a:t>
            </a:r>
            <a:r>
              <a:rPr lang="en-US" sz="1400" b="1" dirty="0">
                <a:cs typeface="Calibri" panose="020F0502020204030204" pitchFamily="34" charset="0"/>
              </a:rPr>
              <a:t>lower risk and better partners.    </a:t>
            </a:r>
          </a:p>
          <a:p>
            <a:endParaRPr lang="en-US" sz="1400" dirty="0">
              <a:cs typeface="Calibri" panose="020F0502020204030204" pitchFamily="34" charset="0"/>
            </a:endParaRPr>
          </a:p>
          <a:p>
            <a:r>
              <a:rPr lang="en-US" sz="1400" dirty="0">
                <a:cs typeface="Calibri" panose="020F0502020204030204" pitchFamily="34" charset="0"/>
              </a:rPr>
              <a:t>So –investors  are very interested in a companies’ employee programs and they want more information on them. </a:t>
            </a:r>
          </a:p>
          <a:p>
            <a:endParaRPr lang="en-US" sz="1400" dirty="0"/>
          </a:p>
          <a:p>
            <a:r>
              <a:rPr lang="en-US" sz="1400" dirty="0"/>
              <a:t>Our speakers today will talk about some of their broader employee efforts such as  education and employee relations policies.  </a:t>
            </a:r>
          </a:p>
          <a:p>
            <a:endParaRPr lang="en-US" sz="1400" dirty="0"/>
          </a:p>
          <a:p>
            <a:r>
              <a:rPr lang="en-US" sz="1400" dirty="0"/>
              <a:t>They will also give some insight into their very specific efforts to enlist employees in their sustainability goals and efforts.  </a:t>
            </a:r>
          </a:p>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9370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png"/><Relationship Id="rId1" Type="http://schemas.openxmlformats.org/officeDocument/2006/relationships/slideMaster" Target="../slideMasters/slideMaster6.xml"/><Relationship Id="rId4" Type="http://schemas.openxmlformats.org/officeDocument/2006/relationships/image" Target="../media/image24.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png"/><Relationship Id="rId1" Type="http://schemas.openxmlformats.org/officeDocument/2006/relationships/slideMaster" Target="../slideMasters/slideMaster6.xml"/><Relationship Id="rId4" Type="http://schemas.openxmlformats.org/officeDocument/2006/relationships/image" Target="../media/image24.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2.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2.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2.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2.pn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2.pn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2.pn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1.png"/><Relationship Id="rId1" Type="http://schemas.openxmlformats.org/officeDocument/2006/relationships/slideMaster" Target="../slideMasters/slideMaster1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24.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24.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2" descr="A colorful background with black text&#10;&#10;Description automatically generated">
            <a:extLst>
              <a:ext uri="{FF2B5EF4-FFF2-40B4-BE49-F238E27FC236}">
                <a16:creationId xmlns:a16="http://schemas.microsoft.com/office/drawing/2014/main" id="{D7E487B0-08AA-A199-4244-28962FE254F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844379" y="172993"/>
            <a:ext cx="9144000" cy="2076567"/>
          </a:xfrm>
        </p:spPr>
        <p:txBody>
          <a:bodyPr anchor="b">
            <a:normAutofit/>
          </a:bodyPr>
          <a:lstStyle>
            <a:lvl1pPr algn="l">
              <a:lnSpc>
                <a:spcPts val="5500"/>
              </a:lnSpc>
              <a:defRPr sz="45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844376" y="3058338"/>
            <a:ext cx="8225481" cy="586905"/>
          </a:xfrm>
        </p:spPr>
        <p:txBody>
          <a:bodyPr>
            <a:normAutofit/>
          </a:bodyPr>
          <a:lstStyle>
            <a:lvl1pPr marL="0" indent="0" algn="l">
              <a:lnSpc>
                <a:spcPts val="2640"/>
              </a:lnSpc>
              <a:spcBef>
                <a:spcPts val="0"/>
              </a:spcBef>
              <a:buNone/>
              <a:defRPr sz="22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Text Placeholder 10">
            <a:extLst>
              <a:ext uri="{FF2B5EF4-FFF2-40B4-BE49-F238E27FC236}">
                <a16:creationId xmlns:a16="http://schemas.microsoft.com/office/drawing/2014/main" id="{1D6E5D59-92BC-38F2-E3BF-61290F738A6C}"/>
              </a:ext>
            </a:extLst>
          </p:cNvPr>
          <p:cNvSpPr>
            <a:spLocks noGrp="1"/>
          </p:cNvSpPr>
          <p:nvPr>
            <p:ph type="body" sz="quarter" idx="10" hasCustomPrompt="1"/>
          </p:nvPr>
        </p:nvSpPr>
        <p:spPr>
          <a:xfrm>
            <a:off x="844376" y="3929445"/>
            <a:ext cx="8366125" cy="678996"/>
          </a:xfrm>
        </p:spPr>
        <p:txBody>
          <a:bodyPr>
            <a:normAutofit/>
          </a:bodyPr>
          <a:lstStyle>
            <a:lvl1pPr marL="0" indent="0">
              <a:lnSpc>
                <a:spcPts val="2160"/>
              </a:lnSpc>
              <a:spcBef>
                <a:spcPts val="0"/>
              </a:spcBef>
              <a:buNone/>
              <a:defRPr sz="1800" b="1" spc="10" baseline="0">
                <a:solidFill>
                  <a:schemeClr val="bg1"/>
                </a:solidFill>
              </a:defRPr>
            </a:lvl1pPr>
            <a:lvl2pPr marL="457200" indent="0">
              <a:buNone/>
              <a:defRPr/>
            </a:lvl2pPr>
          </a:lstStyle>
          <a:p>
            <a:pPr lvl="0"/>
            <a:r>
              <a:rPr lang="en-US" dirty="0"/>
              <a:t>CLICK TO EDIT MASTER TEXT STYLES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7">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A438DE-C883-703F-FD0B-C87E562E880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p:nvPr>
        </p:nvSpPr>
        <p:spPr>
          <a:xfrm>
            <a:off x="522109" y="444149"/>
            <a:ext cx="5675492" cy="797630"/>
          </a:xfrm>
        </p:spPr>
        <p:txBody>
          <a:bodyPr anchor="t"/>
          <a:lstStyle/>
          <a:p>
            <a:r>
              <a:rPr lang="en-US" dirty="0"/>
              <a:t>Click to edit Master title</a:t>
            </a:r>
          </a:p>
        </p:txBody>
      </p:sp>
      <p:sp>
        <p:nvSpPr>
          <p:cNvPr id="3" name="Content Placeholder 2"/>
          <p:cNvSpPr>
            <a:spLocks noGrp="1"/>
          </p:cNvSpPr>
          <p:nvPr>
            <p:ph idx="1"/>
          </p:nvPr>
        </p:nvSpPr>
        <p:spPr>
          <a:xfrm>
            <a:off x="567264" y="1577267"/>
            <a:ext cx="5630336" cy="4351338"/>
          </a:xfrm>
        </p:spPr>
        <p:txBody>
          <a:bodyPr>
            <a:normAutofit/>
          </a:bodyPr>
          <a:lstStyle>
            <a:lvl1pPr marL="0" indent="0">
              <a:lnSpc>
                <a:spcPts val="3100"/>
              </a:lnSpc>
              <a:spcBef>
                <a:spcPts val="0"/>
              </a:spcBef>
              <a:buFontTx/>
              <a:buNone/>
              <a:defRPr sz="2100"/>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dirty="0"/>
              <a:t>Click to edit Master text styles</a:t>
            </a:r>
          </a:p>
          <a:p>
            <a:pPr lvl="1"/>
            <a:r>
              <a:rPr lang="en-US" dirty="0"/>
              <a:t>Second level</a:t>
            </a:r>
          </a:p>
        </p:txBody>
      </p:sp>
      <p:sp>
        <p:nvSpPr>
          <p:cNvPr id="10" name="Picture Placeholder 9">
            <a:extLst>
              <a:ext uri="{FF2B5EF4-FFF2-40B4-BE49-F238E27FC236}">
                <a16:creationId xmlns:a16="http://schemas.microsoft.com/office/drawing/2014/main" id="{7FD2646C-E5FE-28E4-82A2-A5431D3D049C}"/>
              </a:ext>
            </a:extLst>
          </p:cNvPr>
          <p:cNvSpPr>
            <a:spLocks noGrp="1"/>
          </p:cNvSpPr>
          <p:nvPr>
            <p:ph type="pic" sz="quarter" idx="10"/>
          </p:nvPr>
        </p:nvSpPr>
        <p:spPr>
          <a:xfrm>
            <a:off x="6303264" y="0"/>
            <a:ext cx="5888736" cy="6720840"/>
          </a:xfrm>
        </p:spPr>
        <p:txBody>
          <a:bodyPr/>
          <a:lstStyle/>
          <a:p>
            <a:endParaRPr lang="en-US"/>
          </a:p>
        </p:txBody>
      </p:sp>
    </p:spTree>
    <p:extLst>
      <p:ext uri="{BB962C8B-B14F-4D97-AF65-F5344CB8AC3E}">
        <p14:creationId xmlns:p14="http://schemas.microsoft.com/office/powerpoint/2010/main" val="9530836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40_Timeline Option 1 | 3 Columns | 2 Line Title">
  <p:cSld name="40_Timeline Option 1 | 3 Columns | 2 Line Title">
    <p:spTree>
      <p:nvGrpSpPr>
        <p:cNvPr id="1" name="Shape 555"/>
        <p:cNvGrpSpPr/>
        <p:nvPr/>
      </p:nvGrpSpPr>
      <p:grpSpPr>
        <a:xfrm>
          <a:off x="0" y="0"/>
          <a:ext cx="0" cy="0"/>
          <a:chOff x="0" y="0"/>
          <a:chExt cx="0" cy="0"/>
        </a:xfrm>
      </p:grpSpPr>
      <p:sp>
        <p:nvSpPr>
          <p:cNvPr id="556" name="Google Shape;556;p58"/>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557" name="Google Shape;557;p58"/>
          <p:cNvSpPr txBox="1">
            <a:spLocks noGrp="1"/>
          </p:cNvSpPr>
          <p:nvPr>
            <p:ph type="title"/>
          </p:nvPr>
        </p:nvSpPr>
        <p:spPr>
          <a:xfrm>
            <a:off x="457200" y="1048161"/>
            <a:ext cx="5445600" cy="8229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558" name="Google Shape;558;p58"/>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559" name="Google Shape;559;p58"/>
          <p:cNvSpPr/>
          <p:nvPr/>
        </p:nvSpPr>
        <p:spPr>
          <a:xfrm>
            <a:off x="463500" y="2325250"/>
            <a:ext cx="3767400" cy="365100"/>
          </a:xfrm>
          <a:prstGeom prst="rect">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58"/>
          <p:cNvSpPr/>
          <p:nvPr/>
        </p:nvSpPr>
        <p:spPr>
          <a:xfrm>
            <a:off x="4224678" y="2325250"/>
            <a:ext cx="3767400" cy="365100"/>
          </a:xfrm>
          <a:prstGeom prst="rect">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58"/>
          <p:cNvSpPr/>
          <p:nvPr/>
        </p:nvSpPr>
        <p:spPr>
          <a:xfrm>
            <a:off x="7984850" y="2325250"/>
            <a:ext cx="3767400" cy="365100"/>
          </a:xfrm>
          <a:prstGeom prst="rect">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58"/>
          <p:cNvSpPr txBox="1">
            <a:spLocks noGrp="1"/>
          </p:cNvSpPr>
          <p:nvPr>
            <p:ph type="subTitle" idx="2"/>
          </p:nvPr>
        </p:nvSpPr>
        <p:spPr>
          <a:xfrm>
            <a:off x="4423699" y="23252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563" name="Google Shape;563;p58"/>
          <p:cNvSpPr txBox="1">
            <a:spLocks noGrp="1"/>
          </p:cNvSpPr>
          <p:nvPr>
            <p:ph type="subTitle" idx="3"/>
          </p:nvPr>
        </p:nvSpPr>
        <p:spPr>
          <a:xfrm>
            <a:off x="4423699" y="29123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564" name="Google Shape;564;p58"/>
          <p:cNvSpPr txBox="1">
            <a:spLocks noGrp="1"/>
          </p:cNvSpPr>
          <p:nvPr>
            <p:ph type="subTitle" idx="4"/>
          </p:nvPr>
        </p:nvSpPr>
        <p:spPr>
          <a:xfrm>
            <a:off x="594360" y="23252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565" name="Google Shape;565;p58"/>
          <p:cNvSpPr txBox="1">
            <a:spLocks noGrp="1"/>
          </p:cNvSpPr>
          <p:nvPr>
            <p:ph type="subTitle" idx="5"/>
          </p:nvPr>
        </p:nvSpPr>
        <p:spPr>
          <a:xfrm>
            <a:off x="594360" y="29123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566" name="Google Shape;566;p58"/>
          <p:cNvSpPr txBox="1">
            <a:spLocks noGrp="1"/>
          </p:cNvSpPr>
          <p:nvPr>
            <p:ph type="subTitle" idx="6"/>
          </p:nvPr>
        </p:nvSpPr>
        <p:spPr>
          <a:xfrm>
            <a:off x="8110441" y="23252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567" name="Google Shape;567;p58"/>
          <p:cNvSpPr txBox="1">
            <a:spLocks noGrp="1"/>
          </p:cNvSpPr>
          <p:nvPr>
            <p:ph type="subTitle" idx="7"/>
          </p:nvPr>
        </p:nvSpPr>
        <p:spPr>
          <a:xfrm>
            <a:off x="8110728" y="29123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568" name="Google Shape;568;p58"/>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5526403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41_Timeline Option 1 | 3 Columns | 3 Line Title">
  <p:cSld name="41_Timeline Option 1 | 3 Columns | 3 Line Title">
    <p:spTree>
      <p:nvGrpSpPr>
        <p:cNvPr id="1" name="Shape 569"/>
        <p:cNvGrpSpPr/>
        <p:nvPr/>
      </p:nvGrpSpPr>
      <p:grpSpPr>
        <a:xfrm>
          <a:off x="0" y="0"/>
          <a:ext cx="0" cy="0"/>
          <a:chOff x="0" y="0"/>
          <a:chExt cx="0" cy="0"/>
        </a:xfrm>
      </p:grpSpPr>
      <p:sp>
        <p:nvSpPr>
          <p:cNvPr id="570" name="Google Shape;570;p59"/>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571" name="Google Shape;571;p59"/>
          <p:cNvSpPr txBox="1">
            <a:spLocks noGrp="1"/>
          </p:cNvSpPr>
          <p:nvPr>
            <p:ph type="title"/>
          </p:nvPr>
        </p:nvSpPr>
        <p:spPr>
          <a:xfrm>
            <a:off x="457200" y="1048161"/>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572" name="Google Shape;572;p59"/>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573" name="Google Shape;573;p59"/>
          <p:cNvSpPr/>
          <p:nvPr/>
        </p:nvSpPr>
        <p:spPr>
          <a:xfrm>
            <a:off x="463500" y="2755150"/>
            <a:ext cx="3767400" cy="365100"/>
          </a:xfrm>
          <a:prstGeom prst="rect">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59"/>
          <p:cNvSpPr/>
          <p:nvPr/>
        </p:nvSpPr>
        <p:spPr>
          <a:xfrm>
            <a:off x="4224678" y="2755150"/>
            <a:ext cx="3767400" cy="365100"/>
          </a:xfrm>
          <a:prstGeom prst="rect">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59"/>
          <p:cNvSpPr/>
          <p:nvPr/>
        </p:nvSpPr>
        <p:spPr>
          <a:xfrm>
            <a:off x="7984850" y="2755150"/>
            <a:ext cx="3767400" cy="365100"/>
          </a:xfrm>
          <a:prstGeom prst="rect">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59"/>
          <p:cNvSpPr txBox="1">
            <a:spLocks noGrp="1"/>
          </p:cNvSpPr>
          <p:nvPr>
            <p:ph type="subTitle" idx="2"/>
          </p:nvPr>
        </p:nvSpPr>
        <p:spPr>
          <a:xfrm>
            <a:off x="4386574" y="27551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577" name="Google Shape;577;p59"/>
          <p:cNvSpPr txBox="1">
            <a:spLocks noGrp="1"/>
          </p:cNvSpPr>
          <p:nvPr>
            <p:ph type="subTitle" idx="3"/>
          </p:nvPr>
        </p:nvSpPr>
        <p:spPr>
          <a:xfrm>
            <a:off x="4389120" y="33422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578" name="Google Shape;578;p59"/>
          <p:cNvSpPr txBox="1">
            <a:spLocks noGrp="1"/>
          </p:cNvSpPr>
          <p:nvPr>
            <p:ph type="subTitle" idx="4"/>
          </p:nvPr>
        </p:nvSpPr>
        <p:spPr>
          <a:xfrm>
            <a:off x="594360" y="27551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579" name="Google Shape;579;p59"/>
          <p:cNvSpPr txBox="1">
            <a:spLocks noGrp="1"/>
          </p:cNvSpPr>
          <p:nvPr>
            <p:ph type="subTitle" idx="5"/>
          </p:nvPr>
        </p:nvSpPr>
        <p:spPr>
          <a:xfrm>
            <a:off x="594360" y="33422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580" name="Google Shape;580;p59"/>
          <p:cNvSpPr txBox="1">
            <a:spLocks noGrp="1"/>
          </p:cNvSpPr>
          <p:nvPr>
            <p:ph type="subTitle" idx="6"/>
          </p:nvPr>
        </p:nvSpPr>
        <p:spPr>
          <a:xfrm>
            <a:off x="8110441" y="27551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581" name="Google Shape;581;p59"/>
          <p:cNvSpPr txBox="1">
            <a:spLocks noGrp="1"/>
          </p:cNvSpPr>
          <p:nvPr>
            <p:ph type="subTitle" idx="7"/>
          </p:nvPr>
        </p:nvSpPr>
        <p:spPr>
          <a:xfrm>
            <a:off x="8110728" y="33422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582" name="Google Shape;582;p59"/>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417347314"/>
      </p:ext>
    </p:extLst>
  </p:cSld>
  <p:clrMapOvr>
    <a:masterClrMapping/>
  </p:clrMapOvr>
  <p:extLst>
    <p:ext uri="{DCECCB84-F9BA-43D5-87BE-67443E8EF086}">
      <p15:sldGuideLst xmlns:p15="http://schemas.microsoft.com/office/powerpoint/2012/main">
        <p15:guide id="1" pos="2665">
          <p15:clr>
            <a:srgbClr val="E46962"/>
          </p15:clr>
        </p15:guide>
        <p15:guide id="2" pos="5034">
          <p15:clr>
            <a:srgbClr val="E46962"/>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42_Timeline Option 1 | 4 Columns | 1 Line Title">
  <p:cSld name="42_Timeline Option 1 | 4 Columns | 1 Line Title">
    <p:spTree>
      <p:nvGrpSpPr>
        <p:cNvPr id="1" name="Shape 583"/>
        <p:cNvGrpSpPr/>
        <p:nvPr/>
      </p:nvGrpSpPr>
      <p:grpSpPr>
        <a:xfrm>
          <a:off x="0" y="0"/>
          <a:ext cx="0" cy="0"/>
          <a:chOff x="0" y="0"/>
          <a:chExt cx="0" cy="0"/>
        </a:xfrm>
      </p:grpSpPr>
      <p:sp>
        <p:nvSpPr>
          <p:cNvPr id="584" name="Google Shape;584;p60"/>
          <p:cNvSpPr/>
          <p:nvPr/>
        </p:nvSpPr>
        <p:spPr>
          <a:xfrm>
            <a:off x="463500" y="2059500"/>
            <a:ext cx="2825400" cy="365100"/>
          </a:xfrm>
          <a:prstGeom prst="rect">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0"/>
          <p:cNvSpPr/>
          <p:nvPr/>
        </p:nvSpPr>
        <p:spPr>
          <a:xfrm>
            <a:off x="3288907" y="2059500"/>
            <a:ext cx="2825400" cy="365100"/>
          </a:xfrm>
          <a:prstGeom prst="rect">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0"/>
          <p:cNvSpPr/>
          <p:nvPr/>
        </p:nvSpPr>
        <p:spPr>
          <a:xfrm>
            <a:off x="6117000" y="2059500"/>
            <a:ext cx="2825400" cy="365100"/>
          </a:xfrm>
          <a:prstGeom prst="rect">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0"/>
          <p:cNvSpPr/>
          <p:nvPr/>
        </p:nvSpPr>
        <p:spPr>
          <a:xfrm>
            <a:off x="8932722" y="2059500"/>
            <a:ext cx="2825400" cy="365100"/>
          </a:xfrm>
          <a:prstGeom prst="rect">
            <a:avLst/>
          </a:prstGeom>
          <a:solidFill>
            <a:srgbClr val="003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0"/>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589" name="Google Shape;589;p60"/>
          <p:cNvSpPr txBox="1">
            <a:spLocks noGrp="1"/>
          </p:cNvSpPr>
          <p:nvPr>
            <p:ph type="title"/>
          </p:nvPr>
        </p:nvSpPr>
        <p:spPr>
          <a:xfrm>
            <a:off x="457200" y="1048161"/>
            <a:ext cx="5445600" cy="5571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590" name="Google Shape;590;p60"/>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591" name="Google Shape;591;p60"/>
          <p:cNvSpPr txBox="1">
            <a:spLocks noGrp="1"/>
          </p:cNvSpPr>
          <p:nvPr>
            <p:ph type="subTitle" idx="2"/>
          </p:nvPr>
        </p:nvSpPr>
        <p:spPr>
          <a:xfrm>
            <a:off x="594330" y="20595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592" name="Google Shape;592;p60"/>
          <p:cNvSpPr txBox="1">
            <a:spLocks noGrp="1"/>
          </p:cNvSpPr>
          <p:nvPr>
            <p:ph type="subTitle" idx="3"/>
          </p:nvPr>
        </p:nvSpPr>
        <p:spPr>
          <a:xfrm>
            <a:off x="594330"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593" name="Google Shape;593;p60"/>
          <p:cNvSpPr txBox="1">
            <a:spLocks noGrp="1"/>
          </p:cNvSpPr>
          <p:nvPr>
            <p:ph type="subTitle" idx="4"/>
          </p:nvPr>
        </p:nvSpPr>
        <p:spPr>
          <a:xfrm>
            <a:off x="3505352" y="20595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594" name="Google Shape;594;p60"/>
          <p:cNvSpPr txBox="1">
            <a:spLocks noGrp="1"/>
          </p:cNvSpPr>
          <p:nvPr>
            <p:ph type="subTitle" idx="5"/>
          </p:nvPr>
        </p:nvSpPr>
        <p:spPr>
          <a:xfrm>
            <a:off x="3502152"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595" name="Google Shape;595;p60"/>
          <p:cNvSpPr txBox="1">
            <a:spLocks noGrp="1"/>
          </p:cNvSpPr>
          <p:nvPr>
            <p:ph type="subTitle" idx="6"/>
          </p:nvPr>
        </p:nvSpPr>
        <p:spPr>
          <a:xfrm>
            <a:off x="6259598" y="20634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596" name="Google Shape;596;p60"/>
          <p:cNvSpPr txBox="1">
            <a:spLocks noGrp="1"/>
          </p:cNvSpPr>
          <p:nvPr>
            <p:ph type="subTitle" idx="7"/>
          </p:nvPr>
        </p:nvSpPr>
        <p:spPr>
          <a:xfrm>
            <a:off x="6263640"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597" name="Google Shape;597;p60"/>
          <p:cNvSpPr txBox="1">
            <a:spLocks noGrp="1"/>
          </p:cNvSpPr>
          <p:nvPr>
            <p:ph type="subTitle" idx="8"/>
          </p:nvPr>
        </p:nvSpPr>
        <p:spPr>
          <a:xfrm>
            <a:off x="9098798"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598" name="Google Shape;598;p60"/>
          <p:cNvSpPr txBox="1">
            <a:spLocks noGrp="1"/>
          </p:cNvSpPr>
          <p:nvPr>
            <p:ph type="subTitle" idx="9"/>
          </p:nvPr>
        </p:nvSpPr>
        <p:spPr>
          <a:xfrm>
            <a:off x="9098798" y="20595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599" name="Google Shape;599;p60"/>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29442777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44_Timeline Option 1 | 4 Columns | 3 Line Title">
  <p:cSld name="44_Timeline Option 1 | 4 Columns | 3 Line Title">
    <p:spTree>
      <p:nvGrpSpPr>
        <p:cNvPr id="1" name="Shape 617"/>
        <p:cNvGrpSpPr/>
        <p:nvPr/>
      </p:nvGrpSpPr>
      <p:grpSpPr>
        <a:xfrm>
          <a:off x="0" y="0"/>
          <a:ext cx="0" cy="0"/>
          <a:chOff x="0" y="0"/>
          <a:chExt cx="0" cy="0"/>
        </a:xfrm>
      </p:grpSpPr>
      <p:sp>
        <p:nvSpPr>
          <p:cNvPr id="618" name="Google Shape;618;p62"/>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619" name="Google Shape;619;p62"/>
          <p:cNvSpPr txBox="1">
            <a:spLocks noGrp="1"/>
          </p:cNvSpPr>
          <p:nvPr>
            <p:ph type="title"/>
          </p:nvPr>
        </p:nvSpPr>
        <p:spPr>
          <a:xfrm>
            <a:off x="457200" y="1048161"/>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620" name="Google Shape;620;p62"/>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621" name="Google Shape;621;p62"/>
          <p:cNvSpPr/>
          <p:nvPr/>
        </p:nvSpPr>
        <p:spPr>
          <a:xfrm>
            <a:off x="463500" y="2755150"/>
            <a:ext cx="2825400" cy="365100"/>
          </a:xfrm>
          <a:prstGeom prst="rect">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62"/>
          <p:cNvSpPr/>
          <p:nvPr/>
        </p:nvSpPr>
        <p:spPr>
          <a:xfrm>
            <a:off x="3288907" y="2755150"/>
            <a:ext cx="2825400" cy="365100"/>
          </a:xfrm>
          <a:prstGeom prst="rect">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62"/>
          <p:cNvSpPr/>
          <p:nvPr/>
        </p:nvSpPr>
        <p:spPr>
          <a:xfrm>
            <a:off x="6117012" y="2755150"/>
            <a:ext cx="2825400" cy="365100"/>
          </a:xfrm>
          <a:prstGeom prst="rect">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62"/>
          <p:cNvSpPr/>
          <p:nvPr/>
        </p:nvSpPr>
        <p:spPr>
          <a:xfrm>
            <a:off x="8932722" y="2755150"/>
            <a:ext cx="2825400" cy="365100"/>
          </a:xfrm>
          <a:prstGeom prst="rect">
            <a:avLst/>
          </a:prstGeom>
          <a:solidFill>
            <a:srgbClr val="003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62"/>
          <p:cNvSpPr txBox="1">
            <a:spLocks noGrp="1"/>
          </p:cNvSpPr>
          <p:nvPr>
            <p:ph type="subTitle" idx="2"/>
          </p:nvPr>
        </p:nvSpPr>
        <p:spPr>
          <a:xfrm>
            <a:off x="3475797" y="27551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626" name="Google Shape;626;p62"/>
          <p:cNvSpPr txBox="1">
            <a:spLocks noGrp="1"/>
          </p:cNvSpPr>
          <p:nvPr>
            <p:ph type="subTitle" idx="3"/>
          </p:nvPr>
        </p:nvSpPr>
        <p:spPr>
          <a:xfrm>
            <a:off x="3475797" y="33422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627" name="Google Shape;627;p62"/>
          <p:cNvSpPr txBox="1">
            <a:spLocks noGrp="1"/>
          </p:cNvSpPr>
          <p:nvPr>
            <p:ph type="subTitle" idx="4"/>
          </p:nvPr>
        </p:nvSpPr>
        <p:spPr>
          <a:xfrm>
            <a:off x="594360" y="27551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628" name="Google Shape;628;p62"/>
          <p:cNvSpPr txBox="1">
            <a:spLocks noGrp="1"/>
          </p:cNvSpPr>
          <p:nvPr>
            <p:ph type="subTitle" idx="5"/>
          </p:nvPr>
        </p:nvSpPr>
        <p:spPr>
          <a:xfrm>
            <a:off x="594360" y="33422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629" name="Google Shape;629;p62"/>
          <p:cNvSpPr txBox="1">
            <a:spLocks noGrp="1"/>
          </p:cNvSpPr>
          <p:nvPr>
            <p:ph type="subTitle" idx="6"/>
          </p:nvPr>
        </p:nvSpPr>
        <p:spPr>
          <a:xfrm>
            <a:off x="6276158" y="27551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630" name="Google Shape;630;p62"/>
          <p:cNvSpPr txBox="1">
            <a:spLocks noGrp="1"/>
          </p:cNvSpPr>
          <p:nvPr>
            <p:ph type="subTitle" idx="7"/>
          </p:nvPr>
        </p:nvSpPr>
        <p:spPr>
          <a:xfrm>
            <a:off x="6276158" y="33422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631" name="Google Shape;631;p62"/>
          <p:cNvSpPr txBox="1">
            <a:spLocks noGrp="1"/>
          </p:cNvSpPr>
          <p:nvPr>
            <p:ph type="subTitle" idx="8"/>
          </p:nvPr>
        </p:nvSpPr>
        <p:spPr>
          <a:xfrm>
            <a:off x="9083130" y="27551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632" name="Google Shape;632;p62"/>
          <p:cNvSpPr txBox="1">
            <a:spLocks noGrp="1"/>
          </p:cNvSpPr>
          <p:nvPr>
            <p:ph type="subTitle" idx="9"/>
          </p:nvPr>
        </p:nvSpPr>
        <p:spPr>
          <a:xfrm>
            <a:off x="9083130" y="33422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633" name="Google Shape;633;p62"/>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8361479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45_Timeline Option 2 | 3 Columns | 1 Line Title">
  <p:cSld name="45_Timeline Option 2 | 3 Columns | 1 Line Title">
    <p:spTree>
      <p:nvGrpSpPr>
        <p:cNvPr id="1" name="Shape 634"/>
        <p:cNvGrpSpPr/>
        <p:nvPr/>
      </p:nvGrpSpPr>
      <p:grpSpPr>
        <a:xfrm>
          <a:off x="0" y="0"/>
          <a:ext cx="0" cy="0"/>
          <a:chOff x="0" y="0"/>
          <a:chExt cx="0" cy="0"/>
        </a:xfrm>
      </p:grpSpPr>
      <p:sp>
        <p:nvSpPr>
          <p:cNvPr id="635" name="Google Shape;635;p63"/>
          <p:cNvSpPr/>
          <p:nvPr/>
        </p:nvSpPr>
        <p:spPr>
          <a:xfrm>
            <a:off x="7753475" y="2059200"/>
            <a:ext cx="4019400" cy="365700"/>
          </a:xfrm>
          <a:prstGeom prst="homePlate">
            <a:avLst>
              <a:gd name="adj" fmla="val 50000"/>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63"/>
          <p:cNvSpPr/>
          <p:nvPr/>
        </p:nvSpPr>
        <p:spPr>
          <a:xfrm>
            <a:off x="4037913" y="2059200"/>
            <a:ext cx="4019400" cy="365700"/>
          </a:xfrm>
          <a:prstGeom prst="homePlate">
            <a:avLst>
              <a:gd name="adj" fmla="val 50000"/>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63"/>
          <p:cNvSpPr/>
          <p:nvPr/>
        </p:nvSpPr>
        <p:spPr>
          <a:xfrm>
            <a:off x="464550" y="2059200"/>
            <a:ext cx="3858900" cy="365700"/>
          </a:xfrm>
          <a:prstGeom prst="homePlate">
            <a:avLst>
              <a:gd name="adj" fmla="val 50000"/>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63"/>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639" name="Google Shape;639;p63"/>
          <p:cNvSpPr txBox="1">
            <a:spLocks noGrp="1"/>
          </p:cNvSpPr>
          <p:nvPr>
            <p:ph type="title"/>
          </p:nvPr>
        </p:nvSpPr>
        <p:spPr>
          <a:xfrm>
            <a:off x="457200" y="1048161"/>
            <a:ext cx="5445600" cy="5571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640" name="Google Shape;640;p63"/>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641" name="Google Shape;641;p63"/>
          <p:cNvSpPr txBox="1">
            <a:spLocks noGrp="1"/>
          </p:cNvSpPr>
          <p:nvPr>
            <p:ph type="subTitle" idx="2"/>
          </p:nvPr>
        </p:nvSpPr>
        <p:spPr>
          <a:xfrm>
            <a:off x="4386574" y="20595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642" name="Google Shape;642;p63"/>
          <p:cNvSpPr txBox="1">
            <a:spLocks noGrp="1"/>
          </p:cNvSpPr>
          <p:nvPr>
            <p:ph type="subTitle" idx="3"/>
          </p:nvPr>
        </p:nvSpPr>
        <p:spPr>
          <a:xfrm>
            <a:off x="4386574"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643" name="Google Shape;643;p63"/>
          <p:cNvSpPr txBox="1">
            <a:spLocks noGrp="1"/>
          </p:cNvSpPr>
          <p:nvPr>
            <p:ph type="subTitle" idx="4"/>
          </p:nvPr>
        </p:nvSpPr>
        <p:spPr>
          <a:xfrm>
            <a:off x="594360" y="20595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644" name="Google Shape;644;p63"/>
          <p:cNvSpPr txBox="1">
            <a:spLocks noGrp="1"/>
          </p:cNvSpPr>
          <p:nvPr>
            <p:ph type="subTitle" idx="5"/>
          </p:nvPr>
        </p:nvSpPr>
        <p:spPr>
          <a:xfrm>
            <a:off x="594360"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645" name="Google Shape;645;p63"/>
          <p:cNvSpPr txBox="1">
            <a:spLocks noGrp="1"/>
          </p:cNvSpPr>
          <p:nvPr>
            <p:ph type="subTitle" idx="6"/>
          </p:nvPr>
        </p:nvSpPr>
        <p:spPr>
          <a:xfrm>
            <a:off x="8110441" y="20595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646" name="Google Shape;646;p63"/>
          <p:cNvSpPr txBox="1">
            <a:spLocks noGrp="1"/>
          </p:cNvSpPr>
          <p:nvPr>
            <p:ph type="subTitle" idx="7"/>
          </p:nvPr>
        </p:nvSpPr>
        <p:spPr>
          <a:xfrm>
            <a:off x="8110728"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647" name="Google Shape;647;p63"/>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2824984601"/>
      </p:ext>
    </p:extLst>
  </p:cSld>
  <p:clrMapOvr>
    <a:masterClrMapping/>
  </p:clrMapOvr>
  <p:extLst>
    <p:ext uri="{DCECCB84-F9BA-43D5-87BE-67443E8EF086}">
      <p15:sldGuideLst xmlns:p15="http://schemas.microsoft.com/office/powerpoint/2012/main">
        <p15:guide id="1" pos="2661">
          <p15:clr>
            <a:srgbClr val="E46962"/>
          </p15:clr>
        </p15:guide>
        <p15:guide id="2" pos="5034">
          <p15:clr>
            <a:srgbClr val="E46962"/>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46_Timeline Option 2 | 3 Columns | 2 Line Title">
  <p:cSld name="46_Timeline Option 2 | 3 Columns | 2 Line Title">
    <p:spTree>
      <p:nvGrpSpPr>
        <p:cNvPr id="1" name="Shape 648"/>
        <p:cNvGrpSpPr/>
        <p:nvPr/>
      </p:nvGrpSpPr>
      <p:grpSpPr>
        <a:xfrm>
          <a:off x="0" y="0"/>
          <a:ext cx="0" cy="0"/>
          <a:chOff x="0" y="0"/>
          <a:chExt cx="0" cy="0"/>
        </a:xfrm>
      </p:grpSpPr>
      <p:sp>
        <p:nvSpPr>
          <p:cNvPr id="649" name="Google Shape;649;p64"/>
          <p:cNvSpPr/>
          <p:nvPr/>
        </p:nvSpPr>
        <p:spPr>
          <a:xfrm>
            <a:off x="7753475" y="2324938"/>
            <a:ext cx="3877200" cy="365700"/>
          </a:xfrm>
          <a:prstGeom prst="homePlate">
            <a:avLst>
              <a:gd name="adj" fmla="val 50000"/>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64"/>
          <p:cNvSpPr/>
          <p:nvPr/>
        </p:nvSpPr>
        <p:spPr>
          <a:xfrm>
            <a:off x="4058255" y="2324938"/>
            <a:ext cx="3877200" cy="365700"/>
          </a:xfrm>
          <a:prstGeom prst="homePlate">
            <a:avLst>
              <a:gd name="adj" fmla="val 50000"/>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64"/>
          <p:cNvSpPr/>
          <p:nvPr/>
        </p:nvSpPr>
        <p:spPr>
          <a:xfrm>
            <a:off x="464550" y="2324938"/>
            <a:ext cx="3858900" cy="365700"/>
          </a:xfrm>
          <a:prstGeom prst="homePlate">
            <a:avLst>
              <a:gd name="adj" fmla="val 50000"/>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64"/>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653" name="Google Shape;653;p64"/>
          <p:cNvSpPr txBox="1">
            <a:spLocks noGrp="1"/>
          </p:cNvSpPr>
          <p:nvPr>
            <p:ph type="title"/>
          </p:nvPr>
        </p:nvSpPr>
        <p:spPr>
          <a:xfrm>
            <a:off x="457200" y="1048161"/>
            <a:ext cx="5445600" cy="8229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654" name="Google Shape;654;p64"/>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655" name="Google Shape;655;p64"/>
          <p:cNvSpPr txBox="1">
            <a:spLocks noGrp="1"/>
          </p:cNvSpPr>
          <p:nvPr>
            <p:ph type="subTitle" idx="2"/>
          </p:nvPr>
        </p:nvSpPr>
        <p:spPr>
          <a:xfrm>
            <a:off x="4423699" y="29123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656" name="Google Shape;656;p64"/>
          <p:cNvSpPr txBox="1">
            <a:spLocks noGrp="1"/>
          </p:cNvSpPr>
          <p:nvPr>
            <p:ph type="subTitle" idx="3"/>
          </p:nvPr>
        </p:nvSpPr>
        <p:spPr>
          <a:xfrm>
            <a:off x="594360" y="29123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657" name="Google Shape;657;p64"/>
          <p:cNvSpPr txBox="1">
            <a:spLocks noGrp="1"/>
          </p:cNvSpPr>
          <p:nvPr>
            <p:ph type="subTitle" idx="4"/>
          </p:nvPr>
        </p:nvSpPr>
        <p:spPr>
          <a:xfrm>
            <a:off x="8110728" y="29123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658" name="Google Shape;658;p64"/>
          <p:cNvSpPr txBox="1">
            <a:spLocks noGrp="1"/>
          </p:cNvSpPr>
          <p:nvPr>
            <p:ph type="subTitle" idx="5"/>
          </p:nvPr>
        </p:nvSpPr>
        <p:spPr>
          <a:xfrm>
            <a:off x="4423699" y="23252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659" name="Google Shape;659;p64"/>
          <p:cNvSpPr txBox="1">
            <a:spLocks noGrp="1"/>
          </p:cNvSpPr>
          <p:nvPr>
            <p:ph type="subTitle" idx="6"/>
          </p:nvPr>
        </p:nvSpPr>
        <p:spPr>
          <a:xfrm>
            <a:off x="594360" y="23252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660" name="Google Shape;660;p64"/>
          <p:cNvSpPr txBox="1">
            <a:spLocks noGrp="1"/>
          </p:cNvSpPr>
          <p:nvPr>
            <p:ph type="subTitle" idx="7"/>
          </p:nvPr>
        </p:nvSpPr>
        <p:spPr>
          <a:xfrm>
            <a:off x="8110441" y="23252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661" name="Google Shape;661;p64"/>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0435981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47_Timeline Option 2 | 3 Columns | 3 Line Title">
  <p:cSld name="47_Timeline Option 2 | 3 Columns | 3 Line Title">
    <p:spTree>
      <p:nvGrpSpPr>
        <p:cNvPr id="1" name="Shape 662"/>
        <p:cNvGrpSpPr/>
        <p:nvPr/>
      </p:nvGrpSpPr>
      <p:grpSpPr>
        <a:xfrm>
          <a:off x="0" y="0"/>
          <a:ext cx="0" cy="0"/>
          <a:chOff x="0" y="0"/>
          <a:chExt cx="0" cy="0"/>
        </a:xfrm>
      </p:grpSpPr>
      <p:sp>
        <p:nvSpPr>
          <p:cNvPr id="663" name="Google Shape;663;p65"/>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664" name="Google Shape;664;p65"/>
          <p:cNvSpPr txBox="1">
            <a:spLocks noGrp="1"/>
          </p:cNvSpPr>
          <p:nvPr>
            <p:ph type="title"/>
          </p:nvPr>
        </p:nvSpPr>
        <p:spPr>
          <a:xfrm>
            <a:off x="457200" y="1048161"/>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665" name="Google Shape;665;p65"/>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666" name="Google Shape;666;p65"/>
          <p:cNvSpPr/>
          <p:nvPr/>
        </p:nvSpPr>
        <p:spPr>
          <a:xfrm>
            <a:off x="7753475" y="2755138"/>
            <a:ext cx="3877200" cy="365700"/>
          </a:xfrm>
          <a:prstGeom prst="homePlate">
            <a:avLst>
              <a:gd name="adj" fmla="val 50000"/>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65"/>
          <p:cNvSpPr/>
          <p:nvPr/>
        </p:nvSpPr>
        <p:spPr>
          <a:xfrm>
            <a:off x="4058255" y="2755138"/>
            <a:ext cx="3877200" cy="365700"/>
          </a:xfrm>
          <a:prstGeom prst="homePlate">
            <a:avLst>
              <a:gd name="adj" fmla="val 50000"/>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65"/>
          <p:cNvSpPr/>
          <p:nvPr/>
        </p:nvSpPr>
        <p:spPr>
          <a:xfrm>
            <a:off x="464550" y="2755138"/>
            <a:ext cx="3858900" cy="365700"/>
          </a:xfrm>
          <a:prstGeom prst="homePlate">
            <a:avLst>
              <a:gd name="adj" fmla="val 50000"/>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65"/>
          <p:cNvSpPr txBox="1">
            <a:spLocks noGrp="1"/>
          </p:cNvSpPr>
          <p:nvPr>
            <p:ph type="subTitle" idx="2"/>
          </p:nvPr>
        </p:nvSpPr>
        <p:spPr>
          <a:xfrm>
            <a:off x="4386574" y="27551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670" name="Google Shape;670;p65"/>
          <p:cNvSpPr txBox="1">
            <a:spLocks noGrp="1"/>
          </p:cNvSpPr>
          <p:nvPr>
            <p:ph type="subTitle" idx="3"/>
          </p:nvPr>
        </p:nvSpPr>
        <p:spPr>
          <a:xfrm>
            <a:off x="4386574" y="33422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671" name="Google Shape;671;p65"/>
          <p:cNvSpPr txBox="1">
            <a:spLocks noGrp="1"/>
          </p:cNvSpPr>
          <p:nvPr>
            <p:ph type="subTitle" idx="4"/>
          </p:nvPr>
        </p:nvSpPr>
        <p:spPr>
          <a:xfrm>
            <a:off x="594360" y="27551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672" name="Google Shape;672;p65"/>
          <p:cNvSpPr txBox="1">
            <a:spLocks noGrp="1"/>
          </p:cNvSpPr>
          <p:nvPr>
            <p:ph type="subTitle" idx="5"/>
          </p:nvPr>
        </p:nvSpPr>
        <p:spPr>
          <a:xfrm>
            <a:off x="594360" y="33422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673" name="Google Shape;673;p65"/>
          <p:cNvSpPr txBox="1">
            <a:spLocks noGrp="1"/>
          </p:cNvSpPr>
          <p:nvPr>
            <p:ph type="subTitle" idx="6"/>
          </p:nvPr>
        </p:nvSpPr>
        <p:spPr>
          <a:xfrm>
            <a:off x="8135197" y="27551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674" name="Google Shape;674;p65"/>
          <p:cNvSpPr txBox="1">
            <a:spLocks noGrp="1"/>
          </p:cNvSpPr>
          <p:nvPr>
            <p:ph type="subTitle" idx="7"/>
          </p:nvPr>
        </p:nvSpPr>
        <p:spPr>
          <a:xfrm>
            <a:off x="8156847" y="33422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675" name="Google Shape;675;p65"/>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7665012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48_Timeline Option 2 | 4 Columns | 1 Line Title">
  <p:cSld name="48_Timeline Option 2 | 4 Columns | 1 Line Title">
    <p:spTree>
      <p:nvGrpSpPr>
        <p:cNvPr id="1" name="Shape 676"/>
        <p:cNvGrpSpPr/>
        <p:nvPr/>
      </p:nvGrpSpPr>
      <p:grpSpPr>
        <a:xfrm>
          <a:off x="0" y="0"/>
          <a:ext cx="0" cy="0"/>
          <a:chOff x="0" y="0"/>
          <a:chExt cx="0" cy="0"/>
        </a:xfrm>
      </p:grpSpPr>
      <p:sp>
        <p:nvSpPr>
          <p:cNvPr id="677" name="Google Shape;677;p66"/>
          <p:cNvSpPr/>
          <p:nvPr/>
        </p:nvSpPr>
        <p:spPr>
          <a:xfrm>
            <a:off x="8819444" y="2059200"/>
            <a:ext cx="2962800" cy="365700"/>
          </a:xfrm>
          <a:prstGeom prst="homePlate">
            <a:avLst>
              <a:gd name="adj" fmla="val 50000"/>
            </a:avLst>
          </a:prstGeom>
          <a:solidFill>
            <a:srgbClr val="003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66"/>
          <p:cNvSpPr/>
          <p:nvPr/>
        </p:nvSpPr>
        <p:spPr>
          <a:xfrm>
            <a:off x="6035077" y="2059200"/>
            <a:ext cx="2962800" cy="365700"/>
          </a:xfrm>
          <a:prstGeom prst="homePlate">
            <a:avLst>
              <a:gd name="adj" fmla="val 50000"/>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66"/>
          <p:cNvSpPr/>
          <p:nvPr/>
        </p:nvSpPr>
        <p:spPr>
          <a:xfrm>
            <a:off x="3250711" y="2059200"/>
            <a:ext cx="2962800" cy="365700"/>
          </a:xfrm>
          <a:prstGeom prst="homePlate">
            <a:avLst>
              <a:gd name="adj" fmla="val 50000"/>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66"/>
          <p:cNvSpPr/>
          <p:nvPr/>
        </p:nvSpPr>
        <p:spPr>
          <a:xfrm>
            <a:off x="466344" y="2059188"/>
            <a:ext cx="2962800" cy="365700"/>
          </a:xfrm>
          <a:prstGeom prst="homePlate">
            <a:avLst>
              <a:gd name="adj" fmla="val 50000"/>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66"/>
          <p:cNvSpPr txBox="1">
            <a:spLocks noGrp="1"/>
          </p:cNvSpPr>
          <p:nvPr>
            <p:ph type="subTitle" idx="1"/>
          </p:nvPr>
        </p:nvSpPr>
        <p:spPr>
          <a:xfrm>
            <a:off x="594330" y="20595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682" name="Google Shape;682;p66"/>
          <p:cNvSpPr txBox="1">
            <a:spLocks noGrp="1"/>
          </p:cNvSpPr>
          <p:nvPr>
            <p:ph type="subTitle" idx="2"/>
          </p:nvPr>
        </p:nvSpPr>
        <p:spPr>
          <a:xfrm>
            <a:off x="594330"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683" name="Google Shape;683;p66"/>
          <p:cNvSpPr txBox="1">
            <a:spLocks noGrp="1"/>
          </p:cNvSpPr>
          <p:nvPr>
            <p:ph type="subTitle" idx="3"/>
          </p:nvPr>
        </p:nvSpPr>
        <p:spPr>
          <a:xfrm>
            <a:off x="3505352" y="20595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684" name="Google Shape;684;p66"/>
          <p:cNvSpPr txBox="1">
            <a:spLocks noGrp="1"/>
          </p:cNvSpPr>
          <p:nvPr>
            <p:ph type="subTitle" idx="4"/>
          </p:nvPr>
        </p:nvSpPr>
        <p:spPr>
          <a:xfrm>
            <a:off x="3502152"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685" name="Google Shape;685;p66"/>
          <p:cNvSpPr txBox="1">
            <a:spLocks noGrp="1"/>
          </p:cNvSpPr>
          <p:nvPr>
            <p:ph type="subTitle" idx="5"/>
          </p:nvPr>
        </p:nvSpPr>
        <p:spPr>
          <a:xfrm>
            <a:off x="6259598" y="20634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686" name="Google Shape;686;p66"/>
          <p:cNvSpPr txBox="1">
            <a:spLocks noGrp="1"/>
          </p:cNvSpPr>
          <p:nvPr>
            <p:ph type="subTitle" idx="6"/>
          </p:nvPr>
        </p:nvSpPr>
        <p:spPr>
          <a:xfrm>
            <a:off x="6263640"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687" name="Google Shape;687;p66"/>
          <p:cNvSpPr txBox="1">
            <a:spLocks noGrp="1"/>
          </p:cNvSpPr>
          <p:nvPr>
            <p:ph type="subTitle" idx="7"/>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688" name="Google Shape;688;p66"/>
          <p:cNvSpPr txBox="1">
            <a:spLocks noGrp="1"/>
          </p:cNvSpPr>
          <p:nvPr>
            <p:ph type="subTitle" idx="8"/>
          </p:nvPr>
        </p:nvSpPr>
        <p:spPr>
          <a:xfrm>
            <a:off x="9098798"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689" name="Google Shape;689;p66"/>
          <p:cNvSpPr txBox="1">
            <a:spLocks noGrp="1"/>
          </p:cNvSpPr>
          <p:nvPr>
            <p:ph type="subTitle" idx="9"/>
          </p:nvPr>
        </p:nvSpPr>
        <p:spPr>
          <a:xfrm>
            <a:off x="9098798" y="20595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690" name="Google Shape;690;p66"/>
          <p:cNvSpPr txBox="1">
            <a:spLocks noGrp="1"/>
          </p:cNvSpPr>
          <p:nvPr>
            <p:ph type="title"/>
          </p:nvPr>
        </p:nvSpPr>
        <p:spPr>
          <a:xfrm>
            <a:off x="457200" y="1048161"/>
            <a:ext cx="5445600" cy="5571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691" name="Google Shape;691;p66"/>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692" name="Google Shape;692;p66"/>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2616523449"/>
      </p:ext>
    </p:extLst>
  </p:cSld>
  <p:clrMapOvr>
    <a:masterClrMapping/>
  </p:clrMapOvr>
  <p:extLst>
    <p:ext uri="{DCECCB84-F9BA-43D5-87BE-67443E8EF086}">
      <p15:sldGuideLst xmlns:p15="http://schemas.microsoft.com/office/powerpoint/2012/main">
        <p15:guide id="1" pos="7403">
          <p15:clr>
            <a:srgbClr val="E46962"/>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49_Timeline Option 2 | 4 Columns | 2 Line Title">
  <p:cSld name="49_Timeline Option 2 | 4 Columns | 2 Line Title">
    <p:spTree>
      <p:nvGrpSpPr>
        <p:cNvPr id="1" name="Shape 693"/>
        <p:cNvGrpSpPr/>
        <p:nvPr/>
      </p:nvGrpSpPr>
      <p:grpSpPr>
        <a:xfrm>
          <a:off x="0" y="0"/>
          <a:ext cx="0" cy="0"/>
          <a:chOff x="0" y="0"/>
          <a:chExt cx="0" cy="0"/>
        </a:xfrm>
      </p:grpSpPr>
      <p:sp>
        <p:nvSpPr>
          <p:cNvPr id="694" name="Google Shape;694;p67"/>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695" name="Google Shape;695;p67"/>
          <p:cNvSpPr txBox="1">
            <a:spLocks noGrp="1"/>
          </p:cNvSpPr>
          <p:nvPr>
            <p:ph type="title"/>
          </p:nvPr>
        </p:nvSpPr>
        <p:spPr>
          <a:xfrm>
            <a:off x="457200" y="1048161"/>
            <a:ext cx="5445600" cy="8229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696" name="Google Shape;696;p67"/>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697" name="Google Shape;697;p67"/>
          <p:cNvSpPr/>
          <p:nvPr/>
        </p:nvSpPr>
        <p:spPr>
          <a:xfrm>
            <a:off x="8819444" y="2325250"/>
            <a:ext cx="2962800" cy="365700"/>
          </a:xfrm>
          <a:prstGeom prst="homePlate">
            <a:avLst>
              <a:gd name="adj" fmla="val 50000"/>
            </a:avLst>
          </a:prstGeom>
          <a:solidFill>
            <a:srgbClr val="003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67"/>
          <p:cNvSpPr/>
          <p:nvPr/>
        </p:nvSpPr>
        <p:spPr>
          <a:xfrm>
            <a:off x="6035077" y="2325250"/>
            <a:ext cx="2962800" cy="365700"/>
          </a:xfrm>
          <a:prstGeom prst="homePlate">
            <a:avLst>
              <a:gd name="adj" fmla="val 50000"/>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67"/>
          <p:cNvSpPr/>
          <p:nvPr/>
        </p:nvSpPr>
        <p:spPr>
          <a:xfrm>
            <a:off x="3250711" y="2325250"/>
            <a:ext cx="2962800" cy="365700"/>
          </a:xfrm>
          <a:prstGeom prst="homePlate">
            <a:avLst>
              <a:gd name="adj" fmla="val 50000"/>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67"/>
          <p:cNvSpPr/>
          <p:nvPr/>
        </p:nvSpPr>
        <p:spPr>
          <a:xfrm>
            <a:off x="466344" y="2325238"/>
            <a:ext cx="2962800" cy="365700"/>
          </a:xfrm>
          <a:prstGeom prst="homePlate">
            <a:avLst>
              <a:gd name="adj" fmla="val 50000"/>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67"/>
          <p:cNvSpPr txBox="1">
            <a:spLocks noGrp="1"/>
          </p:cNvSpPr>
          <p:nvPr>
            <p:ph type="subTitle" idx="2"/>
          </p:nvPr>
        </p:nvSpPr>
        <p:spPr>
          <a:xfrm>
            <a:off x="594330" y="23255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702" name="Google Shape;702;p67"/>
          <p:cNvSpPr txBox="1">
            <a:spLocks noGrp="1"/>
          </p:cNvSpPr>
          <p:nvPr>
            <p:ph type="subTitle" idx="3"/>
          </p:nvPr>
        </p:nvSpPr>
        <p:spPr>
          <a:xfrm>
            <a:off x="594330" y="29126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703" name="Google Shape;703;p67"/>
          <p:cNvSpPr txBox="1">
            <a:spLocks noGrp="1"/>
          </p:cNvSpPr>
          <p:nvPr>
            <p:ph type="subTitle" idx="4"/>
          </p:nvPr>
        </p:nvSpPr>
        <p:spPr>
          <a:xfrm>
            <a:off x="3505352" y="23255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704" name="Google Shape;704;p67"/>
          <p:cNvSpPr txBox="1">
            <a:spLocks noGrp="1"/>
          </p:cNvSpPr>
          <p:nvPr>
            <p:ph type="subTitle" idx="5"/>
          </p:nvPr>
        </p:nvSpPr>
        <p:spPr>
          <a:xfrm>
            <a:off x="3502152" y="29126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705" name="Google Shape;705;p67"/>
          <p:cNvSpPr txBox="1">
            <a:spLocks noGrp="1"/>
          </p:cNvSpPr>
          <p:nvPr>
            <p:ph type="subTitle" idx="6"/>
          </p:nvPr>
        </p:nvSpPr>
        <p:spPr>
          <a:xfrm>
            <a:off x="6259598" y="23294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706" name="Google Shape;706;p67"/>
          <p:cNvSpPr txBox="1">
            <a:spLocks noGrp="1"/>
          </p:cNvSpPr>
          <p:nvPr>
            <p:ph type="subTitle" idx="7"/>
          </p:nvPr>
        </p:nvSpPr>
        <p:spPr>
          <a:xfrm>
            <a:off x="6263640" y="29126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707" name="Google Shape;707;p67"/>
          <p:cNvSpPr txBox="1">
            <a:spLocks noGrp="1"/>
          </p:cNvSpPr>
          <p:nvPr>
            <p:ph type="subTitle" idx="8"/>
          </p:nvPr>
        </p:nvSpPr>
        <p:spPr>
          <a:xfrm>
            <a:off x="9098798" y="23255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708" name="Google Shape;708;p67"/>
          <p:cNvSpPr txBox="1">
            <a:spLocks noGrp="1"/>
          </p:cNvSpPr>
          <p:nvPr>
            <p:ph type="subTitle" idx="9"/>
          </p:nvPr>
        </p:nvSpPr>
        <p:spPr>
          <a:xfrm>
            <a:off x="9098798" y="29126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709" name="Google Shape;709;p67"/>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44443779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50_Timeline Option 2 | 4 Columns | 3 Line Title">
  <p:cSld name="50_Timeline Option 2 | 4 Columns | 3 Line Title">
    <p:spTree>
      <p:nvGrpSpPr>
        <p:cNvPr id="1" name="Shape 710"/>
        <p:cNvGrpSpPr/>
        <p:nvPr/>
      </p:nvGrpSpPr>
      <p:grpSpPr>
        <a:xfrm>
          <a:off x="0" y="0"/>
          <a:ext cx="0" cy="0"/>
          <a:chOff x="0" y="0"/>
          <a:chExt cx="0" cy="0"/>
        </a:xfrm>
      </p:grpSpPr>
      <p:sp>
        <p:nvSpPr>
          <p:cNvPr id="711" name="Google Shape;711;p68"/>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712" name="Google Shape;712;p68"/>
          <p:cNvSpPr txBox="1">
            <a:spLocks noGrp="1"/>
          </p:cNvSpPr>
          <p:nvPr>
            <p:ph type="title"/>
          </p:nvPr>
        </p:nvSpPr>
        <p:spPr>
          <a:xfrm>
            <a:off x="457200" y="1048161"/>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713" name="Google Shape;713;p68"/>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714" name="Google Shape;714;p68"/>
          <p:cNvSpPr/>
          <p:nvPr/>
        </p:nvSpPr>
        <p:spPr>
          <a:xfrm>
            <a:off x="8819444" y="2755150"/>
            <a:ext cx="2962800" cy="365700"/>
          </a:xfrm>
          <a:prstGeom prst="homePlate">
            <a:avLst>
              <a:gd name="adj" fmla="val 50000"/>
            </a:avLst>
          </a:prstGeom>
          <a:solidFill>
            <a:srgbClr val="003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68"/>
          <p:cNvSpPr/>
          <p:nvPr/>
        </p:nvSpPr>
        <p:spPr>
          <a:xfrm>
            <a:off x="6035077" y="2755150"/>
            <a:ext cx="2962800" cy="365700"/>
          </a:xfrm>
          <a:prstGeom prst="homePlate">
            <a:avLst>
              <a:gd name="adj" fmla="val 50000"/>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68"/>
          <p:cNvSpPr/>
          <p:nvPr/>
        </p:nvSpPr>
        <p:spPr>
          <a:xfrm>
            <a:off x="3250711" y="2755150"/>
            <a:ext cx="2962800" cy="365700"/>
          </a:xfrm>
          <a:prstGeom prst="homePlate">
            <a:avLst>
              <a:gd name="adj" fmla="val 50000"/>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68"/>
          <p:cNvSpPr/>
          <p:nvPr/>
        </p:nvSpPr>
        <p:spPr>
          <a:xfrm>
            <a:off x="466344" y="2755138"/>
            <a:ext cx="2962800" cy="365700"/>
          </a:xfrm>
          <a:prstGeom prst="homePlate">
            <a:avLst>
              <a:gd name="adj" fmla="val 50000"/>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68"/>
          <p:cNvSpPr txBox="1">
            <a:spLocks noGrp="1"/>
          </p:cNvSpPr>
          <p:nvPr>
            <p:ph type="subTitle" idx="2"/>
          </p:nvPr>
        </p:nvSpPr>
        <p:spPr>
          <a:xfrm>
            <a:off x="594330" y="27554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719" name="Google Shape;719;p68"/>
          <p:cNvSpPr txBox="1">
            <a:spLocks noGrp="1"/>
          </p:cNvSpPr>
          <p:nvPr>
            <p:ph type="subTitle" idx="3"/>
          </p:nvPr>
        </p:nvSpPr>
        <p:spPr>
          <a:xfrm>
            <a:off x="594330" y="33425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720" name="Google Shape;720;p68"/>
          <p:cNvSpPr txBox="1">
            <a:spLocks noGrp="1"/>
          </p:cNvSpPr>
          <p:nvPr>
            <p:ph type="subTitle" idx="4"/>
          </p:nvPr>
        </p:nvSpPr>
        <p:spPr>
          <a:xfrm>
            <a:off x="3505352" y="27554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721" name="Google Shape;721;p68"/>
          <p:cNvSpPr txBox="1">
            <a:spLocks noGrp="1"/>
          </p:cNvSpPr>
          <p:nvPr>
            <p:ph type="subTitle" idx="5"/>
          </p:nvPr>
        </p:nvSpPr>
        <p:spPr>
          <a:xfrm>
            <a:off x="3502152" y="33425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722" name="Google Shape;722;p68"/>
          <p:cNvSpPr txBox="1">
            <a:spLocks noGrp="1"/>
          </p:cNvSpPr>
          <p:nvPr>
            <p:ph type="subTitle" idx="6"/>
          </p:nvPr>
        </p:nvSpPr>
        <p:spPr>
          <a:xfrm>
            <a:off x="6259598" y="27593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723" name="Google Shape;723;p68"/>
          <p:cNvSpPr txBox="1">
            <a:spLocks noGrp="1"/>
          </p:cNvSpPr>
          <p:nvPr>
            <p:ph type="subTitle" idx="7"/>
          </p:nvPr>
        </p:nvSpPr>
        <p:spPr>
          <a:xfrm>
            <a:off x="6263640" y="33425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724" name="Google Shape;724;p68"/>
          <p:cNvSpPr txBox="1">
            <a:spLocks noGrp="1"/>
          </p:cNvSpPr>
          <p:nvPr>
            <p:ph type="subTitle" idx="8"/>
          </p:nvPr>
        </p:nvSpPr>
        <p:spPr>
          <a:xfrm>
            <a:off x="9098798" y="27554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725" name="Google Shape;725;p68"/>
          <p:cNvSpPr txBox="1">
            <a:spLocks noGrp="1"/>
          </p:cNvSpPr>
          <p:nvPr>
            <p:ph type="subTitle" idx="9"/>
          </p:nvPr>
        </p:nvSpPr>
        <p:spPr>
          <a:xfrm>
            <a:off x="9098798" y="33425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726" name="Google Shape;726;p68"/>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2452108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9">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A438DE-C883-703F-FD0B-C87E562E880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p:nvPr>
        </p:nvSpPr>
        <p:spPr>
          <a:xfrm>
            <a:off x="522108" y="444149"/>
            <a:ext cx="10515600" cy="797630"/>
          </a:xfrm>
        </p:spPr>
        <p:txBody>
          <a:bodyPr anchor="t"/>
          <a:lstStyle/>
          <a:p>
            <a:r>
              <a:rPr lang="en-US" dirty="0"/>
              <a:t>Click to edit Master title style</a:t>
            </a:r>
          </a:p>
        </p:txBody>
      </p:sp>
      <p:sp>
        <p:nvSpPr>
          <p:cNvPr id="3" name="Content Placeholder 2"/>
          <p:cNvSpPr>
            <a:spLocks noGrp="1"/>
          </p:cNvSpPr>
          <p:nvPr>
            <p:ph idx="1"/>
          </p:nvPr>
        </p:nvSpPr>
        <p:spPr>
          <a:xfrm>
            <a:off x="567264" y="1577267"/>
            <a:ext cx="9976558" cy="1211089"/>
          </a:xfrm>
        </p:spPr>
        <p:txBody>
          <a:bodyPr>
            <a:normAutofit/>
          </a:bodyPr>
          <a:lstStyle>
            <a:lvl1pPr marL="0" indent="0">
              <a:lnSpc>
                <a:spcPts val="3100"/>
              </a:lnSpc>
              <a:spcBef>
                <a:spcPts val="0"/>
              </a:spcBef>
              <a:buFontTx/>
              <a:buNone/>
              <a:defRPr sz="2100"/>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dirty="0"/>
              <a:t>Click to edit Master text styles</a:t>
            </a:r>
          </a:p>
        </p:txBody>
      </p:sp>
      <p:sp>
        <p:nvSpPr>
          <p:cNvPr id="6" name="Slide Number Placeholder 5"/>
          <p:cNvSpPr>
            <a:spLocks noGrp="1"/>
          </p:cNvSpPr>
          <p:nvPr>
            <p:ph type="sldNum" sz="quarter" idx="12"/>
          </p:nvPr>
        </p:nvSpPr>
        <p:spPr>
          <a:xfrm>
            <a:off x="8746068" y="6356350"/>
            <a:ext cx="2743200" cy="365125"/>
          </a:xfrm>
        </p:spPr>
        <p:txBody>
          <a:bodyPr/>
          <a:lstStyle>
            <a:lvl1pPr>
              <a:defRPr>
                <a:solidFill>
                  <a:schemeClr val="tx1">
                    <a:lumMod val="90000"/>
                    <a:lumOff val="10000"/>
                  </a:schemeClr>
                </a:solidFill>
              </a:defRPr>
            </a:lvl1pPr>
          </a:lstStyle>
          <a:p>
            <a:fld id="{48F63A3B-78C7-47BE-AE5E-E10140E04643}" type="slidenum">
              <a:rPr lang="en-US" smtClean="0"/>
              <a:pPr/>
              <a:t>‹#›</a:t>
            </a:fld>
            <a:endParaRPr lang="en-US" dirty="0"/>
          </a:p>
        </p:txBody>
      </p:sp>
      <p:sp>
        <p:nvSpPr>
          <p:cNvPr id="7" name="Content Placeholder 2">
            <a:extLst>
              <a:ext uri="{FF2B5EF4-FFF2-40B4-BE49-F238E27FC236}">
                <a16:creationId xmlns:a16="http://schemas.microsoft.com/office/drawing/2014/main" id="{376EDB06-94BE-576A-6EBD-3BD2F8A37F21}"/>
              </a:ext>
            </a:extLst>
          </p:cNvPr>
          <p:cNvSpPr>
            <a:spLocks noGrp="1"/>
          </p:cNvSpPr>
          <p:nvPr>
            <p:ph idx="13"/>
          </p:nvPr>
        </p:nvSpPr>
        <p:spPr>
          <a:xfrm>
            <a:off x="567264" y="3135132"/>
            <a:ext cx="4975580" cy="2520601"/>
          </a:xfrm>
        </p:spPr>
        <p:txBody>
          <a:bodyPr>
            <a:normAutofit/>
          </a:bodyPr>
          <a:lstStyle>
            <a:lvl1pPr marL="0" indent="0">
              <a:lnSpc>
                <a:spcPts val="2900"/>
              </a:lnSpc>
              <a:spcBef>
                <a:spcPts val="0"/>
              </a:spcBef>
              <a:buFontTx/>
              <a:buNone/>
              <a:defRPr sz="2100"/>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dirty="0"/>
              <a:t>Click to edit Master text styles</a:t>
            </a:r>
          </a:p>
        </p:txBody>
      </p:sp>
      <p:sp>
        <p:nvSpPr>
          <p:cNvPr id="11" name="Text Placeholder 10">
            <a:extLst>
              <a:ext uri="{FF2B5EF4-FFF2-40B4-BE49-F238E27FC236}">
                <a16:creationId xmlns:a16="http://schemas.microsoft.com/office/drawing/2014/main" id="{9F86B795-E788-929E-7ADC-D57D321E5A60}"/>
              </a:ext>
            </a:extLst>
          </p:cNvPr>
          <p:cNvSpPr>
            <a:spLocks noGrp="1"/>
          </p:cNvSpPr>
          <p:nvPr>
            <p:ph type="body" sz="quarter" idx="15"/>
          </p:nvPr>
        </p:nvSpPr>
        <p:spPr>
          <a:xfrm>
            <a:off x="567262" y="2699717"/>
            <a:ext cx="4975582" cy="653082"/>
          </a:xfrm>
        </p:spPr>
        <p:txBody>
          <a:bodyPr>
            <a:noAutofit/>
          </a:bodyPr>
          <a:lstStyle>
            <a:lvl1pPr>
              <a:defRPr sz="2300" b="1">
                <a:solidFill>
                  <a:schemeClr val="accent1"/>
                </a:solidFill>
              </a:defRPr>
            </a:lvl1pPr>
          </a:lstStyle>
          <a:p>
            <a:pPr lvl="0"/>
            <a:r>
              <a:rPr lang="en-US" dirty="0"/>
              <a:t>Click to edit Master text styles</a:t>
            </a:r>
          </a:p>
        </p:txBody>
      </p:sp>
      <p:sp>
        <p:nvSpPr>
          <p:cNvPr id="12" name="Content Placeholder 2">
            <a:extLst>
              <a:ext uri="{FF2B5EF4-FFF2-40B4-BE49-F238E27FC236}">
                <a16:creationId xmlns:a16="http://schemas.microsoft.com/office/drawing/2014/main" id="{1BE3FDB2-A561-C16A-D1D9-5D0C1583E2F5}"/>
              </a:ext>
            </a:extLst>
          </p:cNvPr>
          <p:cNvSpPr>
            <a:spLocks noGrp="1"/>
          </p:cNvSpPr>
          <p:nvPr>
            <p:ph idx="16"/>
          </p:nvPr>
        </p:nvSpPr>
        <p:spPr>
          <a:xfrm>
            <a:off x="6347175" y="3135132"/>
            <a:ext cx="4975580" cy="2520601"/>
          </a:xfrm>
        </p:spPr>
        <p:txBody>
          <a:bodyPr>
            <a:normAutofit/>
          </a:bodyPr>
          <a:lstStyle>
            <a:lvl1pPr marL="0" indent="0">
              <a:lnSpc>
                <a:spcPts val="2900"/>
              </a:lnSpc>
              <a:spcBef>
                <a:spcPts val="0"/>
              </a:spcBef>
              <a:buFontTx/>
              <a:buNone/>
              <a:defRPr sz="2100"/>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dirty="0"/>
              <a:t>Click to edit Master text styles</a:t>
            </a:r>
          </a:p>
        </p:txBody>
      </p:sp>
      <p:sp>
        <p:nvSpPr>
          <p:cNvPr id="13" name="Text Placeholder 10">
            <a:extLst>
              <a:ext uri="{FF2B5EF4-FFF2-40B4-BE49-F238E27FC236}">
                <a16:creationId xmlns:a16="http://schemas.microsoft.com/office/drawing/2014/main" id="{B0BD3649-D8BE-A554-7F33-58A839359870}"/>
              </a:ext>
            </a:extLst>
          </p:cNvPr>
          <p:cNvSpPr>
            <a:spLocks noGrp="1"/>
          </p:cNvSpPr>
          <p:nvPr>
            <p:ph type="body" sz="quarter" idx="17"/>
          </p:nvPr>
        </p:nvSpPr>
        <p:spPr>
          <a:xfrm>
            <a:off x="6347173" y="2699717"/>
            <a:ext cx="4975582" cy="653082"/>
          </a:xfrm>
        </p:spPr>
        <p:txBody>
          <a:bodyPr>
            <a:noAutofit/>
          </a:bodyPr>
          <a:lstStyle>
            <a:lvl1pPr>
              <a:defRPr sz="2300" b="1">
                <a:solidFill>
                  <a:schemeClr val="accent1"/>
                </a:solidFill>
              </a:defRPr>
            </a:lvl1pPr>
          </a:lstStyle>
          <a:p>
            <a:pPr lvl="0"/>
            <a:r>
              <a:rPr lang="en-US" dirty="0"/>
              <a:t>Click to edit Master text styles</a:t>
            </a:r>
          </a:p>
        </p:txBody>
      </p:sp>
    </p:spTree>
    <p:extLst>
      <p:ext uri="{BB962C8B-B14F-4D97-AF65-F5344CB8AC3E}">
        <p14:creationId xmlns:p14="http://schemas.microsoft.com/office/powerpoint/2010/main" val="7258426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51_Timeline Option 3 | 2 Columns | 1 Line Title">
  <p:cSld name="51_Timeline Option 3 | 2 Columns | 1 Line Title">
    <p:spTree>
      <p:nvGrpSpPr>
        <p:cNvPr id="1" name="Shape 727"/>
        <p:cNvGrpSpPr/>
        <p:nvPr/>
      </p:nvGrpSpPr>
      <p:grpSpPr>
        <a:xfrm>
          <a:off x="0" y="0"/>
          <a:ext cx="0" cy="0"/>
          <a:chOff x="0" y="0"/>
          <a:chExt cx="0" cy="0"/>
        </a:xfrm>
      </p:grpSpPr>
      <p:cxnSp>
        <p:nvCxnSpPr>
          <p:cNvPr id="728" name="Google Shape;728;p69"/>
          <p:cNvCxnSpPr/>
          <p:nvPr/>
        </p:nvCxnSpPr>
        <p:spPr>
          <a:xfrm>
            <a:off x="682904" y="2221058"/>
            <a:ext cx="5685600" cy="7500"/>
          </a:xfrm>
          <a:prstGeom prst="straightConnector1">
            <a:avLst/>
          </a:prstGeom>
          <a:noFill/>
          <a:ln w="9525" cap="flat" cmpd="sng">
            <a:solidFill>
              <a:srgbClr val="00F5F3"/>
            </a:solidFill>
            <a:prstDash val="solid"/>
            <a:round/>
            <a:headEnd type="none" w="med" len="med"/>
            <a:tailEnd type="none" w="med" len="med"/>
          </a:ln>
        </p:spPr>
      </p:cxnSp>
      <p:cxnSp>
        <p:nvCxnSpPr>
          <p:cNvPr id="729" name="Google Shape;729;p69"/>
          <p:cNvCxnSpPr/>
          <p:nvPr/>
        </p:nvCxnSpPr>
        <p:spPr>
          <a:xfrm>
            <a:off x="6429575" y="2203766"/>
            <a:ext cx="5861400" cy="0"/>
          </a:xfrm>
          <a:prstGeom prst="straightConnector1">
            <a:avLst/>
          </a:prstGeom>
          <a:noFill/>
          <a:ln w="9525" cap="flat" cmpd="sng">
            <a:solidFill>
              <a:srgbClr val="72C9CA"/>
            </a:solidFill>
            <a:prstDash val="solid"/>
            <a:round/>
            <a:headEnd type="none" w="med" len="med"/>
            <a:tailEnd type="none" w="med" len="med"/>
          </a:ln>
        </p:spPr>
      </p:cxnSp>
      <p:sp>
        <p:nvSpPr>
          <p:cNvPr id="730" name="Google Shape;730;p69"/>
          <p:cNvSpPr/>
          <p:nvPr/>
        </p:nvSpPr>
        <p:spPr>
          <a:xfrm>
            <a:off x="6368496" y="2065725"/>
            <a:ext cx="290700" cy="290700"/>
          </a:xfrm>
          <a:prstGeom prst="ellipse">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69"/>
          <p:cNvSpPr/>
          <p:nvPr/>
        </p:nvSpPr>
        <p:spPr>
          <a:xfrm>
            <a:off x="475354" y="2065725"/>
            <a:ext cx="290700" cy="290700"/>
          </a:xfrm>
          <a:prstGeom prst="ellipse">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69"/>
          <p:cNvSpPr txBox="1"/>
          <p:nvPr/>
        </p:nvSpPr>
        <p:spPr>
          <a:xfrm>
            <a:off x="433804" y="2061075"/>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01</a:t>
            </a:r>
            <a:endParaRPr sz="1100">
              <a:solidFill>
                <a:srgbClr val="000033"/>
              </a:solidFill>
              <a:latin typeface="Poppins Medium"/>
              <a:ea typeface="Poppins Medium"/>
              <a:cs typeface="Poppins Medium"/>
              <a:sym typeface="Poppins Medium"/>
            </a:endParaRPr>
          </a:p>
        </p:txBody>
      </p:sp>
      <p:sp>
        <p:nvSpPr>
          <p:cNvPr id="733" name="Google Shape;733;p69"/>
          <p:cNvSpPr txBox="1"/>
          <p:nvPr/>
        </p:nvSpPr>
        <p:spPr>
          <a:xfrm>
            <a:off x="6326947" y="2061075"/>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02</a:t>
            </a:r>
            <a:endParaRPr sz="1100">
              <a:solidFill>
                <a:srgbClr val="000033"/>
              </a:solidFill>
              <a:latin typeface="Poppins Medium"/>
              <a:ea typeface="Poppins Medium"/>
              <a:cs typeface="Poppins Medium"/>
              <a:sym typeface="Poppins Medium"/>
            </a:endParaRPr>
          </a:p>
        </p:txBody>
      </p:sp>
      <p:sp>
        <p:nvSpPr>
          <p:cNvPr id="734" name="Google Shape;734;p69"/>
          <p:cNvSpPr txBox="1">
            <a:spLocks noGrp="1"/>
          </p:cNvSpPr>
          <p:nvPr>
            <p:ph type="subTitle" idx="1"/>
          </p:nvPr>
        </p:nvSpPr>
        <p:spPr>
          <a:xfrm>
            <a:off x="475361"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735" name="Google Shape;735;p69"/>
          <p:cNvSpPr txBox="1">
            <a:spLocks noGrp="1"/>
          </p:cNvSpPr>
          <p:nvPr>
            <p:ph type="subTitle" idx="2"/>
          </p:nvPr>
        </p:nvSpPr>
        <p:spPr>
          <a:xfrm>
            <a:off x="6368511"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736" name="Google Shape;736;p69"/>
          <p:cNvSpPr txBox="1">
            <a:spLocks noGrp="1"/>
          </p:cNvSpPr>
          <p:nvPr>
            <p:ph type="subTitle" idx="3"/>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737" name="Google Shape;737;p69"/>
          <p:cNvSpPr txBox="1">
            <a:spLocks noGrp="1"/>
          </p:cNvSpPr>
          <p:nvPr>
            <p:ph type="title"/>
          </p:nvPr>
        </p:nvSpPr>
        <p:spPr>
          <a:xfrm>
            <a:off x="457200" y="1048161"/>
            <a:ext cx="5445600" cy="5571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738" name="Google Shape;738;p69"/>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739" name="Google Shape;739;p69"/>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25489164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52_Timeline Option 3 | 2 Columns | 2 Line Title">
  <p:cSld name="52_Timeline Option 3 | 2 Columns | 2 Line Title">
    <p:spTree>
      <p:nvGrpSpPr>
        <p:cNvPr id="1" name="Shape 740"/>
        <p:cNvGrpSpPr/>
        <p:nvPr/>
      </p:nvGrpSpPr>
      <p:grpSpPr>
        <a:xfrm>
          <a:off x="0" y="0"/>
          <a:ext cx="0" cy="0"/>
          <a:chOff x="0" y="0"/>
          <a:chExt cx="0" cy="0"/>
        </a:xfrm>
      </p:grpSpPr>
      <p:cxnSp>
        <p:nvCxnSpPr>
          <p:cNvPr id="741" name="Google Shape;741;p70"/>
          <p:cNvCxnSpPr/>
          <p:nvPr/>
        </p:nvCxnSpPr>
        <p:spPr>
          <a:xfrm>
            <a:off x="682904" y="2484933"/>
            <a:ext cx="5685600" cy="7500"/>
          </a:xfrm>
          <a:prstGeom prst="straightConnector1">
            <a:avLst/>
          </a:prstGeom>
          <a:noFill/>
          <a:ln w="9525" cap="flat" cmpd="sng">
            <a:solidFill>
              <a:srgbClr val="00F5F3"/>
            </a:solidFill>
            <a:prstDash val="solid"/>
            <a:round/>
            <a:headEnd type="none" w="med" len="med"/>
            <a:tailEnd type="none" w="med" len="med"/>
          </a:ln>
        </p:spPr>
      </p:cxnSp>
      <p:cxnSp>
        <p:nvCxnSpPr>
          <p:cNvPr id="742" name="Google Shape;742;p70"/>
          <p:cNvCxnSpPr/>
          <p:nvPr/>
        </p:nvCxnSpPr>
        <p:spPr>
          <a:xfrm>
            <a:off x="6429575" y="2467641"/>
            <a:ext cx="5861400" cy="0"/>
          </a:xfrm>
          <a:prstGeom prst="straightConnector1">
            <a:avLst/>
          </a:prstGeom>
          <a:noFill/>
          <a:ln w="9525" cap="flat" cmpd="sng">
            <a:solidFill>
              <a:srgbClr val="72C9CA"/>
            </a:solidFill>
            <a:prstDash val="solid"/>
            <a:round/>
            <a:headEnd type="none" w="med" len="med"/>
            <a:tailEnd type="none" w="med" len="med"/>
          </a:ln>
        </p:spPr>
      </p:cxnSp>
      <p:sp>
        <p:nvSpPr>
          <p:cNvPr id="743" name="Google Shape;743;p70"/>
          <p:cNvSpPr/>
          <p:nvPr/>
        </p:nvSpPr>
        <p:spPr>
          <a:xfrm>
            <a:off x="6368496" y="2329600"/>
            <a:ext cx="290700" cy="290700"/>
          </a:xfrm>
          <a:prstGeom prst="ellipse">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70"/>
          <p:cNvSpPr/>
          <p:nvPr/>
        </p:nvSpPr>
        <p:spPr>
          <a:xfrm>
            <a:off x="475354" y="2329600"/>
            <a:ext cx="290700" cy="290700"/>
          </a:xfrm>
          <a:prstGeom prst="ellipse">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70"/>
          <p:cNvSpPr txBox="1"/>
          <p:nvPr/>
        </p:nvSpPr>
        <p:spPr>
          <a:xfrm>
            <a:off x="433804" y="232495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01</a:t>
            </a:r>
            <a:endParaRPr sz="1100">
              <a:solidFill>
                <a:srgbClr val="000033"/>
              </a:solidFill>
              <a:latin typeface="Poppins Medium"/>
              <a:ea typeface="Poppins Medium"/>
              <a:cs typeface="Poppins Medium"/>
              <a:sym typeface="Poppins Medium"/>
            </a:endParaRPr>
          </a:p>
        </p:txBody>
      </p:sp>
      <p:sp>
        <p:nvSpPr>
          <p:cNvPr id="746" name="Google Shape;746;p70"/>
          <p:cNvSpPr txBox="1"/>
          <p:nvPr/>
        </p:nvSpPr>
        <p:spPr>
          <a:xfrm>
            <a:off x="6326947" y="232495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02</a:t>
            </a:r>
            <a:endParaRPr sz="1100">
              <a:solidFill>
                <a:srgbClr val="000033"/>
              </a:solidFill>
              <a:latin typeface="Poppins Medium"/>
              <a:ea typeface="Poppins Medium"/>
              <a:cs typeface="Poppins Medium"/>
              <a:sym typeface="Poppins Medium"/>
            </a:endParaRPr>
          </a:p>
        </p:txBody>
      </p:sp>
      <p:sp>
        <p:nvSpPr>
          <p:cNvPr id="747" name="Google Shape;747;p70"/>
          <p:cNvSpPr txBox="1">
            <a:spLocks noGrp="1"/>
          </p:cNvSpPr>
          <p:nvPr>
            <p:ph type="subTitle" idx="1"/>
          </p:nvPr>
        </p:nvSpPr>
        <p:spPr>
          <a:xfrm>
            <a:off x="475361" y="29105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748" name="Google Shape;748;p70"/>
          <p:cNvSpPr txBox="1">
            <a:spLocks noGrp="1"/>
          </p:cNvSpPr>
          <p:nvPr>
            <p:ph type="subTitle" idx="2"/>
          </p:nvPr>
        </p:nvSpPr>
        <p:spPr>
          <a:xfrm>
            <a:off x="6368511" y="29105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749" name="Google Shape;749;p70"/>
          <p:cNvSpPr txBox="1">
            <a:spLocks noGrp="1"/>
          </p:cNvSpPr>
          <p:nvPr>
            <p:ph type="subTitle" idx="3"/>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750" name="Google Shape;750;p70"/>
          <p:cNvSpPr txBox="1">
            <a:spLocks noGrp="1"/>
          </p:cNvSpPr>
          <p:nvPr>
            <p:ph type="title"/>
          </p:nvPr>
        </p:nvSpPr>
        <p:spPr>
          <a:xfrm>
            <a:off x="457200" y="1048161"/>
            <a:ext cx="5445600" cy="8229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751" name="Google Shape;751;p70"/>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752" name="Google Shape;752;p70"/>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42140966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53_Timeline Option 3 | 2 Columns | 3 Line Title">
  <p:cSld name="53_Timeline Option 3 | 2 Columns | 3 Line Title">
    <p:spTree>
      <p:nvGrpSpPr>
        <p:cNvPr id="1" name="Shape 753"/>
        <p:cNvGrpSpPr/>
        <p:nvPr/>
      </p:nvGrpSpPr>
      <p:grpSpPr>
        <a:xfrm>
          <a:off x="0" y="0"/>
          <a:ext cx="0" cy="0"/>
          <a:chOff x="0" y="0"/>
          <a:chExt cx="0" cy="0"/>
        </a:xfrm>
      </p:grpSpPr>
      <p:cxnSp>
        <p:nvCxnSpPr>
          <p:cNvPr id="754" name="Google Shape;754;p71"/>
          <p:cNvCxnSpPr/>
          <p:nvPr/>
        </p:nvCxnSpPr>
        <p:spPr>
          <a:xfrm>
            <a:off x="682904" y="2914833"/>
            <a:ext cx="5685600" cy="7500"/>
          </a:xfrm>
          <a:prstGeom prst="straightConnector1">
            <a:avLst/>
          </a:prstGeom>
          <a:noFill/>
          <a:ln w="9525" cap="flat" cmpd="sng">
            <a:solidFill>
              <a:srgbClr val="00F5F3"/>
            </a:solidFill>
            <a:prstDash val="solid"/>
            <a:round/>
            <a:headEnd type="none" w="med" len="med"/>
            <a:tailEnd type="none" w="med" len="med"/>
          </a:ln>
        </p:spPr>
      </p:cxnSp>
      <p:cxnSp>
        <p:nvCxnSpPr>
          <p:cNvPr id="755" name="Google Shape;755;p71"/>
          <p:cNvCxnSpPr/>
          <p:nvPr/>
        </p:nvCxnSpPr>
        <p:spPr>
          <a:xfrm>
            <a:off x="6429575" y="2897541"/>
            <a:ext cx="5861400" cy="0"/>
          </a:xfrm>
          <a:prstGeom prst="straightConnector1">
            <a:avLst/>
          </a:prstGeom>
          <a:noFill/>
          <a:ln w="9525" cap="flat" cmpd="sng">
            <a:solidFill>
              <a:srgbClr val="72C9CA"/>
            </a:solidFill>
            <a:prstDash val="solid"/>
            <a:round/>
            <a:headEnd type="none" w="med" len="med"/>
            <a:tailEnd type="none" w="med" len="med"/>
          </a:ln>
        </p:spPr>
      </p:cxnSp>
      <p:sp>
        <p:nvSpPr>
          <p:cNvPr id="756" name="Google Shape;756;p71"/>
          <p:cNvSpPr/>
          <p:nvPr/>
        </p:nvSpPr>
        <p:spPr>
          <a:xfrm>
            <a:off x="6368496" y="2759500"/>
            <a:ext cx="290700" cy="290700"/>
          </a:xfrm>
          <a:prstGeom prst="ellipse">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71"/>
          <p:cNvSpPr/>
          <p:nvPr/>
        </p:nvSpPr>
        <p:spPr>
          <a:xfrm>
            <a:off x="475354" y="2759500"/>
            <a:ext cx="290700" cy="290700"/>
          </a:xfrm>
          <a:prstGeom prst="ellipse">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71"/>
          <p:cNvSpPr txBox="1"/>
          <p:nvPr/>
        </p:nvSpPr>
        <p:spPr>
          <a:xfrm>
            <a:off x="433804" y="275485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01</a:t>
            </a:r>
            <a:endParaRPr sz="1100">
              <a:solidFill>
                <a:srgbClr val="000033"/>
              </a:solidFill>
              <a:latin typeface="Poppins Medium"/>
              <a:ea typeface="Poppins Medium"/>
              <a:cs typeface="Poppins Medium"/>
              <a:sym typeface="Poppins Medium"/>
            </a:endParaRPr>
          </a:p>
        </p:txBody>
      </p:sp>
      <p:sp>
        <p:nvSpPr>
          <p:cNvPr id="759" name="Google Shape;759;p71"/>
          <p:cNvSpPr txBox="1"/>
          <p:nvPr/>
        </p:nvSpPr>
        <p:spPr>
          <a:xfrm>
            <a:off x="6326947" y="275485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02</a:t>
            </a:r>
            <a:endParaRPr sz="1100">
              <a:solidFill>
                <a:srgbClr val="000033"/>
              </a:solidFill>
              <a:latin typeface="Poppins Medium"/>
              <a:ea typeface="Poppins Medium"/>
              <a:cs typeface="Poppins Medium"/>
              <a:sym typeface="Poppins Medium"/>
            </a:endParaRPr>
          </a:p>
        </p:txBody>
      </p:sp>
      <p:sp>
        <p:nvSpPr>
          <p:cNvPr id="760" name="Google Shape;760;p71"/>
          <p:cNvSpPr txBox="1">
            <a:spLocks noGrp="1"/>
          </p:cNvSpPr>
          <p:nvPr>
            <p:ph type="subTitle" idx="1"/>
          </p:nvPr>
        </p:nvSpPr>
        <p:spPr>
          <a:xfrm>
            <a:off x="475361" y="33404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761" name="Google Shape;761;p71"/>
          <p:cNvSpPr txBox="1">
            <a:spLocks noGrp="1"/>
          </p:cNvSpPr>
          <p:nvPr>
            <p:ph type="subTitle" idx="2"/>
          </p:nvPr>
        </p:nvSpPr>
        <p:spPr>
          <a:xfrm>
            <a:off x="6368511" y="33404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762" name="Google Shape;762;p71"/>
          <p:cNvSpPr txBox="1">
            <a:spLocks noGrp="1"/>
          </p:cNvSpPr>
          <p:nvPr>
            <p:ph type="subTitle" idx="3"/>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763" name="Google Shape;763;p71"/>
          <p:cNvSpPr txBox="1">
            <a:spLocks noGrp="1"/>
          </p:cNvSpPr>
          <p:nvPr>
            <p:ph type="title"/>
          </p:nvPr>
        </p:nvSpPr>
        <p:spPr>
          <a:xfrm>
            <a:off x="457200" y="1048161"/>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764" name="Google Shape;764;p71"/>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765" name="Google Shape;765;p71"/>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87407195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54_Timeline Option 3 | 3 Columns | 1 Line Title">
  <p:cSld name="54_Timeline Option 3 | 3 Columns | 1 Line Title">
    <p:spTree>
      <p:nvGrpSpPr>
        <p:cNvPr id="1" name="Shape 766"/>
        <p:cNvGrpSpPr/>
        <p:nvPr/>
      </p:nvGrpSpPr>
      <p:grpSpPr>
        <a:xfrm>
          <a:off x="0" y="0"/>
          <a:ext cx="0" cy="0"/>
          <a:chOff x="0" y="0"/>
          <a:chExt cx="0" cy="0"/>
        </a:xfrm>
      </p:grpSpPr>
      <p:cxnSp>
        <p:nvCxnSpPr>
          <p:cNvPr id="767" name="Google Shape;767;p72"/>
          <p:cNvCxnSpPr/>
          <p:nvPr/>
        </p:nvCxnSpPr>
        <p:spPr>
          <a:xfrm>
            <a:off x="8252400" y="2185466"/>
            <a:ext cx="4093200" cy="18300"/>
          </a:xfrm>
          <a:prstGeom prst="straightConnector1">
            <a:avLst/>
          </a:prstGeom>
          <a:noFill/>
          <a:ln w="9525" cap="flat" cmpd="sng">
            <a:solidFill>
              <a:srgbClr val="008099"/>
            </a:solidFill>
            <a:prstDash val="solid"/>
            <a:round/>
            <a:headEnd type="none" w="med" len="med"/>
            <a:tailEnd type="none" w="med" len="med"/>
          </a:ln>
        </p:spPr>
      </p:cxnSp>
      <p:cxnSp>
        <p:nvCxnSpPr>
          <p:cNvPr id="768" name="Google Shape;768;p72"/>
          <p:cNvCxnSpPr/>
          <p:nvPr/>
        </p:nvCxnSpPr>
        <p:spPr>
          <a:xfrm flipH="1">
            <a:off x="4701613" y="2185466"/>
            <a:ext cx="3635700" cy="18300"/>
          </a:xfrm>
          <a:prstGeom prst="straightConnector1">
            <a:avLst/>
          </a:prstGeom>
          <a:noFill/>
          <a:ln w="9525" cap="flat" cmpd="sng">
            <a:solidFill>
              <a:srgbClr val="72C9CA"/>
            </a:solidFill>
            <a:prstDash val="solid"/>
            <a:round/>
            <a:headEnd type="none" w="med" len="med"/>
            <a:tailEnd type="none" w="med" len="med"/>
          </a:ln>
        </p:spPr>
      </p:cxnSp>
      <p:cxnSp>
        <p:nvCxnSpPr>
          <p:cNvPr id="769" name="Google Shape;769;p72"/>
          <p:cNvCxnSpPr/>
          <p:nvPr/>
        </p:nvCxnSpPr>
        <p:spPr>
          <a:xfrm>
            <a:off x="606254" y="2218613"/>
            <a:ext cx="3810600" cy="0"/>
          </a:xfrm>
          <a:prstGeom prst="straightConnector1">
            <a:avLst/>
          </a:prstGeom>
          <a:noFill/>
          <a:ln w="9525" cap="flat" cmpd="sng">
            <a:solidFill>
              <a:srgbClr val="00F5F3"/>
            </a:solidFill>
            <a:prstDash val="solid"/>
            <a:round/>
            <a:headEnd type="none" w="med" len="med"/>
            <a:tailEnd type="none" w="med" len="med"/>
          </a:ln>
        </p:spPr>
      </p:cxnSp>
      <p:sp>
        <p:nvSpPr>
          <p:cNvPr id="770" name="Google Shape;770;p72"/>
          <p:cNvSpPr/>
          <p:nvPr/>
        </p:nvSpPr>
        <p:spPr>
          <a:xfrm>
            <a:off x="4410944" y="2065725"/>
            <a:ext cx="290700" cy="290700"/>
          </a:xfrm>
          <a:prstGeom prst="ellipse">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72"/>
          <p:cNvSpPr/>
          <p:nvPr/>
        </p:nvSpPr>
        <p:spPr>
          <a:xfrm>
            <a:off x="8107050" y="2042516"/>
            <a:ext cx="290700" cy="290700"/>
          </a:xfrm>
          <a:prstGeom prst="ellipse">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72"/>
          <p:cNvSpPr txBox="1"/>
          <p:nvPr/>
        </p:nvSpPr>
        <p:spPr>
          <a:xfrm>
            <a:off x="4369394" y="2061075"/>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02</a:t>
            </a:r>
            <a:endParaRPr sz="1100">
              <a:solidFill>
                <a:srgbClr val="000033"/>
              </a:solidFill>
              <a:latin typeface="Poppins Medium"/>
              <a:ea typeface="Poppins Medium"/>
              <a:cs typeface="Poppins Medium"/>
              <a:sym typeface="Poppins Medium"/>
            </a:endParaRPr>
          </a:p>
        </p:txBody>
      </p:sp>
      <p:sp>
        <p:nvSpPr>
          <p:cNvPr id="773" name="Google Shape;773;p72"/>
          <p:cNvSpPr txBox="1"/>
          <p:nvPr/>
        </p:nvSpPr>
        <p:spPr>
          <a:xfrm>
            <a:off x="8065500" y="2037866"/>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200">
                <a:solidFill>
                  <a:schemeClr val="lt1"/>
                </a:solidFill>
                <a:latin typeface="Poppins Medium"/>
                <a:ea typeface="Poppins Medium"/>
                <a:cs typeface="Poppins Medium"/>
                <a:sym typeface="Poppins Medium"/>
              </a:rPr>
              <a:t>03</a:t>
            </a:r>
            <a:endParaRPr sz="1200">
              <a:solidFill>
                <a:schemeClr val="lt1"/>
              </a:solidFill>
              <a:latin typeface="Poppins Medium"/>
              <a:ea typeface="Poppins Medium"/>
              <a:cs typeface="Poppins Medium"/>
              <a:sym typeface="Poppins Medium"/>
            </a:endParaRPr>
          </a:p>
        </p:txBody>
      </p:sp>
      <p:sp>
        <p:nvSpPr>
          <p:cNvPr id="774" name="Google Shape;774;p72"/>
          <p:cNvSpPr/>
          <p:nvPr/>
        </p:nvSpPr>
        <p:spPr>
          <a:xfrm>
            <a:off x="475354" y="2065725"/>
            <a:ext cx="290700" cy="290700"/>
          </a:xfrm>
          <a:prstGeom prst="ellipse">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72"/>
          <p:cNvSpPr txBox="1"/>
          <p:nvPr/>
        </p:nvSpPr>
        <p:spPr>
          <a:xfrm>
            <a:off x="433804" y="2061075"/>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01</a:t>
            </a:r>
            <a:endParaRPr sz="1100">
              <a:solidFill>
                <a:srgbClr val="000033"/>
              </a:solidFill>
              <a:latin typeface="Poppins Medium"/>
              <a:ea typeface="Poppins Medium"/>
              <a:cs typeface="Poppins Medium"/>
              <a:sym typeface="Poppins Medium"/>
            </a:endParaRPr>
          </a:p>
        </p:txBody>
      </p:sp>
      <p:sp>
        <p:nvSpPr>
          <p:cNvPr id="776" name="Google Shape;776;p72"/>
          <p:cNvSpPr txBox="1">
            <a:spLocks noGrp="1"/>
          </p:cNvSpPr>
          <p:nvPr>
            <p:ph type="subTitle" idx="1"/>
          </p:nvPr>
        </p:nvSpPr>
        <p:spPr>
          <a:xfrm>
            <a:off x="475361"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777" name="Google Shape;777;p72"/>
          <p:cNvSpPr txBox="1">
            <a:spLocks noGrp="1"/>
          </p:cNvSpPr>
          <p:nvPr>
            <p:ph type="subTitle" idx="2"/>
          </p:nvPr>
        </p:nvSpPr>
        <p:spPr>
          <a:xfrm>
            <a:off x="4410961"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778" name="Google Shape;778;p72"/>
          <p:cNvSpPr txBox="1">
            <a:spLocks noGrp="1"/>
          </p:cNvSpPr>
          <p:nvPr>
            <p:ph type="subTitle" idx="3"/>
          </p:nvPr>
        </p:nvSpPr>
        <p:spPr>
          <a:xfrm>
            <a:off x="8107061"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779" name="Google Shape;779;p72"/>
          <p:cNvSpPr txBox="1">
            <a:spLocks noGrp="1"/>
          </p:cNvSpPr>
          <p:nvPr>
            <p:ph type="subTitle" idx="4"/>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780" name="Google Shape;780;p72"/>
          <p:cNvSpPr txBox="1">
            <a:spLocks noGrp="1"/>
          </p:cNvSpPr>
          <p:nvPr>
            <p:ph type="title"/>
          </p:nvPr>
        </p:nvSpPr>
        <p:spPr>
          <a:xfrm>
            <a:off x="457200" y="1048161"/>
            <a:ext cx="5445600" cy="5571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781" name="Google Shape;781;p72"/>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782" name="Google Shape;782;p72"/>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19346278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55_Timeline Option 3 | 3 Columns | 2 Line Title">
  <p:cSld name="55_Timeline Option 3 | 3 Columns | 2 Line Title">
    <p:spTree>
      <p:nvGrpSpPr>
        <p:cNvPr id="1" name="Shape 783"/>
        <p:cNvGrpSpPr/>
        <p:nvPr/>
      </p:nvGrpSpPr>
      <p:grpSpPr>
        <a:xfrm>
          <a:off x="0" y="0"/>
          <a:ext cx="0" cy="0"/>
          <a:chOff x="0" y="0"/>
          <a:chExt cx="0" cy="0"/>
        </a:xfrm>
      </p:grpSpPr>
      <p:cxnSp>
        <p:nvCxnSpPr>
          <p:cNvPr id="784" name="Google Shape;784;p73"/>
          <p:cNvCxnSpPr/>
          <p:nvPr/>
        </p:nvCxnSpPr>
        <p:spPr>
          <a:xfrm>
            <a:off x="8252400" y="2472541"/>
            <a:ext cx="4093200" cy="18300"/>
          </a:xfrm>
          <a:prstGeom prst="straightConnector1">
            <a:avLst/>
          </a:prstGeom>
          <a:noFill/>
          <a:ln w="9525" cap="flat" cmpd="sng">
            <a:solidFill>
              <a:srgbClr val="008099"/>
            </a:solidFill>
            <a:prstDash val="solid"/>
            <a:round/>
            <a:headEnd type="none" w="med" len="med"/>
            <a:tailEnd type="none" w="med" len="med"/>
          </a:ln>
        </p:spPr>
      </p:cxnSp>
      <p:cxnSp>
        <p:nvCxnSpPr>
          <p:cNvPr id="785" name="Google Shape;785;p73"/>
          <p:cNvCxnSpPr/>
          <p:nvPr/>
        </p:nvCxnSpPr>
        <p:spPr>
          <a:xfrm flipH="1">
            <a:off x="4701613" y="2472541"/>
            <a:ext cx="3635700" cy="18300"/>
          </a:xfrm>
          <a:prstGeom prst="straightConnector1">
            <a:avLst/>
          </a:prstGeom>
          <a:noFill/>
          <a:ln w="9525" cap="flat" cmpd="sng">
            <a:solidFill>
              <a:srgbClr val="72C9CA"/>
            </a:solidFill>
            <a:prstDash val="solid"/>
            <a:round/>
            <a:headEnd type="none" w="med" len="med"/>
            <a:tailEnd type="none" w="med" len="med"/>
          </a:ln>
        </p:spPr>
      </p:cxnSp>
      <p:cxnSp>
        <p:nvCxnSpPr>
          <p:cNvPr id="786" name="Google Shape;786;p73"/>
          <p:cNvCxnSpPr/>
          <p:nvPr/>
        </p:nvCxnSpPr>
        <p:spPr>
          <a:xfrm>
            <a:off x="606254" y="2505688"/>
            <a:ext cx="3810600" cy="0"/>
          </a:xfrm>
          <a:prstGeom prst="straightConnector1">
            <a:avLst/>
          </a:prstGeom>
          <a:noFill/>
          <a:ln w="9525" cap="flat" cmpd="sng">
            <a:solidFill>
              <a:srgbClr val="00F5F3"/>
            </a:solidFill>
            <a:prstDash val="solid"/>
            <a:round/>
            <a:headEnd type="none" w="med" len="med"/>
            <a:tailEnd type="none" w="med" len="med"/>
          </a:ln>
        </p:spPr>
      </p:cxnSp>
      <p:sp>
        <p:nvSpPr>
          <p:cNvPr id="787" name="Google Shape;787;p73"/>
          <p:cNvSpPr/>
          <p:nvPr/>
        </p:nvSpPr>
        <p:spPr>
          <a:xfrm>
            <a:off x="4410944" y="2352800"/>
            <a:ext cx="290700" cy="290700"/>
          </a:xfrm>
          <a:prstGeom prst="ellipse">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73"/>
          <p:cNvSpPr/>
          <p:nvPr/>
        </p:nvSpPr>
        <p:spPr>
          <a:xfrm>
            <a:off x="8107050" y="2329591"/>
            <a:ext cx="290700" cy="290700"/>
          </a:xfrm>
          <a:prstGeom prst="ellipse">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73"/>
          <p:cNvSpPr txBox="1"/>
          <p:nvPr/>
        </p:nvSpPr>
        <p:spPr>
          <a:xfrm>
            <a:off x="4369394" y="234815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02</a:t>
            </a:r>
            <a:endParaRPr sz="1100">
              <a:solidFill>
                <a:srgbClr val="000033"/>
              </a:solidFill>
              <a:latin typeface="Poppins Medium"/>
              <a:ea typeface="Poppins Medium"/>
              <a:cs typeface="Poppins Medium"/>
              <a:sym typeface="Poppins Medium"/>
            </a:endParaRPr>
          </a:p>
        </p:txBody>
      </p:sp>
      <p:sp>
        <p:nvSpPr>
          <p:cNvPr id="790" name="Google Shape;790;p73"/>
          <p:cNvSpPr txBox="1"/>
          <p:nvPr/>
        </p:nvSpPr>
        <p:spPr>
          <a:xfrm>
            <a:off x="8065500" y="2324941"/>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200">
                <a:solidFill>
                  <a:schemeClr val="lt1"/>
                </a:solidFill>
                <a:latin typeface="Poppins Medium"/>
                <a:ea typeface="Poppins Medium"/>
                <a:cs typeface="Poppins Medium"/>
                <a:sym typeface="Poppins Medium"/>
              </a:rPr>
              <a:t>03</a:t>
            </a:r>
            <a:endParaRPr sz="1200">
              <a:solidFill>
                <a:schemeClr val="lt1"/>
              </a:solidFill>
              <a:latin typeface="Poppins Medium"/>
              <a:ea typeface="Poppins Medium"/>
              <a:cs typeface="Poppins Medium"/>
              <a:sym typeface="Poppins Medium"/>
            </a:endParaRPr>
          </a:p>
        </p:txBody>
      </p:sp>
      <p:sp>
        <p:nvSpPr>
          <p:cNvPr id="791" name="Google Shape;791;p73"/>
          <p:cNvSpPr/>
          <p:nvPr/>
        </p:nvSpPr>
        <p:spPr>
          <a:xfrm>
            <a:off x="475354" y="2352800"/>
            <a:ext cx="290700" cy="290700"/>
          </a:xfrm>
          <a:prstGeom prst="ellipse">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73"/>
          <p:cNvSpPr txBox="1"/>
          <p:nvPr/>
        </p:nvSpPr>
        <p:spPr>
          <a:xfrm>
            <a:off x="433804" y="234815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01</a:t>
            </a:r>
            <a:endParaRPr sz="1100">
              <a:solidFill>
                <a:srgbClr val="000033"/>
              </a:solidFill>
              <a:latin typeface="Poppins Medium"/>
              <a:ea typeface="Poppins Medium"/>
              <a:cs typeface="Poppins Medium"/>
              <a:sym typeface="Poppins Medium"/>
            </a:endParaRPr>
          </a:p>
        </p:txBody>
      </p:sp>
      <p:sp>
        <p:nvSpPr>
          <p:cNvPr id="793" name="Google Shape;793;p73"/>
          <p:cNvSpPr txBox="1">
            <a:spLocks noGrp="1"/>
          </p:cNvSpPr>
          <p:nvPr>
            <p:ph type="subTitle" idx="1"/>
          </p:nvPr>
        </p:nvSpPr>
        <p:spPr>
          <a:xfrm>
            <a:off x="475361" y="29337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794" name="Google Shape;794;p73"/>
          <p:cNvSpPr txBox="1">
            <a:spLocks noGrp="1"/>
          </p:cNvSpPr>
          <p:nvPr>
            <p:ph type="subTitle" idx="2"/>
          </p:nvPr>
        </p:nvSpPr>
        <p:spPr>
          <a:xfrm>
            <a:off x="4410961" y="29337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795" name="Google Shape;795;p73"/>
          <p:cNvSpPr txBox="1">
            <a:spLocks noGrp="1"/>
          </p:cNvSpPr>
          <p:nvPr>
            <p:ph type="subTitle" idx="3"/>
          </p:nvPr>
        </p:nvSpPr>
        <p:spPr>
          <a:xfrm>
            <a:off x="8107061" y="29337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796" name="Google Shape;796;p73"/>
          <p:cNvSpPr txBox="1">
            <a:spLocks noGrp="1"/>
          </p:cNvSpPr>
          <p:nvPr>
            <p:ph type="subTitle" idx="4"/>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797" name="Google Shape;797;p73"/>
          <p:cNvSpPr txBox="1">
            <a:spLocks noGrp="1"/>
          </p:cNvSpPr>
          <p:nvPr>
            <p:ph type="title"/>
          </p:nvPr>
        </p:nvSpPr>
        <p:spPr>
          <a:xfrm>
            <a:off x="457200" y="1048161"/>
            <a:ext cx="5445600" cy="8229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798" name="Google Shape;798;p73"/>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799" name="Google Shape;799;p73"/>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41318724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56_Timeline Option 3 | 3 Columns | 3 Line Title">
  <p:cSld name="56_Timeline Option 3 | 3 Columns | 3 Line Title">
    <p:spTree>
      <p:nvGrpSpPr>
        <p:cNvPr id="1" name="Shape 800"/>
        <p:cNvGrpSpPr/>
        <p:nvPr/>
      </p:nvGrpSpPr>
      <p:grpSpPr>
        <a:xfrm>
          <a:off x="0" y="0"/>
          <a:ext cx="0" cy="0"/>
          <a:chOff x="0" y="0"/>
          <a:chExt cx="0" cy="0"/>
        </a:xfrm>
      </p:grpSpPr>
      <p:cxnSp>
        <p:nvCxnSpPr>
          <p:cNvPr id="801" name="Google Shape;801;p74"/>
          <p:cNvCxnSpPr/>
          <p:nvPr/>
        </p:nvCxnSpPr>
        <p:spPr>
          <a:xfrm>
            <a:off x="8252400" y="2902441"/>
            <a:ext cx="4093200" cy="18300"/>
          </a:xfrm>
          <a:prstGeom prst="straightConnector1">
            <a:avLst/>
          </a:prstGeom>
          <a:noFill/>
          <a:ln w="9525" cap="flat" cmpd="sng">
            <a:solidFill>
              <a:srgbClr val="008099"/>
            </a:solidFill>
            <a:prstDash val="solid"/>
            <a:round/>
            <a:headEnd type="none" w="med" len="med"/>
            <a:tailEnd type="none" w="med" len="med"/>
          </a:ln>
        </p:spPr>
      </p:cxnSp>
      <p:cxnSp>
        <p:nvCxnSpPr>
          <p:cNvPr id="802" name="Google Shape;802;p74"/>
          <p:cNvCxnSpPr/>
          <p:nvPr/>
        </p:nvCxnSpPr>
        <p:spPr>
          <a:xfrm flipH="1">
            <a:off x="4701613" y="2902441"/>
            <a:ext cx="3635700" cy="18300"/>
          </a:xfrm>
          <a:prstGeom prst="straightConnector1">
            <a:avLst/>
          </a:prstGeom>
          <a:noFill/>
          <a:ln w="9525" cap="flat" cmpd="sng">
            <a:solidFill>
              <a:srgbClr val="72C9CA"/>
            </a:solidFill>
            <a:prstDash val="solid"/>
            <a:round/>
            <a:headEnd type="none" w="med" len="med"/>
            <a:tailEnd type="none" w="med" len="med"/>
          </a:ln>
        </p:spPr>
      </p:cxnSp>
      <p:cxnSp>
        <p:nvCxnSpPr>
          <p:cNvPr id="803" name="Google Shape;803;p74"/>
          <p:cNvCxnSpPr/>
          <p:nvPr/>
        </p:nvCxnSpPr>
        <p:spPr>
          <a:xfrm>
            <a:off x="606254" y="2935588"/>
            <a:ext cx="3810600" cy="0"/>
          </a:xfrm>
          <a:prstGeom prst="straightConnector1">
            <a:avLst/>
          </a:prstGeom>
          <a:noFill/>
          <a:ln w="9525" cap="flat" cmpd="sng">
            <a:solidFill>
              <a:srgbClr val="00F5F3"/>
            </a:solidFill>
            <a:prstDash val="solid"/>
            <a:round/>
            <a:headEnd type="none" w="med" len="med"/>
            <a:tailEnd type="none" w="med" len="med"/>
          </a:ln>
        </p:spPr>
      </p:cxnSp>
      <p:sp>
        <p:nvSpPr>
          <p:cNvPr id="804" name="Google Shape;804;p74"/>
          <p:cNvSpPr/>
          <p:nvPr/>
        </p:nvSpPr>
        <p:spPr>
          <a:xfrm>
            <a:off x="4410944" y="2782700"/>
            <a:ext cx="290700" cy="290700"/>
          </a:xfrm>
          <a:prstGeom prst="ellipse">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74"/>
          <p:cNvSpPr/>
          <p:nvPr/>
        </p:nvSpPr>
        <p:spPr>
          <a:xfrm>
            <a:off x="8107050" y="2759491"/>
            <a:ext cx="290700" cy="290700"/>
          </a:xfrm>
          <a:prstGeom prst="ellipse">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74"/>
          <p:cNvSpPr txBox="1"/>
          <p:nvPr/>
        </p:nvSpPr>
        <p:spPr>
          <a:xfrm>
            <a:off x="4369394" y="277805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02</a:t>
            </a:r>
            <a:endParaRPr sz="1100">
              <a:solidFill>
                <a:srgbClr val="000033"/>
              </a:solidFill>
              <a:latin typeface="Poppins Medium"/>
              <a:ea typeface="Poppins Medium"/>
              <a:cs typeface="Poppins Medium"/>
              <a:sym typeface="Poppins Medium"/>
            </a:endParaRPr>
          </a:p>
        </p:txBody>
      </p:sp>
      <p:sp>
        <p:nvSpPr>
          <p:cNvPr id="807" name="Google Shape;807;p74"/>
          <p:cNvSpPr txBox="1"/>
          <p:nvPr/>
        </p:nvSpPr>
        <p:spPr>
          <a:xfrm>
            <a:off x="8065500" y="2754841"/>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200">
                <a:solidFill>
                  <a:schemeClr val="lt1"/>
                </a:solidFill>
                <a:latin typeface="Poppins Medium"/>
                <a:ea typeface="Poppins Medium"/>
                <a:cs typeface="Poppins Medium"/>
                <a:sym typeface="Poppins Medium"/>
              </a:rPr>
              <a:t>03</a:t>
            </a:r>
            <a:endParaRPr sz="1200">
              <a:solidFill>
                <a:schemeClr val="lt1"/>
              </a:solidFill>
              <a:latin typeface="Poppins Medium"/>
              <a:ea typeface="Poppins Medium"/>
              <a:cs typeface="Poppins Medium"/>
              <a:sym typeface="Poppins Medium"/>
            </a:endParaRPr>
          </a:p>
        </p:txBody>
      </p:sp>
      <p:sp>
        <p:nvSpPr>
          <p:cNvPr id="808" name="Google Shape;808;p74"/>
          <p:cNvSpPr/>
          <p:nvPr/>
        </p:nvSpPr>
        <p:spPr>
          <a:xfrm>
            <a:off x="475354" y="2782700"/>
            <a:ext cx="290700" cy="290700"/>
          </a:xfrm>
          <a:prstGeom prst="ellipse">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74"/>
          <p:cNvSpPr txBox="1"/>
          <p:nvPr/>
        </p:nvSpPr>
        <p:spPr>
          <a:xfrm>
            <a:off x="433804" y="277805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01</a:t>
            </a:r>
            <a:endParaRPr sz="1100">
              <a:solidFill>
                <a:srgbClr val="000033"/>
              </a:solidFill>
              <a:latin typeface="Poppins Medium"/>
              <a:ea typeface="Poppins Medium"/>
              <a:cs typeface="Poppins Medium"/>
              <a:sym typeface="Poppins Medium"/>
            </a:endParaRPr>
          </a:p>
        </p:txBody>
      </p:sp>
      <p:sp>
        <p:nvSpPr>
          <p:cNvPr id="810" name="Google Shape;810;p74"/>
          <p:cNvSpPr txBox="1">
            <a:spLocks noGrp="1"/>
          </p:cNvSpPr>
          <p:nvPr>
            <p:ph type="subTitle" idx="1"/>
          </p:nvPr>
        </p:nvSpPr>
        <p:spPr>
          <a:xfrm>
            <a:off x="475361" y="33636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811" name="Google Shape;811;p74"/>
          <p:cNvSpPr txBox="1">
            <a:spLocks noGrp="1"/>
          </p:cNvSpPr>
          <p:nvPr>
            <p:ph type="subTitle" idx="2"/>
          </p:nvPr>
        </p:nvSpPr>
        <p:spPr>
          <a:xfrm>
            <a:off x="4410961" y="33636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812" name="Google Shape;812;p74"/>
          <p:cNvSpPr txBox="1">
            <a:spLocks noGrp="1"/>
          </p:cNvSpPr>
          <p:nvPr>
            <p:ph type="subTitle" idx="3"/>
          </p:nvPr>
        </p:nvSpPr>
        <p:spPr>
          <a:xfrm>
            <a:off x="8107061" y="33636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813" name="Google Shape;813;p74"/>
          <p:cNvSpPr txBox="1">
            <a:spLocks noGrp="1"/>
          </p:cNvSpPr>
          <p:nvPr>
            <p:ph type="subTitle" idx="4"/>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814" name="Google Shape;814;p74"/>
          <p:cNvSpPr txBox="1">
            <a:spLocks noGrp="1"/>
          </p:cNvSpPr>
          <p:nvPr>
            <p:ph type="title"/>
          </p:nvPr>
        </p:nvSpPr>
        <p:spPr>
          <a:xfrm>
            <a:off x="457200" y="1048161"/>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815" name="Google Shape;815;p74"/>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816" name="Google Shape;816;p74"/>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69159823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57_Timeline Option 3 | 4 Columns | 1 Line Title">
  <p:cSld name="57_Timeline Option 3 | 4 Columns | 1 Line Title">
    <p:spTree>
      <p:nvGrpSpPr>
        <p:cNvPr id="1" name="Shape 817"/>
        <p:cNvGrpSpPr/>
        <p:nvPr/>
      </p:nvGrpSpPr>
      <p:grpSpPr>
        <a:xfrm>
          <a:off x="0" y="0"/>
          <a:ext cx="0" cy="0"/>
          <a:chOff x="0" y="0"/>
          <a:chExt cx="0" cy="0"/>
        </a:xfrm>
      </p:grpSpPr>
      <p:cxnSp>
        <p:nvCxnSpPr>
          <p:cNvPr id="818" name="Google Shape;818;p75"/>
          <p:cNvCxnSpPr/>
          <p:nvPr/>
        </p:nvCxnSpPr>
        <p:spPr>
          <a:xfrm>
            <a:off x="3690322" y="2201369"/>
            <a:ext cx="2742900" cy="0"/>
          </a:xfrm>
          <a:prstGeom prst="straightConnector1">
            <a:avLst/>
          </a:prstGeom>
          <a:noFill/>
          <a:ln w="9525" cap="flat" cmpd="sng">
            <a:solidFill>
              <a:srgbClr val="72C9CA"/>
            </a:solidFill>
            <a:prstDash val="solid"/>
            <a:round/>
            <a:headEnd type="none" w="med" len="med"/>
            <a:tailEnd type="none" w="med" len="med"/>
          </a:ln>
        </p:spPr>
      </p:cxnSp>
      <p:cxnSp>
        <p:nvCxnSpPr>
          <p:cNvPr id="819" name="Google Shape;819;p75"/>
          <p:cNvCxnSpPr/>
          <p:nvPr/>
        </p:nvCxnSpPr>
        <p:spPr>
          <a:xfrm>
            <a:off x="9492676" y="2203704"/>
            <a:ext cx="3019500" cy="0"/>
          </a:xfrm>
          <a:prstGeom prst="straightConnector1">
            <a:avLst/>
          </a:prstGeom>
          <a:noFill/>
          <a:ln w="9525" cap="flat" cmpd="sng">
            <a:solidFill>
              <a:srgbClr val="00344D"/>
            </a:solidFill>
            <a:prstDash val="solid"/>
            <a:round/>
            <a:headEnd type="none" w="med" len="med"/>
            <a:tailEnd type="none" w="med" len="med"/>
          </a:ln>
        </p:spPr>
      </p:cxnSp>
      <p:cxnSp>
        <p:nvCxnSpPr>
          <p:cNvPr id="820" name="Google Shape;820;p75"/>
          <p:cNvCxnSpPr/>
          <p:nvPr/>
        </p:nvCxnSpPr>
        <p:spPr>
          <a:xfrm>
            <a:off x="6684146" y="2184554"/>
            <a:ext cx="2698500" cy="0"/>
          </a:xfrm>
          <a:prstGeom prst="straightConnector1">
            <a:avLst/>
          </a:prstGeom>
          <a:noFill/>
          <a:ln w="9525" cap="flat" cmpd="sng">
            <a:solidFill>
              <a:srgbClr val="008099"/>
            </a:solidFill>
            <a:prstDash val="solid"/>
            <a:round/>
            <a:headEnd type="none" w="med" len="med"/>
            <a:tailEnd type="none" w="med" len="med"/>
          </a:ln>
        </p:spPr>
      </p:cxnSp>
      <p:sp>
        <p:nvSpPr>
          <p:cNvPr id="821" name="Google Shape;821;p75"/>
          <p:cNvSpPr/>
          <p:nvPr/>
        </p:nvSpPr>
        <p:spPr>
          <a:xfrm>
            <a:off x="6351898" y="2042516"/>
            <a:ext cx="290700" cy="290700"/>
          </a:xfrm>
          <a:prstGeom prst="ellipse">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75"/>
          <p:cNvSpPr/>
          <p:nvPr/>
        </p:nvSpPr>
        <p:spPr>
          <a:xfrm>
            <a:off x="9308426" y="2065725"/>
            <a:ext cx="290700" cy="290700"/>
          </a:xfrm>
          <a:prstGeom prst="ellipse">
            <a:avLst/>
          </a:prstGeom>
          <a:solidFill>
            <a:srgbClr val="003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75"/>
          <p:cNvSpPr txBox="1"/>
          <p:nvPr/>
        </p:nvSpPr>
        <p:spPr>
          <a:xfrm>
            <a:off x="6310349" y="2037866"/>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200">
                <a:solidFill>
                  <a:schemeClr val="lt1"/>
                </a:solidFill>
                <a:latin typeface="Poppins Medium"/>
                <a:ea typeface="Poppins Medium"/>
                <a:cs typeface="Poppins Medium"/>
                <a:sym typeface="Poppins Medium"/>
              </a:rPr>
              <a:t>03</a:t>
            </a:r>
            <a:endParaRPr sz="1200">
              <a:solidFill>
                <a:schemeClr val="lt1"/>
              </a:solidFill>
              <a:latin typeface="Poppins Medium"/>
              <a:ea typeface="Poppins Medium"/>
              <a:cs typeface="Poppins Medium"/>
              <a:sym typeface="Poppins Medium"/>
            </a:endParaRPr>
          </a:p>
        </p:txBody>
      </p:sp>
      <p:sp>
        <p:nvSpPr>
          <p:cNvPr id="824" name="Google Shape;824;p75"/>
          <p:cNvSpPr txBox="1"/>
          <p:nvPr/>
        </p:nvSpPr>
        <p:spPr>
          <a:xfrm>
            <a:off x="9266826" y="2061075"/>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chemeClr val="lt1"/>
                </a:solidFill>
                <a:latin typeface="Poppins Medium"/>
                <a:ea typeface="Poppins Medium"/>
                <a:cs typeface="Poppins Medium"/>
                <a:sym typeface="Poppins Medium"/>
              </a:rPr>
              <a:t>04</a:t>
            </a:r>
            <a:endParaRPr sz="1100">
              <a:solidFill>
                <a:schemeClr val="lt1"/>
              </a:solidFill>
              <a:latin typeface="Poppins Medium"/>
              <a:ea typeface="Poppins Medium"/>
              <a:cs typeface="Poppins Medium"/>
              <a:sym typeface="Poppins Medium"/>
            </a:endParaRPr>
          </a:p>
        </p:txBody>
      </p:sp>
      <p:cxnSp>
        <p:nvCxnSpPr>
          <p:cNvPr id="825" name="Google Shape;825;p75"/>
          <p:cNvCxnSpPr/>
          <p:nvPr/>
        </p:nvCxnSpPr>
        <p:spPr>
          <a:xfrm flipH="1">
            <a:off x="755943" y="2211075"/>
            <a:ext cx="2658300" cy="7500"/>
          </a:xfrm>
          <a:prstGeom prst="straightConnector1">
            <a:avLst/>
          </a:prstGeom>
          <a:noFill/>
          <a:ln w="9525" cap="flat" cmpd="sng">
            <a:solidFill>
              <a:srgbClr val="00F5F3"/>
            </a:solidFill>
            <a:prstDash val="solid"/>
            <a:round/>
            <a:headEnd type="none" w="med" len="med"/>
            <a:tailEnd type="none" w="med" len="med"/>
          </a:ln>
        </p:spPr>
      </p:cxnSp>
      <p:sp>
        <p:nvSpPr>
          <p:cNvPr id="826" name="Google Shape;826;p75"/>
          <p:cNvSpPr/>
          <p:nvPr/>
        </p:nvSpPr>
        <p:spPr>
          <a:xfrm>
            <a:off x="475354" y="2065725"/>
            <a:ext cx="290700" cy="290700"/>
          </a:xfrm>
          <a:prstGeom prst="ellipse">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75"/>
          <p:cNvSpPr txBox="1"/>
          <p:nvPr/>
        </p:nvSpPr>
        <p:spPr>
          <a:xfrm>
            <a:off x="433804" y="2061075"/>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01</a:t>
            </a:r>
            <a:endParaRPr sz="1100">
              <a:solidFill>
                <a:srgbClr val="000033"/>
              </a:solidFill>
              <a:latin typeface="Poppins Medium"/>
              <a:ea typeface="Poppins Medium"/>
              <a:cs typeface="Poppins Medium"/>
              <a:sym typeface="Poppins Medium"/>
            </a:endParaRPr>
          </a:p>
        </p:txBody>
      </p:sp>
      <p:sp>
        <p:nvSpPr>
          <p:cNvPr id="828" name="Google Shape;828;p75"/>
          <p:cNvSpPr/>
          <p:nvPr/>
        </p:nvSpPr>
        <p:spPr>
          <a:xfrm>
            <a:off x="3405880" y="2065725"/>
            <a:ext cx="290700" cy="290700"/>
          </a:xfrm>
          <a:prstGeom prst="ellipse">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75"/>
          <p:cNvSpPr txBox="1"/>
          <p:nvPr/>
        </p:nvSpPr>
        <p:spPr>
          <a:xfrm>
            <a:off x="3364330" y="2061075"/>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02</a:t>
            </a:r>
            <a:endParaRPr sz="1100">
              <a:solidFill>
                <a:srgbClr val="000033"/>
              </a:solidFill>
              <a:latin typeface="Poppins Medium"/>
              <a:ea typeface="Poppins Medium"/>
              <a:cs typeface="Poppins Medium"/>
              <a:sym typeface="Poppins Medium"/>
            </a:endParaRPr>
          </a:p>
        </p:txBody>
      </p:sp>
      <p:sp>
        <p:nvSpPr>
          <p:cNvPr id="830" name="Google Shape;830;p75"/>
          <p:cNvSpPr txBox="1">
            <a:spLocks noGrp="1"/>
          </p:cNvSpPr>
          <p:nvPr>
            <p:ph type="subTitle" idx="1"/>
          </p:nvPr>
        </p:nvSpPr>
        <p:spPr>
          <a:xfrm>
            <a:off x="475350" y="2646625"/>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831" name="Google Shape;831;p75"/>
          <p:cNvSpPr txBox="1">
            <a:spLocks noGrp="1"/>
          </p:cNvSpPr>
          <p:nvPr>
            <p:ph type="subTitle" idx="2"/>
          </p:nvPr>
        </p:nvSpPr>
        <p:spPr>
          <a:xfrm>
            <a:off x="3414250" y="2646625"/>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832" name="Google Shape;832;p75"/>
          <p:cNvSpPr txBox="1">
            <a:spLocks noGrp="1"/>
          </p:cNvSpPr>
          <p:nvPr>
            <p:ph type="subTitle" idx="3"/>
          </p:nvPr>
        </p:nvSpPr>
        <p:spPr>
          <a:xfrm>
            <a:off x="6353150" y="2646625"/>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833" name="Google Shape;833;p75"/>
          <p:cNvSpPr txBox="1">
            <a:spLocks noGrp="1"/>
          </p:cNvSpPr>
          <p:nvPr>
            <p:ph type="subTitle" idx="4"/>
          </p:nvPr>
        </p:nvSpPr>
        <p:spPr>
          <a:xfrm>
            <a:off x="9308425" y="2646625"/>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834" name="Google Shape;834;p75"/>
          <p:cNvSpPr txBox="1">
            <a:spLocks noGrp="1"/>
          </p:cNvSpPr>
          <p:nvPr>
            <p:ph type="subTitle" idx="5"/>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835" name="Google Shape;835;p75"/>
          <p:cNvSpPr txBox="1">
            <a:spLocks noGrp="1"/>
          </p:cNvSpPr>
          <p:nvPr>
            <p:ph type="title"/>
          </p:nvPr>
        </p:nvSpPr>
        <p:spPr>
          <a:xfrm>
            <a:off x="457200" y="1048161"/>
            <a:ext cx="5445600" cy="5571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836" name="Google Shape;836;p75"/>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837" name="Google Shape;837;p75"/>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09508135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58_Timeline Option 3 | 4 Columns | 2 Line Title">
  <p:cSld name="58_Timeline Option 3 | 4 Columns | 2 Line Title">
    <p:spTree>
      <p:nvGrpSpPr>
        <p:cNvPr id="1" name="Shape 838"/>
        <p:cNvGrpSpPr/>
        <p:nvPr/>
      </p:nvGrpSpPr>
      <p:grpSpPr>
        <a:xfrm>
          <a:off x="0" y="0"/>
          <a:ext cx="0" cy="0"/>
          <a:chOff x="0" y="0"/>
          <a:chExt cx="0" cy="0"/>
        </a:xfrm>
      </p:grpSpPr>
      <p:cxnSp>
        <p:nvCxnSpPr>
          <p:cNvPr id="839" name="Google Shape;839;p76"/>
          <p:cNvCxnSpPr/>
          <p:nvPr/>
        </p:nvCxnSpPr>
        <p:spPr>
          <a:xfrm>
            <a:off x="3690322" y="2488444"/>
            <a:ext cx="2742900" cy="0"/>
          </a:xfrm>
          <a:prstGeom prst="straightConnector1">
            <a:avLst/>
          </a:prstGeom>
          <a:noFill/>
          <a:ln w="9525" cap="flat" cmpd="sng">
            <a:solidFill>
              <a:srgbClr val="72C9CA"/>
            </a:solidFill>
            <a:prstDash val="solid"/>
            <a:round/>
            <a:headEnd type="none" w="med" len="med"/>
            <a:tailEnd type="none" w="med" len="med"/>
          </a:ln>
        </p:spPr>
      </p:cxnSp>
      <p:cxnSp>
        <p:nvCxnSpPr>
          <p:cNvPr id="840" name="Google Shape;840;p76"/>
          <p:cNvCxnSpPr/>
          <p:nvPr/>
        </p:nvCxnSpPr>
        <p:spPr>
          <a:xfrm>
            <a:off x="9492676" y="2490779"/>
            <a:ext cx="3019500" cy="0"/>
          </a:xfrm>
          <a:prstGeom prst="straightConnector1">
            <a:avLst/>
          </a:prstGeom>
          <a:noFill/>
          <a:ln w="9525" cap="flat" cmpd="sng">
            <a:solidFill>
              <a:srgbClr val="00344D"/>
            </a:solidFill>
            <a:prstDash val="solid"/>
            <a:round/>
            <a:headEnd type="none" w="med" len="med"/>
            <a:tailEnd type="none" w="med" len="med"/>
          </a:ln>
        </p:spPr>
      </p:cxnSp>
      <p:cxnSp>
        <p:nvCxnSpPr>
          <p:cNvPr id="841" name="Google Shape;841;p76"/>
          <p:cNvCxnSpPr/>
          <p:nvPr/>
        </p:nvCxnSpPr>
        <p:spPr>
          <a:xfrm>
            <a:off x="6608671" y="2490779"/>
            <a:ext cx="2698500" cy="0"/>
          </a:xfrm>
          <a:prstGeom prst="straightConnector1">
            <a:avLst/>
          </a:prstGeom>
          <a:noFill/>
          <a:ln w="9525" cap="flat" cmpd="sng">
            <a:solidFill>
              <a:srgbClr val="008099"/>
            </a:solidFill>
            <a:prstDash val="solid"/>
            <a:round/>
            <a:headEnd type="none" w="med" len="med"/>
            <a:tailEnd type="none" w="med" len="med"/>
          </a:ln>
        </p:spPr>
      </p:cxnSp>
      <p:sp>
        <p:nvSpPr>
          <p:cNvPr id="842" name="Google Shape;842;p76"/>
          <p:cNvSpPr/>
          <p:nvPr/>
        </p:nvSpPr>
        <p:spPr>
          <a:xfrm>
            <a:off x="6351898" y="2329591"/>
            <a:ext cx="290700" cy="290700"/>
          </a:xfrm>
          <a:prstGeom prst="ellipse">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76"/>
          <p:cNvSpPr/>
          <p:nvPr/>
        </p:nvSpPr>
        <p:spPr>
          <a:xfrm>
            <a:off x="9308426" y="2352800"/>
            <a:ext cx="290700" cy="290700"/>
          </a:xfrm>
          <a:prstGeom prst="ellipse">
            <a:avLst/>
          </a:prstGeom>
          <a:solidFill>
            <a:srgbClr val="003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76"/>
          <p:cNvSpPr txBox="1"/>
          <p:nvPr/>
        </p:nvSpPr>
        <p:spPr>
          <a:xfrm>
            <a:off x="6310349" y="2324941"/>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200">
                <a:solidFill>
                  <a:schemeClr val="lt1"/>
                </a:solidFill>
                <a:latin typeface="Poppins Medium"/>
                <a:ea typeface="Poppins Medium"/>
                <a:cs typeface="Poppins Medium"/>
                <a:sym typeface="Poppins Medium"/>
              </a:rPr>
              <a:t>03</a:t>
            </a:r>
            <a:endParaRPr sz="1200">
              <a:solidFill>
                <a:schemeClr val="lt1"/>
              </a:solidFill>
              <a:latin typeface="Poppins Medium"/>
              <a:ea typeface="Poppins Medium"/>
              <a:cs typeface="Poppins Medium"/>
              <a:sym typeface="Poppins Medium"/>
            </a:endParaRPr>
          </a:p>
        </p:txBody>
      </p:sp>
      <p:sp>
        <p:nvSpPr>
          <p:cNvPr id="845" name="Google Shape;845;p76"/>
          <p:cNvSpPr txBox="1"/>
          <p:nvPr/>
        </p:nvSpPr>
        <p:spPr>
          <a:xfrm>
            <a:off x="9266826" y="234815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chemeClr val="lt1"/>
                </a:solidFill>
                <a:latin typeface="Poppins Medium"/>
                <a:ea typeface="Poppins Medium"/>
                <a:cs typeface="Poppins Medium"/>
                <a:sym typeface="Poppins Medium"/>
              </a:rPr>
              <a:t>04</a:t>
            </a:r>
            <a:endParaRPr sz="1100">
              <a:solidFill>
                <a:schemeClr val="lt1"/>
              </a:solidFill>
              <a:latin typeface="Poppins Medium"/>
              <a:ea typeface="Poppins Medium"/>
              <a:cs typeface="Poppins Medium"/>
              <a:sym typeface="Poppins Medium"/>
            </a:endParaRPr>
          </a:p>
        </p:txBody>
      </p:sp>
      <p:cxnSp>
        <p:nvCxnSpPr>
          <p:cNvPr id="846" name="Google Shape;846;p76"/>
          <p:cNvCxnSpPr/>
          <p:nvPr/>
        </p:nvCxnSpPr>
        <p:spPr>
          <a:xfrm flipH="1">
            <a:off x="755943" y="2498150"/>
            <a:ext cx="2658300" cy="7500"/>
          </a:xfrm>
          <a:prstGeom prst="straightConnector1">
            <a:avLst/>
          </a:prstGeom>
          <a:noFill/>
          <a:ln w="9525" cap="flat" cmpd="sng">
            <a:solidFill>
              <a:srgbClr val="00F5F3"/>
            </a:solidFill>
            <a:prstDash val="solid"/>
            <a:round/>
            <a:headEnd type="none" w="med" len="med"/>
            <a:tailEnd type="none" w="med" len="med"/>
          </a:ln>
        </p:spPr>
      </p:cxnSp>
      <p:sp>
        <p:nvSpPr>
          <p:cNvPr id="847" name="Google Shape;847;p76"/>
          <p:cNvSpPr/>
          <p:nvPr/>
        </p:nvSpPr>
        <p:spPr>
          <a:xfrm>
            <a:off x="475354" y="2352800"/>
            <a:ext cx="290700" cy="290700"/>
          </a:xfrm>
          <a:prstGeom prst="ellipse">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76"/>
          <p:cNvSpPr txBox="1"/>
          <p:nvPr/>
        </p:nvSpPr>
        <p:spPr>
          <a:xfrm>
            <a:off x="433804" y="234815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01</a:t>
            </a:r>
            <a:endParaRPr sz="1100">
              <a:solidFill>
                <a:srgbClr val="000033"/>
              </a:solidFill>
              <a:latin typeface="Poppins Medium"/>
              <a:ea typeface="Poppins Medium"/>
              <a:cs typeface="Poppins Medium"/>
              <a:sym typeface="Poppins Medium"/>
            </a:endParaRPr>
          </a:p>
        </p:txBody>
      </p:sp>
      <p:sp>
        <p:nvSpPr>
          <p:cNvPr id="849" name="Google Shape;849;p76"/>
          <p:cNvSpPr/>
          <p:nvPr/>
        </p:nvSpPr>
        <p:spPr>
          <a:xfrm>
            <a:off x="3405880" y="2352800"/>
            <a:ext cx="290700" cy="290700"/>
          </a:xfrm>
          <a:prstGeom prst="ellipse">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76"/>
          <p:cNvSpPr txBox="1"/>
          <p:nvPr/>
        </p:nvSpPr>
        <p:spPr>
          <a:xfrm>
            <a:off x="3364330" y="234815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02</a:t>
            </a:r>
            <a:endParaRPr sz="1100">
              <a:solidFill>
                <a:srgbClr val="000033"/>
              </a:solidFill>
              <a:latin typeface="Poppins Medium"/>
              <a:ea typeface="Poppins Medium"/>
              <a:cs typeface="Poppins Medium"/>
              <a:sym typeface="Poppins Medium"/>
            </a:endParaRPr>
          </a:p>
        </p:txBody>
      </p:sp>
      <p:sp>
        <p:nvSpPr>
          <p:cNvPr id="851" name="Google Shape;851;p76"/>
          <p:cNvSpPr txBox="1">
            <a:spLocks noGrp="1"/>
          </p:cNvSpPr>
          <p:nvPr>
            <p:ph type="subTitle" idx="1"/>
          </p:nvPr>
        </p:nvSpPr>
        <p:spPr>
          <a:xfrm>
            <a:off x="475350" y="293370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852" name="Google Shape;852;p76"/>
          <p:cNvSpPr txBox="1">
            <a:spLocks noGrp="1"/>
          </p:cNvSpPr>
          <p:nvPr>
            <p:ph type="subTitle" idx="2"/>
          </p:nvPr>
        </p:nvSpPr>
        <p:spPr>
          <a:xfrm>
            <a:off x="3414250" y="293370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853" name="Google Shape;853;p76"/>
          <p:cNvSpPr txBox="1">
            <a:spLocks noGrp="1"/>
          </p:cNvSpPr>
          <p:nvPr>
            <p:ph type="subTitle" idx="3"/>
          </p:nvPr>
        </p:nvSpPr>
        <p:spPr>
          <a:xfrm>
            <a:off x="6353150" y="293370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854" name="Google Shape;854;p76"/>
          <p:cNvSpPr txBox="1">
            <a:spLocks noGrp="1"/>
          </p:cNvSpPr>
          <p:nvPr>
            <p:ph type="subTitle" idx="4"/>
          </p:nvPr>
        </p:nvSpPr>
        <p:spPr>
          <a:xfrm>
            <a:off x="9308425" y="293370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855" name="Google Shape;855;p76"/>
          <p:cNvSpPr txBox="1">
            <a:spLocks noGrp="1"/>
          </p:cNvSpPr>
          <p:nvPr>
            <p:ph type="subTitle" idx="5"/>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856" name="Google Shape;856;p76"/>
          <p:cNvSpPr txBox="1">
            <a:spLocks noGrp="1"/>
          </p:cNvSpPr>
          <p:nvPr>
            <p:ph type="title"/>
          </p:nvPr>
        </p:nvSpPr>
        <p:spPr>
          <a:xfrm>
            <a:off x="457200" y="1048161"/>
            <a:ext cx="5445600" cy="8229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857" name="Google Shape;857;p76"/>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858" name="Google Shape;858;p76"/>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51747612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59_Timeline Option 3 | 4 Columns | 3 Line Title">
  <p:cSld name="59_Timeline Option 3 | 4 Columns | 3 Line Title">
    <p:spTree>
      <p:nvGrpSpPr>
        <p:cNvPr id="1" name="Shape 859"/>
        <p:cNvGrpSpPr/>
        <p:nvPr/>
      </p:nvGrpSpPr>
      <p:grpSpPr>
        <a:xfrm>
          <a:off x="0" y="0"/>
          <a:ext cx="0" cy="0"/>
          <a:chOff x="0" y="0"/>
          <a:chExt cx="0" cy="0"/>
        </a:xfrm>
      </p:grpSpPr>
      <p:cxnSp>
        <p:nvCxnSpPr>
          <p:cNvPr id="860" name="Google Shape;860;p77"/>
          <p:cNvCxnSpPr/>
          <p:nvPr/>
        </p:nvCxnSpPr>
        <p:spPr>
          <a:xfrm>
            <a:off x="3690322" y="2918344"/>
            <a:ext cx="2742900" cy="0"/>
          </a:xfrm>
          <a:prstGeom prst="straightConnector1">
            <a:avLst/>
          </a:prstGeom>
          <a:noFill/>
          <a:ln w="9525" cap="flat" cmpd="sng">
            <a:solidFill>
              <a:srgbClr val="72C9CA"/>
            </a:solidFill>
            <a:prstDash val="solid"/>
            <a:round/>
            <a:headEnd type="none" w="med" len="med"/>
            <a:tailEnd type="none" w="med" len="med"/>
          </a:ln>
        </p:spPr>
      </p:cxnSp>
      <p:cxnSp>
        <p:nvCxnSpPr>
          <p:cNvPr id="861" name="Google Shape;861;p77"/>
          <p:cNvCxnSpPr/>
          <p:nvPr/>
        </p:nvCxnSpPr>
        <p:spPr>
          <a:xfrm>
            <a:off x="9492676" y="2920679"/>
            <a:ext cx="3019500" cy="0"/>
          </a:xfrm>
          <a:prstGeom prst="straightConnector1">
            <a:avLst/>
          </a:prstGeom>
          <a:noFill/>
          <a:ln w="9525" cap="flat" cmpd="sng">
            <a:solidFill>
              <a:srgbClr val="00344D"/>
            </a:solidFill>
            <a:prstDash val="solid"/>
            <a:round/>
            <a:headEnd type="none" w="med" len="med"/>
            <a:tailEnd type="none" w="med" len="med"/>
          </a:ln>
        </p:spPr>
      </p:cxnSp>
      <p:cxnSp>
        <p:nvCxnSpPr>
          <p:cNvPr id="862" name="Google Shape;862;p77"/>
          <p:cNvCxnSpPr/>
          <p:nvPr/>
        </p:nvCxnSpPr>
        <p:spPr>
          <a:xfrm>
            <a:off x="6608671" y="2920679"/>
            <a:ext cx="2698500" cy="0"/>
          </a:xfrm>
          <a:prstGeom prst="straightConnector1">
            <a:avLst/>
          </a:prstGeom>
          <a:noFill/>
          <a:ln w="9525" cap="flat" cmpd="sng">
            <a:solidFill>
              <a:srgbClr val="008099"/>
            </a:solidFill>
            <a:prstDash val="solid"/>
            <a:round/>
            <a:headEnd type="none" w="med" len="med"/>
            <a:tailEnd type="none" w="med" len="med"/>
          </a:ln>
        </p:spPr>
      </p:cxnSp>
      <p:sp>
        <p:nvSpPr>
          <p:cNvPr id="863" name="Google Shape;863;p77"/>
          <p:cNvSpPr/>
          <p:nvPr/>
        </p:nvSpPr>
        <p:spPr>
          <a:xfrm>
            <a:off x="6351898" y="2759491"/>
            <a:ext cx="290700" cy="290700"/>
          </a:xfrm>
          <a:prstGeom prst="ellipse">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77"/>
          <p:cNvSpPr/>
          <p:nvPr/>
        </p:nvSpPr>
        <p:spPr>
          <a:xfrm>
            <a:off x="9308426" y="2782700"/>
            <a:ext cx="290700" cy="290700"/>
          </a:xfrm>
          <a:prstGeom prst="ellipse">
            <a:avLst/>
          </a:prstGeom>
          <a:solidFill>
            <a:srgbClr val="003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77"/>
          <p:cNvSpPr txBox="1"/>
          <p:nvPr/>
        </p:nvSpPr>
        <p:spPr>
          <a:xfrm>
            <a:off x="6310349" y="2754841"/>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200">
                <a:solidFill>
                  <a:schemeClr val="lt1"/>
                </a:solidFill>
                <a:latin typeface="Poppins Medium"/>
                <a:ea typeface="Poppins Medium"/>
                <a:cs typeface="Poppins Medium"/>
                <a:sym typeface="Poppins Medium"/>
              </a:rPr>
              <a:t>03</a:t>
            </a:r>
            <a:endParaRPr sz="1200">
              <a:solidFill>
                <a:schemeClr val="lt1"/>
              </a:solidFill>
              <a:latin typeface="Poppins Medium"/>
              <a:ea typeface="Poppins Medium"/>
              <a:cs typeface="Poppins Medium"/>
              <a:sym typeface="Poppins Medium"/>
            </a:endParaRPr>
          </a:p>
        </p:txBody>
      </p:sp>
      <p:sp>
        <p:nvSpPr>
          <p:cNvPr id="866" name="Google Shape;866;p77"/>
          <p:cNvSpPr txBox="1"/>
          <p:nvPr/>
        </p:nvSpPr>
        <p:spPr>
          <a:xfrm>
            <a:off x="9266826" y="277805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chemeClr val="lt1"/>
                </a:solidFill>
                <a:latin typeface="Poppins Medium"/>
                <a:ea typeface="Poppins Medium"/>
                <a:cs typeface="Poppins Medium"/>
                <a:sym typeface="Poppins Medium"/>
              </a:rPr>
              <a:t>04</a:t>
            </a:r>
            <a:endParaRPr sz="1100">
              <a:solidFill>
                <a:schemeClr val="lt1"/>
              </a:solidFill>
              <a:latin typeface="Poppins Medium"/>
              <a:ea typeface="Poppins Medium"/>
              <a:cs typeface="Poppins Medium"/>
              <a:sym typeface="Poppins Medium"/>
            </a:endParaRPr>
          </a:p>
        </p:txBody>
      </p:sp>
      <p:cxnSp>
        <p:nvCxnSpPr>
          <p:cNvPr id="867" name="Google Shape;867;p77"/>
          <p:cNvCxnSpPr/>
          <p:nvPr/>
        </p:nvCxnSpPr>
        <p:spPr>
          <a:xfrm rot="10800000" flipH="1">
            <a:off x="755943" y="2928050"/>
            <a:ext cx="2658300" cy="7500"/>
          </a:xfrm>
          <a:prstGeom prst="straightConnector1">
            <a:avLst/>
          </a:prstGeom>
          <a:noFill/>
          <a:ln w="9525" cap="flat" cmpd="sng">
            <a:solidFill>
              <a:srgbClr val="00F5F3"/>
            </a:solidFill>
            <a:prstDash val="solid"/>
            <a:round/>
            <a:headEnd type="none" w="med" len="med"/>
            <a:tailEnd type="none" w="med" len="med"/>
          </a:ln>
        </p:spPr>
      </p:cxnSp>
      <p:sp>
        <p:nvSpPr>
          <p:cNvPr id="868" name="Google Shape;868;p77"/>
          <p:cNvSpPr/>
          <p:nvPr/>
        </p:nvSpPr>
        <p:spPr>
          <a:xfrm>
            <a:off x="475354" y="2782700"/>
            <a:ext cx="290700" cy="290700"/>
          </a:xfrm>
          <a:prstGeom prst="ellipse">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77"/>
          <p:cNvSpPr txBox="1"/>
          <p:nvPr/>
        </p:nvSpPr>
        <p:spPr>
          <a:xfrm>
            <a:off x="433804" y="277805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01</a:t>
            </a:r>
            <a:endParaRPr sz="1100">
              <a:solidFill>
                <a:srgbClr val="000033"/>
              </a:solidFill>
              <a:latin typeface="Poppins Medium"/>
              <a:ea typeface="Poppins Medium"/>
              <a:cs typeface="Poppins Medium"/>
              <a:sym typeface="Poppins Medium"/>
            </a:endParaRPr>
          </a:p>
        </p:txBody>
      </p:sp>
      <p:sp>
        <p:nvSpPr>
          <p:cNvPr id="870" name="Google Shape;870;p77"/>
          <p:cNvSpPr/>
          <p:nvPr/>
        </p:nvSpPr>
        <p:spPr>
          <a:xfrm>
            <a:off x="3405880" y="2782700"/>
            <a:ext cx="290700" cy="290700"/>
          </a:xfrm>
          <a:prstGeom prst="ellipse">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77"/>
          <p:cNvSpPr txBox="1"/>
          <p:nvPr/>
        </p:nvSpPr>
        <p:spPr>
          <a:xfrm>
            <a:off x="3364330" y="277805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02</a:t>
            </a:r>
            <a:endParaRPr sz="1100">
              <a:solidFill>
                <a:srgbClr val="000033"/>
              </a:solidFill>
              <a:latin typeface="Poppins Medium"/>
              <a:ea typeface="Poppins Medium"/>
              <a:cs typeface="Poppins Medium"/>
              <a:sym typeface="Poppins Medium"/>
            </a:endParaRPr>
          </a:p>
        </p:txBody>
      </p:sp>
      <p:sp>
        <p:nvSpPr>
          <p:cNvPr id="872" name="Google Shape;872;p77"/>
          <p:cNvSpPr txBox="1">
            <a:spLocks noGrp="1"/>
          </p:cNvSpPr>
          <p:nvPr>
            <p:ph type="subTitle" idx="1"/>
          </p:nvPr>
        </p:nvSpPr>
        <p:spPr>
          <a:xfrm>
            <a:off x="475350" y="336360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873" name="Google Shape;873;p77"/>
          <p:cNvSpPr txBox="1">
            <a:spLocks noGrp="1"/>
          </p:cNvSpPr>
          <p:nvPr>
            <p:ph type="subTitle" idx="2"/>
          </p:nvPr>
        </p:nvSpPr>
        <p:spPr>
          <a:xfrm>
            <a:off x="3414250" y="336360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874" name="Google Shape;874;p77"/>
          <p:cNvSpPr txBox="1">
            <a:spLocks noGrp="1"/>
          </p:cNvSpPr>
          <p:nvPr>
            <p:ph type="subTitle" idx="3"/>
          </p:nvPr>
        </p:nvSpPr>
        <p:spPr>
          <a:xfrm>
            <a:off x="6353150" y="336360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875" name="Google Shape;875;p77"/>
          <p:cNvSpPr txBox="1">
            <a:spLocks noGrp="1"/>
          </p:cNvSpPr>
          <p:nvPr>
            <p:ph type="subTitle" idx="4"/>
          </p:nvPr>
        </p:nvSpPr>
        <p:spPr>
          <a:xfrm>
            <a:off x="9308425" y="336360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876" name="Google Shape;876;p77"/>
          <p:cNvSpPr txBox="1">
            <a:spLocks noGrp="1"/>
          </p:cNvSpPr>
          <p:nvPr>
            <p:ph type="subTitle" idx="5"/>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877" name="Google Shape;877;p77"/>
          <p:cNvSpPr txBox="1">
            <a:spLocks noGrp="1"/>
          </p:cNvSpPr>
          <p:nvPr>
            <p:ph type="title"/>
          </p:nvPr>
        </p:nvSpPr>
        <p:spPr>
          <a:xfrm>
            <a:off x="457200" y="1048161"/>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878" name="Google Shape;878;p77"/>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879" name="Google Shape;879;p77"/>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25845546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60_Timeline Option 3 | 5 Columns | 1 Line Title">
  <p:cSld name="60_Timeline Option 3 | 5 Columns | 1 Line Title">
    <p:spTree>
      <p:nvGrpSpPr>
        <p:cNvPr id="1" name="Shape 880"/>
        <p:cNvGrpSpPr/>
        <p:nvPr/>
      </p:nvGrpSpPr>
      <p:grpSpPr>
        <a:xfrm>
          <a:off x="0" y="0"/>
          <a:ext cx="0" cy="0"/>
          <a:chOff x="0" y="0"/>
          <a:chExt cx="0" cy="0"/>
        </a:xfrm>
      </p:grpSpPr>
      <p:cxnSp>
        <p:nvCxnSpPr>
          <p:cNvPr id="881" name="Google Shape;881;p78"/>
          <p:cNvCxnSpPr/>
          <p:nvPr/>
        </p:nvCxnSpPr>
        <p:spPr>
          <a:xfrm>
            <a:off x="3690322" y="2201369"/>
            <a:ext cx="2742900" cy="0"/>
          </a:xfrm>
          <a:prstGeom prst="straightConnector1">
            <a:avLst/>
          </a:prstGeom>
          <a:noFill/>
          <a:ln w="9525" cap="flat" cmpd="sng">
            <a:solidFill>
              <a:srgbClr val="72C9CA"/>
            </a:solidFill>
            <a:prstDash val="solid"/>
            <a:round/>
            <a:headEnd type="none" w="med" len="med"/>
            <a:tailEnd type="none" w="med" len="med"/>
          </a:ln>
        </p:spPr>
      </p:cxnSp>
      <p:cxnSp>
        <p:nvCxnSpPr>
          <p:cNvPr id="882" name="Google Shape;882;p78"/>
          <p:cNvCxnSpPr/>
          <p:nvPr/>
        </p:nvCxnSpPr>
        <p:spPr>
          <a:xfrm>
            <a:off x="9492676" y="2203704"/>
            <a:ext cx="3019500" cy="0"/>
          </a:xfrm>
          <a:prstGeom prst="straightConnector1">
            <a:avLst/>
          </a:prstGeom>
          <a:noFill/>
          <a:ln w="9525" cap="flat" cmpd="sng">
            <a:solidFill>
              <a:srgbClr val="00344D"/>
            </a:solidFill>
            <a:prstDash val="solid"/>
            <a:round/>
            <a:headEnd type="none" w="med" len="med"/>
            <a:tailEnd type="none" w="med" len="med"/>
          </a:ln>
        </p:spPr>
      </p:cxnSp>
      <p:cxnSp>
        <p:nvCxnSpPr>
          <p:cNvPr id="883" name="Google Shape;883;p78"/>
          <p:cNvCxnSpPr/>
          <p:nvPr/>
        </p:nvCxnSpPr>
        <p:spPr>
          <a:xfrm>
            <a:off x="6608671" y="2203704"/>
            <a:ext cx="2698500" cy="0"/>
          </a:xfrm>
          <a:prstGeom prst="straightConnector1">
            <a:avLst/>
          </a:prstGeom>
          <a:noFill/>
          <a:ln w="9525" cap="flat" cmpd="sng">
            <a:solidFill>
              <a:srgbClr val="008099"/>
            </a:solidFill>
            <a:prstDash val="solid"/>
            <a:round/>
            <a:headEnd type="none" w="med" len="med"/>
            <a:tailEnd type="none" w="med" len="med"/>
          </a:ln>
        </p:spPr>
      </p:cxnSp>
      <p:cxnSp>
        <p:nvCxnSpPr>
          <p:cNvPr id="884" name="Google Shape;884;p78"/>
          <p:cNvCxnSpPr/>
          <p:nvPr/>
        </p:nvCxnSpPr>
        <p:spPr>
          <a:xfrm rot="10800000" flipH="1">
            <a:off x="755943" y="2211075"/>
            <a:ext cx="2658300" cy="7500"/>
          </a:xfrm>
          <a:prstGeom prst="straightConnector1">
            <a:avLst/>
          </a:prstGeom>
          <a:noFill/>
          <a:ln w="9525" cap="flat" cmpd="sng">
            <a:solidFill>
              <a:srgbClr val="00F5F3"/>
            </a:solidFill>
            <a:prstDash val="solid"/>
            <a:round/>
            <a:headEnd type="none" w="med" len="med"/>
            <a:tailEnd type="none" w="med" len="med"/>
          </a:ln>
        </p:spPr>
      </p:cxnSp>
      <p:cxnSp>
        <p:nvCxnSpPr>
          <p:cNvPr id="885" name="Google Shape;885;p78"/>
          <p:cNvCxnSpPr/>
          <p:nvPr/>
        </p:nvCxnSpPr>
        <p:spPr>
          <a:xfrm>
            <a:off x="7469377" y="2205271"/>
            <a:ext cx="2010900" cy="0"/>
          </a:xfrm>
          <a:prstGeom prst="straightConnector1">
            <a:avLst/>
          </a:prstGeom>
          <a:noFill/>
          <a:ln w="9525" cap="flat" cmpd="sng">
            <a:solidFill>
              <a:srgbClr val="008099"/>
            </a:solidFill>
            <a:prstDash val="solid"/>
            <a:round/>
            <a:headEnd type="none" w="med" len="med"/>
            <a:tailEnd type="none" w="med" len="med"/>
          </a:ln>
        </p:spPr>
      </p:cxnSp>
      <p:cxnSp>
        <p:nvCxnSpPr>
          <p:cNvPr id="886" name="Google Shape;886;p78"/>
          <p:cNvCxnSpPr/>
          <p:nvPr/>
        </p:nvCxnSpPr>
        <p:spPr>
          <a:xfrm>
            <a:off x="9664525" y="2205271"/>
            <a:ext cx="3019500" cy="0"/>
          </a:xfrm>
          <a:prstGeom prst="straightConnector1">
            <a:avLst/>
          </a:prstGeom>
          <a:noFill/>
          <a:ln w="9525" cap="flat" cmpd="sng">
            <a:solidFill>
              <a:srgbClr val="00344D"/>
            </a:solidFill>
            <a:prstDash val="solid"/>
            <a:round/>
            <a:headEnd type="none" w="med" len="med"/>
            <a:tailEnd type="none" w="med" len="med"/>
          </a:ln>
        </p:spPr>
      </p:cxnSp>
      <p:cxnSp>
        <p:nvCxnSpPr>
          <p:cNvPr id="887" name="Google Shape;887;p78"/>
          <p:cNvCxnSpPr/>
          <p:nvPr/>
        </p:nvCxnSpPr>
        <p:spPr>
          <a:xfrm>
            <a:off x="5220952" y="2205271"/>
            <a:ext cx="2010900" cy="0"/>
          </a:xfrm>
          <a:prstGeom prst="straightConnector1">
            <a:avLst/>
          </a:prstGeom>
          <a:noFill/>
          <a:ln w="9525" cap="flat" cmpd="sng">
            <a:solidFill>
              <a:srgbClr val="539DB5"/>
            </a:solidFill>
            <a:prstDash val="solid"/>
            <a:round/>
            <a:headEnd type="none" w="med" len="med"/>
            <a:tailEnd type="none" w="med" len="med"/>
          </a:ln>
        </p:spPr>
      </p:cxnSp>
      <p:cxnSp>
        <p:nvCxnSpPr>
          <p:cNvPr id="888" name="Google Shape;888;p78"/>
          <p:cNvCxnSpPr/>
          <p:nvPr/>
        </p:nvCxnSpPr>
        <p:spPr>
          <a:xfrm>
            <a:off x="2892395" y="2205271"/>
            <a:ext cx="2077200" cy="0"/>
          </a:xfrm>
          <a:prstGeom prst="straightConnector1">
            <a:avLst/>
          </a:prstGeom>
          <a:noFill/>
          <a:ln w="9525" cap="flat" cmpd="sng">
            <a:solidFill>
              <a:srgbClr val="72C9CA"/>
            </a:solidFill>
            <a:prstDash val="solid"/>
            <a:round/>
            <a:headEnd type="none" w="med" len="med"/>
            <a:tailEnd type="none" w="med" len="med"/>
          </a:ln>
        </p:spPr>
      </p:cxnSp>
      <p:cxnSp>
        <p:nvCxnSpPr>
          <p:cNvPr id="889" name="Google Shape;889;p78"/>
          <p:cNvCxnSpPr/>
          <p:nvPr/>
        </p:nvCxnSpPr>
        <p:spPr>
          <a:xfrm>
            <a:off x="723200" y="2215285"/>
            <a:ext cx="2036100" cy="0"/>
          </a:xfrm>
          <a:prstGeom prst="straightConnector1">
            <a:avLst/>
          </a:prstGeom>
          <a:noFill/>
          <a:ln w="9525" cap="flat" cmpd="sng">
            <a:solidFill>
              <a:srgbClr val="00F5F3"/>
            </a:solidFill>
            <a:prstDash val="solid"/>
            <a:round/>
            <a:headEnd type="none" w="med" len="med"/>
            <a:tailEnd type="none" w="med" len="med"/>
          </a:ln>
        </p:spPr>
      </p:cxnSp>
      <p:sp>
        <p:nvSpPr>
          <p:cNvPr id="890" name="Google Shape;890;p78"/>
          <p:cNvSpPr/>
          <p:nvPr/>
        </p:nvSpPr>
        <p:spPr>
          <a:xfrm>
            <a:off x="2736857" y="2065725"/>
            <a:ext cx="290700" cy="290700"/>
          </a:xfrm>
          <a:prstGeom prst="ellipse">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78"/>
          <p:cNvSpPr/>
          <p:nvPr/>
        </p:nvSpPr>
        <p:spPr>
          <a:xfrm>
            <a:off x="4969027" y="2042516"/>
            <a:ext cx="290700" cy="290700"/>
          </a:xfrm>
          <a:prstGeom prst="ellipse">
            <a:avLst/>
          </a:prstGeom>
          <a:solidFill>
            <a:srgbClr val="539D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78"/>
          <p:cNvSpPr/>
          <p:nvPr/>
        </p:nvSpPr>
        <p:spPr>
          <a:xfrm>
            <a:off x="9452077" y="2042525"/>
            <a:ext cx="290700" cy="290700"/>
          </a:xfrm>
          <a:prstGeom prst="ellipse">
            <a:avLst/>
          </a:prstGeom>
          <a:solidFill>
            <a:srgbClr val="003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78"/>
          <p:cNvSpPr txBox="1"/>
          <p:nvPr/>
        </p:nvSpPr>
        <p:spPr>
          <a:xfrm>
            <a:off x="2695307" y="2059949"/>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02</a:t>
            </a:r>
            <a:endParaRPr sz="1100">
              <a:solidFill>
                <a:srgbClr val="000033"/>
              </a:solidFill>
              <a:latin typeface="Poppins Medium"/>
              <a:ea typeface="Poppins Medium"/>
              <a:cs typeface="Poppins Medium"/>
              <a:sym typeface="Poppins Medium"/>
            </a:endParaRPr>
          </a:p>
        </p:txBody>
      </p:sp>
      <p:sp>
        <p:nvSpPr>
          <p:cNvPr id="894" name="Google Shape;894;p78"/>
          <p:cNvSpPr txBox="1"/>
          <p:nvPr/>
        </p:nvSpPr>
        <p:spPr>
          <a:xfrm>
            <a:off x="4927477" y="2049475"/>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200">
                <a:solidFill>
                  <a:schemeClr val="lt1"/>
                </a:solidFill>
                <a:latin typeface="Poppins Medium"/>
                <a:ea typeface="Poppins Medium"/>
                <a:cs typeface="Poppins Medium"/>
                <a:sym typeface="Poppins Medium"/>
              </a:rPr>
              <a:t>03</a:t>
            </a:r>
            <a:endParaRPr sz="1200">
              <a:solidFill>
                <a:schemeClr val="lt1"/>
              </a:solidFill>
              <a:latin typeface="Poppins Medium"/>
              <a:ea typeface="Poppins Medium"/>
              <a:cs typeface="Poppins Medium"/>
              <a:sym typeface="Poppins Medium"/>
            </a:endParaRPr>
          </a:p>
        </p:txBody>
      </p:sp>
      <p:sp>
        <p:nvSpPr>
          <p:cNvPr id="895" name="Google Shape;895;p78"/>
          <p:cNvSpPr txBox="1"/>
          <p:nvPr/>
        </p:nvSpPr>
        <p:spPr>
          <a:xfrm>
            <a:off x="9410477" y="2049475"/>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chemeClr val="lt1"/>
                </a:solidFill>
                <a:latin typeface="Poppins Medium"/>
                <a:ea typeface="Poppins Medium"/>
                <a:cs typeface="Poppins Medium"/>
                <a:sym typeface="Poppins Medium"/>
              </a:rPr>
              <a:t>05</a:t>
            </a:r>
            <a:endParaRPr sz="1100">
              <a:solidFill>
                <a:schemeClr val="lt1"/>
              </a:solidFill>
              <a:latin typeface="Poppins Medium"/>
              <a:ea typeface="Poppins Medium"/>
              <a:cs typeface="Poppins Medium"/>
              <a:sym typeface="Poppins Medium"/>
            </a:endParaRPr>
          </a:p>
        </p:txBody>
      </p:sp>
      <p:sp>
        <p:nvSpPr>
          <p:cNvPr id="896" name="Google Shape;896;p78"/>
          <p:cNvSpPr/>
          <p:nvPr/>
        </p:nvSpPr>
        <p:spPr>
          <a:xfrm>
            <a:off x="7221030" y="2042516"/>
            <a:ext cx="290700" cy="290700"/>
          </a:xfrm>
          <a:prstGeom prst="ellipse">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78"/>
          <p:cNvSpPr txBox="1"/>
          <p:nvPr/>
        </p:nvSpPr>
        <p:spPr>
          <a:xfrm>
            <a:off x="7113298" y="2049475"/>
            <a:ext cx="506100" cy="300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600"/>
              <a:buNone/>
            </a:pPr>
            <a:r>
              <a:rPr lang="en" sz="1200">
                <a:solidFill>
                  <a:schemeClr val="lt1"/>
                </a:solidFill>
                <a:latin typeface="Poppins Medium"/>
                <a:ea typeface="Poppins Medium"/>
                <a:cs typeface="Poppins Medium"/>
                <a:sym typeface="Poppins Medium"/>
              </a:rPr>
              <a:t>04</a:t>
            </a:r>
            <a:endParaRPr sz="1200">
              <a:solidFill>
                <a:schemeClr val="lt1"/>
              </a:solidFill>
              <a:latin typeface="Poppins Medium"/>
              <a:ea typeface="Poppins Medium"/>
              <a:cs typeface="Poppins Medium"/>
              <a:sym typeface="Poppins Medium"/>
            </a:endParaRPr>
          </a:p>
        </p:txBody>
      </p:sp>
      <p:sp>
        <p:nvSpPr>
          <p:cNvPr id="898" name="Google Shape;898;p78"/>
          <p:cNvSpPr/>
          <p:nvPr/>
        </p:nvSpPr>
        <p:spPr>
          <a:xfrm>
            <a:off x="475354" y="2065725"/>
            <a:ext cx="290700" cy="290700"/>
          </a:xfrm>
          <a:prstGeom prst="ellipse">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78"/>
          <p:cNvSpPr txBox="1"/>
          <p:nvPr/>
        </p:nvSpPr>
        <p:spPr>
          <a:xfrm>
            <a:off x="433804" y="2061075"/>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01</a:t>
            </a:r>
            <a:endParaRPr sz="1100">
              <a:solidFill>
                <a:srgbClr val="000033"/>
              </a:solidFill>
              <a:latin typeface="Poppins Medium"/>
              <a:ea typeface="Poppins Medium"/>
              <a:cs typeface="Poppins Medium"/>
              <a:sym typeface="Poppins Medium"/>
            </a:endParaRPr>
          </a:p>
        </p:txBody>
      </p:sp>
      <p:sp>
        <p:nvSpPr>
          <p:cNvPr id="900" name="Google Shape;900;p78"/>
          <p:cNvSpPr txBox="1">
            <a:spLocks noGrp="1"/>
          </p:cNvSpPr>
          <p:nvPr>
            <p:ph type="subTitle" idx="1"/>
          </p:nvPr>
        </p:nvSpPr>
        <p:spPr>
          <a:xfrm>
            <a:off x="475350" y="2646625"/>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901" name="Google Shape;901;p78"/>
          <p:cNvSpPr txBox="1">
            <a:spLocks noGrp="1"/>
          </p:cNvSpPr>
          <p:nvPr>
            <p:ph type="subTitle" idx="2"/>
          </p:nvPr>
        </p:nvSpPr>
        <p:spPr>
          <a:xfrm>
            <a:off x="2736850" y="2646625"/>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902" name="Google Shape;902;p78"/>
          <p:cNvSpPr txBox="1">
            <a:spLocks noGrp="1"/>
          </p:cNvSpPr>
          <p:nvPr>
            <p:ph type="subTitle" idx="3"/>
          </p:nvPr>
        </p:nvSpPr>
        <p:spPr>
          <a:xfrm>
            <a:off x="4998350" y="2646625"/>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903" name="Google Shape;903;p78"/>
          <p:cNvSpPr txBox="1">
            <a:spLocks noGrp="1"/>
          </p:cNvSpPr>
          <p:nvPr>
            <p:ph type="subTitle" idx="4"/>
          </p:nvPr>
        </p:nvSpPr>
        <p:spPr>
          <a:xfrm>
            <a:off x="7221025" y="2646625"/>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904" name="Google Shape;904;p78"/>
          <p:cNvSpPr txBox="1">
            <a:spLocks noGrp="1"/>
          </p:cNvSpPr>
          <p:nvPr>
            <p:ph type="subTitle" idx="5"/>
          </p:nvPr>
        </p:nvSpPr>
        <p:spPr>
          <a:xfrm>
            <a:off x="9443700" y="2646625"/>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905" name="Google Shape;905;p78"/>
          <p:cNvSpPr txBox="1">
            <a:spLocks noGrp="1"/>
          </p:cNvSpPr>
          <p:nvPr>
            <p:ph type="subTitle" idx="6"/>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906" name="Google Shape;906;p78"/>
          <p:cNvSpPr txBox="1">
            <a:spLocks noGrp="1"/>
          </p:cNvSpPr>
          <p:nvPr>
            <p:ph type="title"/>
          </p:nvPr>
        </p:nvSpPr>
        <p:spPr>
          <a:xfrm>
            <a:off x="457200" y="1048161"/>
            <a:ext cx="5445600" cy="5571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907" name="Google Shape;907;p78"/>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908" name="Google Shape;908;p78"/>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4216363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10">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A438DE-C883-703F-FD0B-C87E562E880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p:nvPr>
        </p:nvSpPr>
        <p:spPr>
          <a:xfrm>
            <a:off x="522108" y="444149"/>
            <a:ext cx="10515600" cy="797630"/>
          </a:xfrm>
        </p:spPr>
        <p:txBody>
          <a:bodyPr anchor="t"/>
          <a:lstStyle/>
          <a:p>
            <a:r>
              <a:rPr lang="en-US" dirty="0"/>
              <a:t>Click to edit Master title style</a:t>
            </a:r>
          </a:p>
        </p:txBody>
      </p:sp>
      <p:sp>
        <p:nvSpPr>
          <p:cNvPr id="3" name="Content Placeholder 2"/>
          <p:cNvSpPr>
            <a:spLocks noGrp="1"/>
          </p:cNvSpPr>
          <p:nvPr>
            <p:ph idx="1"/>
          </p:nvPr>
        </p:nvSpPr>
        <p:spPr>
          <a:xfrm>
            <a:off x="567264" y="1577267"/>
            <a:ext cx="9976558" cy="1109489"/>
          </a:xfrm>
        </p:spPr>
        <p:txBody>
          <a:bodyPr>
            <a:normAutofit/>
          </a:bodyPr>
          <a:lstStyle>
            <a:lvl1pPr marL="0" indent="0">
              <a:lnSpc>
                <a:spcPts val="3100"/>
              </a:lnSpc>
              <a:spcBef>
                <a:spcPts val="0"/>
              </a:spcBef>
              <a:buFontTx/>
              <a:buNone/>
              <a:defRPr sz="2100"/>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dirty="0"/>
              <a:t>Click to edit Master text styles</a:t>
            </a:r>
          </a:p>
        </p:txBody>
      </p:sp>
      <p:sp>
        <p:nvSpPr>
          <p:cNvPr id="6" name="Slide Number Placeholder 5"/>
          <p:cNvSpPr>
            <a:spLocks noGrp="1"/>
          </p:cNvSpPr>
          <p:nvPr>
            <p:ph type="sldNum" sz="quarter" idx="12"/>
          </p:nvPr>
        </p:nvSpPr>
        <p:spPr>
          <a:xfrm>
            <a:off x="8746068" y="6356350"/>
            <a:ext cx="2743200" cy="365125"/>
          </a:xfrm>
        </p:spPr>
        <p:txBody>
          <a:bodyPr/>
          <a:lstStyle>
            <a:lvl1pPr>
              <a:defRPr>
                <a:solidFill>
                  <a:schemeClr val="tx1">
                    <a:lumMod val="90000"/>
                    <a:lumOff val="10000"/>
                  </a:schemeClr>
                </a:solidFill>
              </a:defRPr>
            </a:lvl1pPr>
          </a:lstStyle>
          <a:p>
            <a:fld id="{48F63A3B-78C7-47BE-AE5E-E10140E04643}" type="slidenum">
              <a:rPr lang="en-US" smtClean="0"/>
              <a:pPr/>
              <a:t>‹#›</a:t>
            </a:fld>
            <a:endParaRPr lang="en-US" dirty="0"/>
          </a:p>
        </p:txBody>
      </p:sp>
      <p:sp>
        <p:nvSpPr>
          <p:cNvPr id="7" name="Content Placeholder 2">
            <a:extLst>
              <a:ext uri="{FF2B5EF4-FFF2-40B4-BE49-F238E27FC236}">
                <a16:creationId xmlns:a16="http://schemas.microsoft.com/office/drawing/2014/main" id="{376EDB06-94BE-576A-6EBD-3BD2F8A37F21}"/>
              </a:ext>
            </a:extLst>
          </p:cNvPr>
          <p:cNvSpPr>
            <a:spLocks noGrp="1"/>
          </p:cNvSpPr>
          <p:nvPr>
            <p:ph idx="13"/>
          </p:nvPr>
        </p:nvSpPr>
        <p:spPr>
          <a:xfrm>
            <a:off x="567264" y="4749453"/>
            <a:ext cx="3406425" cy="1470726"/>
          </a:xfrm>
        </p:spPr>
        <p:txBody>
          <a:bodyPr>
            <a:normAutofit/>
          </a:bodyPr>
          <a:lstStyle>
            <a:lvl1pPr marL="0" indent="0">
              <a:lnSpc>
                <a:spcPts val="2600"/>
              </a:lnSpc>
              <a:spcBef>
                <a:spcPts val="0"/>
              </a:spcBef>
              <a:buFontTx/>
              <a:buNone/>
              <a:defRPr sz="1800"/>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dirty="0"/>
              <a:t>Click to edit Master text styles</a:t>
            </a:r>
          </a:p>
        </p:txBody>
      </p:sp>
      <p:sp>
        <p:nvSpPr>
          <p:cNvPr id="11" name="Text Placeholder 10">
            <a:extLst>
              <a:ext uri="{FF2B5EF4-FFF2-40B4-BE49-F238E27FC236}">
                <a16:creationId xmlns:a16="http://schemas.microsoft.com/office/drawing/2014/main" id="{9F86B795-E788-929E-7ADC-D57D321E5A60}"/>
              </a:ext>
            </a:extLst>
          </p:cNvPr>
          <p:cNvSpPr>
            <a:spLocks noGrp="1"/>
          </p:cNvSpPr>
          <p:nvPr>
            <p:ph type="body" sz="quarter" idx="15"/>
          </p:nvPr>
        </p:nvSpPr>
        <p:spPr>
          <a:xfrm>
            <a:off x="567262" y="4370482"/>
            <a:ext cx="3406427" cy="540185"/>
          </a:xfrm>
        </p:spPr>
        <p:txBody>
          <a:bodyPr>
            <a:noAutofit/>
          </a:bodyPr>
          <a:lstStyle>
            <a:lvl1pPr>
              <a:lnSpc>
                <a:spcPts val="2900"/>
              </a:lnSpc>
              <a:defRPr sz="2000" b="1">
                <a:solidFill>
                  <a:schemeClr val="accent1"/>
                </a:solidFill>
              </a:defRPr>
            </a:lvl1pPr>
          </a:lstStyle>
          <a:p>
            <a:pPr lvl="0"/>
            <a:r>
              <a:rPr lang="en-US" dirty="0"/>
              <a:t>Click to edit Master text</a:t>
            </a:r>
          </a:p>
        </p:txBody>
      </p:sp>
      <p:sp>
        <p:nvSpPr>
          <p:cNvPr id="9" name="Content Placeholder 2">
            <a:extLst>
              <a:ext uri="{FF2B5EF4-FFF2-40B4-BE49-F238E27FC236}">
                <a16:creationId xmlns:a16="http://schemas.microsoft.com/office/drawing/2014/main" id="{40AFE8EB-B297-44A7-DE69-42C65B8FAF64}"/>
              </a:ext>
            </a:extLst>
          </p:cNvPr>
          <p:cNvSpPr>
            <a:spLocks noGrp="1"/>
          </p:cNvSpPr>
          <p:nvPr>
            <p:ph idx="16"/>
          </p:nvPr>
        </p:nvSpPr>
        <p:spPr>
          <a:xfrm>
            <a:off x="4326464" y="4749453"/>
            <a:ext cx="3406425" cy="1470726"/>
          </a:xfrm>
        </p:spPr>
        <p:txBody>
          <a:bodyPr>
            <a:normAutofit/>
          </a:bodyPr>
          <a:lstStyle>
            <a:lvl1pPr marL="0" indent="0">
              <a:lnSpc>
                <a:spcPts val="2600"/>
              </a:lnSpc>
              <a:spcBef>
                <a:spcPts val="0"/>
              </a:spcBef>
              <a:buFontTx/>
              <a:buNone/>
              <a:defRPr sz="1800"/>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dirty="0"/>
              <a:t>Click to edit Master text styles</a:t>
            </a:r>
          </a:p>
        </p:txBody>
      </p:sp>
      <p:sp>
        <p:nvSpPr>
          <p:cNvPr id="10" name="Text Placeholder 10">
            <a:extLst>
              <a:ext uri="{FF2B5EF4-FFF2-40B4-BE49-F238E27FC236}">
                <a16:creationId xmlns:a16="http://schemas.microsoft.com/office/drawing/2014/main" id="{E9807F3A-8637-4A74-675A-DB53DF4DC59B}"/>
              </a:ext>
            </a:extLst>
          </p:cNvPr>
          <p:cNvSpPr>
            <a:spLocks noGrp="1"/>
          </p:cNvSpPr>
          <p:nvPr>
            <p:ph type="body" sz="quarter" idx="17"/>
          </p:nvPr>
        </p:nvSpPr>
        <p:spPr>
          <a:xfrm>
            <a:off x="4326462" y="4370482"/>
            <a:ext cx="3406427" cy="540185"/>
          </a:xfrm>
        </p:spPr>
        <p:txBody>
          <a:bodyPr>
            <a:noAutofit/>
          </a:bodyPr>
          <a:lstStyle>
            <a:lvl1pPr>
              <a:lnSpc>
                <a:spcPts val="2900"/>
              </a:lnSpc>
              <a:defRPr sz="2000" b="1">
                <a:solidFill>
                  <a:schemeClr val="accent1"/>
                </a:solidFill>
              </a:defRPr>
            </a:lvl1pPr>
          </a:lstStyle>
          <a:p>
            <a:pPr lvl="0"/>
            <a:r>
              <a:rPr lang="en-US" dirty="0"/>
              <a:t>Click to edit Master text</a:t>
            </a:r>
          </a:p>
        </p:txBody>
      </p:sp>
      <p:sp>
        <p:nvSpPr>
          <p:cNvPr id="14" name="Content Placeholder 2">
            <a:extLst>
              <a:ext uri="{FF2B5EF4-FFF2-40B4-BE49-F238E27FC236}">
                <a16:creationId xmlns:a16="http://schemas.microsoft.com/office/drawing/2014/main" id="{B9288C00-70F4-F779-2E34-E21247C1DA42}"/>
              </a:ext>
            </a:extLst>
          </p:cNvPr>
          <p:cNvSpPr>
            <a:spLocks noGrp="1"/>
          </p:cNvSpPr>
          <p:nvPr>
            <p:ph idx="18"/>
          </p:nvPr>
        </p:nvSpPr>
        <p:spPr>
          <a:xfrm>
            <a:off x="8085664" y="4749453"/>
            <a:ext cx="3406425" cy="1470726"/>
          </a:xfrm>
        </p:spPr>
        <p:txBody>
          <a:bodyPr>
            <a:normAutofit/>
          </a:bodyPr>
          <a:lstStyle>
            <a:lvl1pPr marL="0" indent="0">
              <a:lnSpc>
                <a:spcPts val="2600"/>
              </a:lnSpc>
              <a:spcBef>
                <a:spcPts val="0"/>
              </a:spcBef>
              <a:buFontTx/>
              <a:buNone/>
              <a:defRPr sz="1800"/>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dirty="0"/>
              <a:t>Click to edit Master text styles</a:t>
            </a:r>
          </a:p>
        </p:txBody>
      </p:sp>
      <p:sp>
        <p:nvSpPr>
          <p:cNvPr id="15" name="Text Placeholder 10">
            <a:extLst>
              <a:ext uri="{FF2B5EF4-FFF2-40B4-BE49-F238E27FC236}">
                <a16:creationId xmlns:a16="http://schemas.microsoft.com/office/drawing/2014/main" id="{A24D37FA-E500-CC52-4CE6-F337A6DC8F1F}"/>
              </a:ext>
            </a:extLst>
          </p:cNvPr>
          <p:cNvSpPr>
            <a:spLocks noGrp="1"/>
          </p:cNvSpPr>
          <p:nvPr>
            <p:ph type="body" sz="quarter" idx="19"/>
          </p:nvPr>
        </p:nvSpPr>
        <p:spPr>
          <a:xfrm>
            <a:off x="8085662" y="4370482"/>
            <a:ext cx="3406427" cy="540185"/>
          </a:xfrm>
        </p:spPr>
        <p:txBody>
          <a:bodyPr>
            <a:noAutofit/>
          </a:bodyPr>
          <a:lstStyle>
            <a:lvl1pPr>
              <a:lnSpc>
                <a:spcPts val="2900"/>
              </a:lnSpc>
              <a:defRPr sz="2000" b="1">
                <a:solidFill>
                  <a:schemeClr val="accent1"/>
                </a:solidFill>
              </a:defRPr>
            </a:lvl1pPr>
          </a:lstStyle>
          <a:p>
            <a:pPr lvl="0"/>
            <a:r>
              <a:rPr lang="en-US" dirty="0"/>
              <a:t>Click to edit Master text</a:t>
            </a:r>
          </a:p>
        </p:txBody>
      </p:sp>
      <p:sp>
        <p:nvSpPr>
          <p:cNvPr id="17" name="Picture Placeholder 16">
            <a:extLst>
              <a:ext uri="{FF2B5EF4-FFF2-40B4-BE49-F238E27FC236}">
                <a16:creationId xmlns:a16="http://schemas.microsoft.com/office/drawing/2014/main" id="{4F751511-885B-C47A-B052-2C43A1AADC5A}"/>
              </a:ext>
            </a:extLst>
          </p:cNvPr>
          <p:cNvSpPr>
            <a:spLocks noGrp="1"/>
          </p:cNvSpPr>
          <p:nvPr>
            <p:ph type="pic" sz="quarter" idx="20"/>
          </p:nvPr>
        </p:nvSpPr>
        <p:spPr>
          <a:xfrm>
            <a:off x="700264" y="2776362"/>
            <a:ext cx="2926080" cy="1463040"/>
          </a:xfrm>
        </p:spPr>
        <p:txBody>
          <a:bodyPr/>
          <a:lstStyle/>
          <a:p>
            <a:endParaRPr lang="en-US"/>
          </a:p>
        </p:txBody>
      </p:sp>
      <p:sp>
        <p:nvSpPr>
          <p:cNvPr id="19" name="Picture Placeholder 16">
            <a:extLst>
              <a:ext uri="{FF2B5EF4-FFF2-40B4-BE49-F238E27FC236}">
                <a16:creationId xmlns:a16="http://schemas.microsoft.com/office/drawing/2014/main" id="{C9C29F47-9998-5569-8EE0-7728212CA0DC}"/>
              </a:ext>
            </a:extLst>
          </p:cNvPr>
          <p:cNvSpPr>
            <a:spLocks noGrp="1"/>
          </p:cNvSpPr>
          <p:nvPr>
            <p:ph type="pic" sz="quarter" idx="21"/>
          </p:nvPr>
        </p:nvSpPr>
        <p:spPr>
          <a:xfrm>
            <a:off x="4448176" y="2776362"/>
            <a:ext cx="2926080" cy="1463040"/>
          </a:xfrm>
        </p:spPr>
        <p:txBody>
          <a:bodyPr/>
          <a:lstStyle/>
          <a:p>
            <a:endParaRPr lang="en-US" dirty="0"/>
          </a:p>
        </p:txBody>
      </p:sp>
      <p:sp>
        <p:nvSpPr>
          <p:cNvPr id="20" name="Picture Placeholder 16">
            <a:extLst>
              <a:ext uri="{FF2B5EF4-FFF2-40B4-BE49-F238E27FC236}">
                <a16:creationId xmlns:a16="http://schemas.microsoft.com/office/drawing/2014/main" id="{0D4218FA-8CA5-7FC4-26C0-48A93AE94857}"/>
              </a:ext>
            </a:extLst>
          </p:cNvPr>
          <p:cNvSpPr>
            <a:spLocks noGrp="1"/>
          </p:cNvSpPr>
          <p:nvPr>
            <p:ph type="pic" sz="quarter" idx="22"/>
          </p:nvPr>
        </p:nvSpPr>
        <p:spPr>
          <a:xfrm>
            <a:off x="8196087" y="2776362"/>
            <a:ext cx="2926080" cy="1463040"/>
          </a:xfrm>
        </p:spPr>
        <p:txBody>
          <a:bodyPr/>
          <a:lstStyle/>
          <a:p>
            <a:endParaRPr lang="en-US" dirty="0"/>
          </a:p>
        </p:txBody>
      </p:sp>
    </p:spTree>
    <p:extLst>
      <p:ext uri="{BB962C8B-B14F-4D97-AF65-F5344CB8AC3E}">
        <p14:creationId xmlns:p14="http://schemas.microsoft.com/office/powerpoint/2010/main" val="51441574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61_Timeline Option 3 | 5 Columns | 2 Line Title">
  <p:cSld name="61_Timeline Option 3 | 5 Columns | 2 Line Title">
    <p:spTree>
      <p:nvGrpSpPr>
        <p:cNvPr id="1" name="Shape 909"/>
        <p:cNvGrpSpPr/>
        <p:nvPr/>
      </p:nvGrpSpPr>
      <p:grpSpPr>
        <a:xfrm>
          <a:off x="0" y="0"/>
          <a:ext cx="0" cy="0"/>
          <a:chOff x="0" y="0"/>
          <a:chExt cx="0" cy="0"/>
        </a:xfrm>
      </p:grpSpPr>
      <p:cxnSp>
        <p:nvCxnSpPr>
          <p:cNvPr id="910" name="Google Shape;910;p79"/>
          <p:cNvCxnSpPr/>
          <p:nvPr/>
        </p:nvCxnSpPr>
        <p:spPr>
          <a:xfrm>
            <a:off x="3690322" y="2483794"/>
            <a:ext cx="2742900" cy="0"/>
          </a:xfrm>
          <a:prstGeom prst="straightConnector1">
            <a:avLst/>
          </a:prstGeom>
          <a:noFill/>
          <a:ln w="9525" cap="flat" cmpd="sng">
            <a:solidFill>
              <a:srgbClr val="72C9CA"/>
            </a:solidFill>
            <a:prstDash val="solid"/>
            <a:round/>
            <a:headEnd type="none" w="med" len="med"/>
            <a:tailEnd type="none" w="med" len="med"/>
          </a:ln>
        </p:spPr>
      </p:cxnSp>
      <p:cxnSp>
        <p:nvCxnSpPr>
          <p:cNvPr id="911" name="Google Shape;911;p79"/>
          <p:cNvCxnSpPr/>
          <p:nvPr/>
        </p:nvCxnSpPr>
        <p:spPr>
          <a:xfrm>
            <a:off x="9492676" y="2486129"/>
            <a:ext cx="3019500" cy="0"/>
          </a:xfrm>
          <a:prstGeom prst="straightConnector1">
            <a:avLst/>
          </a:prstGeom>
          <a:noFill/>
          <a:ln w="9525" cap="flat" cmpd="sng">
            <a:solidFill>
              <a:srgbClr val="00344D"/>
            </a:solidFill>
            <a:prstDash val="solid"/>
            <a:round/>
            <a:headEnd type="none" w="med" len="med"/>
            <a:tailEnd type="none" w="med" len="med"/>
          </a:ln>
        </p:spPr>
      </p:cxnSp>
      <p:cxnSp>
        <p:nvCxnSpPr>
          <p:cNvPr id="912" name="Google Shape;912;p79"/>
          <p:cNvCxnSpPr/>
          <p:nvPr/>
        </p:nvCxnSpPr>
        <p:spPr>
          <a:xfrm>
            <a:off x="6608671" y="2486129"/>
            <a:ext cx="2698500" cy="0"/>
          </a:xfrm>
          <a:prstGeom prst="straightConnector1">
            <a:avLst/>
          </a:prstGeom>
          <a:noFill/>
          <a:ln w="9525" cap="flat" cmpd="sng">
            <a:solidFill>
              <a:srgbClr val="008099"/>
            </a:solidFill>
            <a:prstDash val="solid"/>
            <a:round/>
            <a:headEnd type="none" w="med" len="med"/>
            <a:tailEnd type="none" w="med" len="med"/>
          </a:ln>
        </p:spPr>
      </p:cxnSp>
      <p:cxnSp>
        <p:nvCxnSpPr>
          <p:cNvPr id="913" name="Google Shape;913;p79"/>
          <p:cNvCxnSpPr/>
          <p:nvPr/>
        </p:nvCxnSpPr>
        <p:spPr>
          <a:xfrm rot="10800000" flipH="1">
            <a:off x="755943" y="2493500"/>
            <a:ext cx="2658300" cy="7500"/>
          </a:xfrm>
          <a:prstGeom prst="straightConnector1">
            <a:avLst/>
          </a:prstGeom>
          <a:noFill/>
          <a:ln w="9525" cap="flat" cmpd="sng">
            <a:solidFill>
              <a:srgbClr val="00F5F3"/>
            </a:solidFill>
            <a:prstDash val="solid"/>
            <a:round/>
            <a:headEnd type="none" w="med" len="med"/>
            <a:tailEnd type="none" w="med" len="med"/>
          </a:ln>
        </p:spPr>
      </p:cxnSp>
      <p:cxnSp>
        <p:nvCxnSpPr>
          <p:cNvPr id="914" name="Google Shape;914;p79"/>
          <p:cNvCxnSpPr/>
          <p:nvPr/>
        </p:nvCxnSpPr>
        <p:spPr>
          <a:xfrm>
            <a:off x="7469377" y="2487696"/>
            <a:ext cx="2010900" cy="0"/>
          </a:xfrm>
          <a:prstGeom prst="straightConnector1">
            <a:avLst/>
          </a:prstGeom>
          <a:noFill/>
          <a:ln w="9525" cap="flat" cmpd="sng">
            <a:solidFill>
              <a:srgbClr val="008099"/>
            </a:solidFill>
            <a:prstDash val="solid"/>
            <a:round/>
            <a:headEnd type="none" w="med" len="med"/>
            <a:tailEnd type="none" w="med" len="med"/>
          </a:ln>
        </p:spPr>
      </p:cxnSp>
      <p:cxnSp>
        <p:nvCxnSpPr>
          <p:cNvPr id="915" name="Google Shape;915;p79"/>
          <p:cNvCxnSpPr/>
          <p:nvPr/>
        </p:nvCxnSpPr>
        <p:spPr>
          <a:xfrm>
            <a:off x="9664525" y="2487696"/>
            <a:ext cx="3019500" cy="0"/>
          </a:xfrm>
          <a:prstGeom prst="straightConnector1">
            <a:avLst/>
          </a:prstGeom>
          <a:noFill/>
          <a:ln w="9525" cap="flat" cmpd="sng">
            <a:solidFill>
              <a:srgbClr val="00344D"/>
            </a:solidFill>
            <a:prstDash val="solid"/>
            <a:round/>
            <a:headEnd type="none" w="med" len="med"/>
            <a:tailEnd type="none" w="med" len="med"/>
          </a:ln>
        </p:spPr>
      </p:cxnSp>
      <p:cxnSp>
        <p:nvCxnSpPr>
          <p:cNvPr id="916" name="Google Shape;916;p79"/>
          <p:cNvCxnSpPr/>
          <p:nvPr/>
        </p:nvCxnSpPr>
        <p:spPr>
          <a:xfrm>
            <a:off x="5220952" y="2487696"/>
            <a:ext cx="2010900" cy="0"/>
          </a:xfrm>
          <a:prstGeom prst="straightConnector1">
            <a:avLst/>
          </a:prstGeom>
          <a:noFill/>
          <a:ln w="9525" cap="flat" cmpd="sng">
            <a:solidFill>
              <a:srgbClr val="539DB5"/>
            </a:solidFill>
            <a:prstDash val="solid"/>
            <a:round/>
            <a:headEnd type="none" w="med" len="med"/>
            <a:tailEnd type="none" w="med" len="med"/>
          </a:ln>
        </p:spPr>
      </p:cxnSp>
      <p:cxnSp>
        <p:nvCxnSpPr>
          <p:cNvPr id="917" name="Google Shape;917;p79"/>
          <p:cNvCxnSpPr/>
          <p:nvPr/>
        </p:nvCxnSpPr>
        <p:spPr>
          <a:xfrm>
            <a:off x="2892395" y="2487696"/>
            <a:ext cx="2077200" cy="0"/>
          </a:xfrm>
          <a:prstGeom prst="straightConnector1">
            <a:avLst/>
          </a:prstGeom>
          <a:noFill/>
          <a:ln w="9525" cap="flat" cmpd="sng">
            <a:solidFill>
              <a:srgbClr val="72C9CA"/>
            </a:solidFill>
            <a:prstDash val="solid"/>
            <a:round/>
            <a:headEnd type="none" w="med" len="med"/>
            <a:tailEnd type="none" w="med" len="med"/>
          </a:ln>
        </p:spPr>
      </p:cxnSp>
      <p:cxnSp>
        <p:nvCxnSpPr>
          <p:cNvPr id="918" name="Google Shape;918;p79"/>
          <p:cNvCxnSpPr/>
          <p:nvPr/>
        </p:nvCxnSpPr>
        <p:spPr>
          <a:xfrm>
            <a:off x="723200" y="2497710"/>
            <a:ext cx="2036100" cy="0"/>
          </a:xfrm>
          <a:prstGeom prst="straightConnector1">
            <a:avLst/>
          </a:prstGeom>
          <a:noFill/>
          <a:ln w="9525" cap="flat" cmpd="sng">
            <a:solidFill>
              <a:srgbClr val="00F5F3"/>
            </a:solidFill>
            <a:prstDash val="solid"/>
            <a:round/>
            <a:headEnd type="none" w="med" len="med"/>
            <a:tailEnd type="none" w="med" len="med"/>
          </a:ln>
        </p:spPr>
      </p:cxnSp>
      <p:sp>
        <p:nvSpPr>
          <p:cNvPr id="919" name="Google Shape;919;p79"/>
          <p:cNvSpPr/>
          <p:nvPr/>
        </p:nvSpPr>
        <p:spPr>
          <a:xfrm>
            <a:off x="2736857" y="2348150"/>
            <a:ext cx="290700" cy="290700"/>
          </a:xfrm>
          <a:prstGeom prst="ellipse">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79"/>
          <p:cNvSpPr/>
          <p:nvPr/>
        </p:nvSpPr>
        <p:spPr>
          <a:xfrm>
            <a:off x="4969027" y="2324941"/>
            <a:ext cx="290700" cy="290700"/>
          </a:xfrm>
          <a:prstGeom prst="ellipse">
            <a:avLst/>
          </a:prstGeom>
          <a:solidFill>
            <a:srgbClr val="539D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79"/>
          <p:cNvSpPr/>
          <p:nvPr/>
        </p:nvSpPr>
        <p:spPr>
          <a:xfrm>
            <a:off x="9452077" y="2324950"/>
            <a:ext cx="290700" cy="290700"/>
          </a:xfrm>
          <a:prstGeom prst="ellipse">
            <a:avLst/>
          </a:prstGeom>
          <a:solidFill>
            <a:srgbClr val="003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79"/>
          <p:cNvSpPr txBox="1"/>
          <p:nvPr/>
        </p:nvSpPr>
        <p:spPr>
          <a:xfrm>
            <a:off x="2695307" y="2342374"/>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02</a:t>
            </a:r>
            <a:endParaRPr sz="1100">
              <a:solidFill>
                <a:srgbClr val="000033"/>
              </a:solidFill>
              <a:latin typeface="Poppins Medium"/>
              <a:ea typeface="Poppins Medium"/>
              <a:cs typeface="Poppins Medium"/>
              <a:sym typeface="Poppins Medium"/>
            </a:endParaRPr>
          </a:p>
        </p:txBody>
      </p:sp>
      <p:sp>
        <p:nvSpPr>
          <p:cNvPr id="923" name="Google Shape;923;p79"/>
          <p:cNvSpPr txBox="1"/>
          <p:nvPr/>
        </p:nvSpPr>
        <p:spPr>
          <a:xfrm>
            <a:off x="4927477" y="233190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200">
                <a:solidFill>
                  <a:schemeClr val="lt1"/>
                </a:solidFill>
                <a:latin typeface="Poppins Medium"/>
                <a:ea typeface="Poppins Medium"/>
                <a:cs typeface="Poppins Medium"/>
                <a:sym typeface="Poppins Medium"/>
              </a:rPr>
              <a:t>03</a:t>
            </a:r>
            <a:endParaRPr sz="1200">
              <a:solidFill>
                <a:schemeClr val="lt1"/>
              </a:solidFill>
              <a:latin typeface="Poppins Medium"/>
              <a:ea typeface="Poppins Medium"/>
              <a:cs typeface="Poppins Medium"/>
              <a:sym typeface="Poppins Medium"/>
            </a:endParaRPr>
          </a:p>
        </p:txBody>
      </p:sp>
      <p:sp>
        <p:nvSpPr>
          <p:cNvPr id="924" name="Google Shape;924;p79"/>
          <p:cNvSpPr txBox="1"/>
          <p:nvPr/>
        </p:nvSpPr>
        <p:spPr>
          <a:xfrm>
            <a:off x="9410477" y="233190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chemeClr val="lt1"/>
                </a:solidFill>
                <a:latin typeface="Poppins Medium"/>
                <a:ea typeface="Poppins Medium"/>
                <a:cs typeface="Poppins Medium"/>
                <a:sym typeface="Poppins Medium"/>
              </a:rPr>
              <a:t>05</a:t>
            </a:r>
            <a:endParaRPr sz="1100">
              <a:solidFill>
                <a:schemeClr val="lt1"/>
              </a:solidFill>
              <a:latin typeface="Poppins Medium"/>
              <a:ea typeface="Poppins Medium"/>
              <a:cs typeface="Poppins Medium"/>
              <a:sym typeface="Poppins Medium"/>
            </a:endParaRPr>
          </a:p>
        </p:txBody>
      </p:sp>
      <p:sp>
        <p:nvSpPr>
          <p:cNvPr id="925" name="Google Shape;925;p79"/>
          <p:cNvSpPr/>
          <p:nvPr/>
        </p:nvSpPr>
        <p:spPr>
          <a:xfrm>
            <a:off x="7221030" y="2324941"/>
            <a:ext cx="290700" cy="290700"/>
          </a:xfrm>
          <a:prstGeom prst="ellipse">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79"/>
          <p:cNvSpPr txBox="1"/>
          <p:nvPr/>
        </p:nvSpPr>
        <p:spPr>
          <a:xfrm>
            <a:off x="7113298" y="2331900"/>
            <a:ext cx="506100" cy="300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600"/>
              <a:buNone/>
            </a:pPr>
            <a:r>
              <a:rPr lang="en" sz="1200">
                <a:solidFill>
                  <a:schemeClr val="lt1"/>
                </a:solidFill>
                <a:latin typeface="Poppins Medium"/>
                <a:ea typeface="Poppins Medium"/>
                <a:cs typeface="Poppins Medium"/>
                <a:sym typeface="Poppins Medium"/>
              </a:rPr>
              <a:t>04</a:t>
            </a:r>
            <a:endParaRPr sz="1200">
              <a:solidFill>
                <a:schemeClr val="lt1"/>
              </a:solidFill>
              <a:latin typeface="Poppins Medium"/>
              <a:ea typeface="Poppins Medium"/>
              <a:cs typeface="Poppins Medium"/>
              <a:sym typeface="Poppins Medium"/>
            </a:endParaRPr>
          </a:p>
        </p:txBody>
      </p:sp>
      <p:sp>
        <p:nvSpPr>
          <p:cNvPr id="927" name="Google Shape;927;p79"/>
          <p:cNvSpPr/>
          <p:nvPr/>
        </p:nvSpPr>
        <p:spPr>
          <a:xfrm>
            <a:off x="475354" y="2348150"/>
            <a:ext cx="290700" cy="290700"/>
          </a:xfrm>
          <a:prstGeom prst="ellipse">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79"/>
          <p:cNvSpPr txBox="1"/>
          <p:nvPr/>
        </p:nvSpPr>
        <p:spPr>
          <a:xfrm>
            <a:off x="433804" y="234350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01</a:t>
            </a:r>
            <a:endParaRPr sz="1100">
              <a:solidFill>
                <a:srgbClr val="000033"/>
              </a:solidFill>
              <a:latin typeface="Poppins Medium"/>
              <a:ea typeface="Poppins Medium"/>
              <a:cs typeface="Poppins Medium"/>
              <a:sym typeface="Poppins Medium"/>
            </a:endParaRPr>
          </a:p>
        </p:txBody>
      </p:sp>
      <p:sp>
        <p:nvSpPr>
          <p:cNvPr id="929" name="Google Shape;929;p79"/>
          <p:cNvSpPr txBox="1">
            <a:spLocks noGrp="1"/>
          </p:cNvSpPr>
          <p:nvPr>
            <p:ph type="subTitle" idx="1"/>
          </p:nvPr>
        </p:nvSpPr>
        <p:spPr>
          <a:xfrm>
            <a:off x="475350" y="292905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930" name="Google Shape;930;p79"/>
          <p:cNvSpPr txBox="1">
            <a:spLocks noGrp="1"/>
          </p:cNvSpPr>
          <p:nvPr>
            <p:ph type="subTitle" idx="2"/>
          </p:nvPr>
        </p:nvSpPr>
        <p:spPr>
          <a:xfrm>
            <a:off x="2736850" y="292905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931" name="Google Shape;931;p79"/>
          <p:cNvSpPr txBox="1">
            <a:spLocks noGrp="1"/>
          </p:cNvSpPr>
          <p:nvPr>
            <p:ph type="subTitle" idx="3"/>
          </p:nvPr>
        </p:nvSpPr>
        <p:spPr>
          <a:xfrm>
            <a:off x="4998350" y="292905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932" name="Google Shape;932;p79"/>
          <p:cNvSpPr txBox="1">
            <a:spLocks noGrp="1"/>
          </p:cNvSpPr>
          <p:nvPr>
            <p:ph type="subTitle" idx="4"/>
          </p:nvPr>
        </p:nvSpPr>
        <p:spPr>
          <a:xfrm>
            <a:off x="7221025" y="292905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933" name="Google Shape;933;p79"/>
          <p:cNvSpPr txBox="1">
            <a:spLocks noGrp="1"/>
          </p:cNvSpPr>
          <p:nvPr>
            <p:ph type="subTitle" idx="5"/>
          </p:nvPr>
        </p:nvSpPr>
        <p:spPr>
          <a:xfrm>
            <a:off x="9443700" y="292905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934" name="Google Shape;934;p79"/>
          <p:cNvSpPr txBox="1">
            <a:spLocks noGrp="1"/>
          </p:cNvSpPr>
          <p:nvPr>
            <p:ph type="subTitle" idx="6"/>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935" name="Google Shape;935;p79"/>
          <p:cNvSpPr txBox="1">
            <a:spLocks noGrp="1"/>
          </p:cNvSpPr>
          <p:nvPr>
            <p:ph type="title"/>
          </p:nvPr>
        </p:nvSpPr>
        <p:spPr>
          <a:xfrm>
            <a:off x="457200" y="1048161"/>
            <a:ext cx="5445600" cy="8229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936" name="Google Shape;936;p79"/>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937" name="Google Shape;937;p79"/>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20966749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62_Timeline Option 3 | 5 Columns | 3 Line Title">
  <p:cSld name="62_Timeline Option 3 | 5 Columns | 3 Line Title">
    <p:spTree>
      <p:nvGrpSpPr>
        <p:cNvPr id="1" name="Shape 938"/>
        <p:cNvGrpSpPr/>
        <p:nvPr/>
      </p:nvGrpSpPr>
      <p:grpSpPr>
        <a:xfrm>
          <a:off x="0" y="0"/>
          <a:ext cx="0" cy="0"/>
          <a:chOff x="0" y="0"/>
          <a:chExt cx="0" cy="0"/>
        </a:xfrm>
      </p:grpSpPr>
      <p:sp>
        <p:nvSpPr>
          <p:cNvPr id="939" name="Google Shape;939;p80"/>
          <p:cNvSpPr txBox="1">
            <a:spLocks noGrp="1"/>
          </p:cNvSpPr>
          <p:nvPr>
            <p:ph type="title"/>
          </p:nvPr>
        </p:nvSpPr>
        <p:spPr>
          <a:xfrm>
            <a:off x="457200" y="1048161"/>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cxnSp>
        <p:nvCxnSpPr>
          <p:cNvPr id="940" name="Google Shape;940;p80"/>
          <p:cNvCxnSpPr/>
          <p:nvPr/>
        </p:nvCxnSpPr>
        <p:spPr>
          <a:xfrm>
            <a:off x="3690322" y="2913694"/>
            <a:ext cx="2742900" cy="0"/>
          </a:xfrm>
          <a:prstGeom prst="straightConnector1">
            <a:avLst/>
          </a:prstGeom>
          <a:noFill/>
          <a:ln w="9525" cap="flat" cmpd="sng">
            <a:solidFill>
              <a:srgbClr val="72C9CA"/>
            </a:solidFill>
            <a:prstDash val="solid"/>
            <a:round/>
            <a:headEnd type="none" w="med" len="med"/>
            <a:tailEnd type="none" w="med" len="med"/>
          </a:ln>
        </p:spPr>
      </p:cxnSp>
      <p:cxnSp>
        <p:nvCxnSpPr>
          <p:cNvPr id="941" name="Google Shape;941;p80"/>
          <p:cNvCxnSpPr/>
          <p:nvPr/>
        </p:nvCxnSpPr>
        <p:spPr>
          <a:xfrm>
            <a:off x="9492676" y="2916029"/>
            <a:ext cx="3019500" cy="0"/>
          </a:xfrm>
          <a:prstGeom prst="straightConnector1">
            <a:avLst/>
          </a:prstGeom>
          <a:noFill/>
          <a:ln w="9525" cap="flat" cmpd="sng">
            <a:solidFill>
              <a:srgbClr val="00344D"/>
            </a:solidFill>
            <a:prstDash val="solid"/>
            <a:round/>
            <a:headEnd type="none" w="med" len="med"/>
            <a:tailEnd type="none" w="med" len="med"/>
          </a:ln>
        </p:spPr>
      </p:cxnSp>
      <p:cxnSp>
        <p:nvCxnSpPr>
          <p:cNvPr id="942" name="Google Shape;942;p80"/>
          <p:cNvCxnSpPr/>
          <p:nvPr/>
        </p:nvCxnSpPr>
        <p:spPr>
          <a:xfrm>
            <a:off x="6608671" y="2916029"/>
            <a:ext cx="2698500" cy="0"/>
          </a:xfrm>
          <a:prstGeom prst="straightConnector1">
            <a:avLst/>
          </a:prstGeom>
          <a:noFill/>
          <a:ln w="9525" cap="flat" cmpd="sng">
            <a:solidFill>
              <a:srgbClr val="008099"/>
            </a:solidFill>
            <a:prstDash val="solid"/>
            <a:round/>
            <a:headEnd type="none" w="med" len="med"/>
            <a:tailEnd type="none" w="med" len="med"/>
          </a:ln>
        </p:spPr>
      </p:cxnSp>
      <p:cxnSp>
        <p:nvCxnSpPr>
          <p:cNvPr id="943" name="Google Shape;943;p80"/>
          <p:cNvCxnSpPr/>
          <p:nvPr/>
        </p:nvCxnSpPr>
        <p:spPr>
          <a:xfrm rot="10800000" flipH="1">
            <a:off x="755943" y="2923400"/>
            <a:ext cx="2658300" cy="7500"/>
          </a:xfrm>
          <a:prstGeom prst="straightConnector1">
            <a:avLst/>
          </a:prstGeom>
          <a:noFill/>
          <a:ln w="9525" cap="flat" cmpd="sng">
            <a:solidFill>
              <a:srgbClr val="00F5F3"/>
            </a:solidFill>
            <a:prstDash val="solid"/>
            <a:round/>
            <a:headEnd type="none" w="med" len="med"/>
            <a:tailEnd type="none" w="med" len="med"/>
          </a:ln>
        </p:spPr>
      </p:cxnSp>
      <p:cxnSp>
        <p:nvCxnSpPr>
          <p:cNvPr id="944" name="Google Shape;944;p80"/>
          <p:cNvCxnSpPr/>
          <p:nvPr/>
        </p:nvCxnSpPr>
        <p:spPr>
          <a:xfrm>
            <a:off x="7469377" y="2917596"/>
            <a:ext cx="2010900" cy="0"/>
          </a:xfrm>
          <a:prstGeom prst="straightConnector1">
            <a:avLst/>
          </a:prstGeom>
          <a:noFill/>
          <a:ln w="9525" cap="flat" cmpd="sng">
            <a:solidFill>
              <a:srgbClr val="008099"/>
            </a:solidFill>
            <a:prstDash val="solid"/>
            <a:round/>
            <a:headEnd type="none" w="med" len="med"/>
            <a:tailEnd type="none" w="med" len="med"/>
          </a:ln>
        </p:spPr>
      </p:cxnSp>
      <p:cxnSp>
        <p:nvCxnSpPr>
          <p:cNvPr id="945" name="Google Shape;945;p80"/>
          <p:cNvCxnSpPr/>
          <p:nvPr/>
        </p:nvCxnSpPr>
        <p:spPr>
          <a:xfrm>
            <a:off x="9664525" y="2917596"/>
            <a:ext cx="3019500" cy="0"/>
          </a:xfrm>
          <a:prstGeom prst="straightConnector1">
            <a:avLst/>
          </a:prstGeom>
          <a:noFill/>
          <a:ln w="9525" cap="flat" cmpd="sng">
            <a:solidFill>
              <a:srgbClr val="00344D"/>
            </a:solidFill>
            <a:prstDash val="solid"/>
            <a:round/>
            <a:headEnd type="none" w="med" len="med"/>
            <a:tailEnd type="none" w="med" len="med"/>
          </a:ln>
        </p:spPr>
      </p:cxnSp>
      <p:cxnSp>
        <p:nvCxnSpPr>
          <p:cNvPr id="946" name="Google Shape;946;p80"/>
          <p:cNvCxnSpPr/>
          <p:nvPr/>
        </p:nvCxnSpPr>
        <p:spPr>
          <a:xfrm>
            <a:off x="5220952" y="2917596"/>
            <a:ext cx="2010900" cy="0"/>
          </a:xfrm>
          <a:prstGeom prst="straightConnector1">
            <a:avLst/>
          </a:prstGeom>
          <a:noFill/>
          <a:ln w="9525" cap="flat" cmpd="sng">
            <a:solidFill>
              <a:srgbClr val="539DB5"/>
            </a:solidFill>
            <a:prstDash val="solid"/>
            <a:round/>
            <a:headEnd type="none" w="med" len="med"/>
            <a:tailEnd type="none" w="med" len="med"/>
          </a:ln>
        </p:spPr>
      </p:cxnSp>
      <p:cxnSp>
        <p:nvCxnSpPr>
          <p:cNvPr id="947" name="Google Shape;947;p80"/>
          <p:cNvCxnSpPr/>
          <p:nvPr/>
        </p:nvCxnSpPr>
        <p:spPr>
          <a:xfrm>
            <a:off x="2892395" y="2917596"/>
            <a:ext cx="2077200" cy="0"/>
          </a:xfrm>
          <a:prstGeom prst="straightConnector1">
            <a:avLst/>
          </a:prstGeom>
          <a:noFill/>
          <a:ln w="9525" cap="flat" cmpd="sng">
            <a:solidFill>
              <a:srgbClr val="72C9CA"/>
            </a:solidFill>
            <a:prstDash val="solid"/>
            <a:round/>
            <a:headEnd type="none" w="med" len="med"/>
            <a:tailEnd type="none" w="med" len="med"/>
          </a:ln>
        </p:spPr>
      </p:cxnSp>
      <p:cxnSp>
        <p:nvCxnSpPr>
          <p:cNvPr id="948" name="Google Shape;948;p80"/>
          <p:cNvCxnSpPr/>
          <p:nvPr/>
        </p:nvCxnSpPr>
        <p:spPr>
          <a:xfrm>
            <a:off x="723200" y="2927610"/>
            <a:ext cx="2036100" cy="0"/>
          </a:xfrm>
          <a:prstGeom prst="straightConnector1">
            <a:avLst/>
          </a:prstGeom>
          <a:noFill/>
          <a:ln w="9525" cap="flat" cmpd="sng">
            <a:solidFill>
              <a:srgbClr val="00F5F3"/>
            </a:solidFill>
            <a:prstDash val="solid"/>
            <a:round/>
            <a:headEnd type="none" w="med" len="med"/>
            <a:tailEnd type="none" w="med" len="med"/>
          </a:ln>
        </p:spPr>
      </p:cxnSp>
      <p:sp>
        <p:nvSpPr>
          <p:cNvPr id="949" name="Google Shape;949;p80"/>
          <p:cNvSpPr/>
          <p:nvPr/>
        </p:nvSpPr>
        <p:spPr>
          <a:xfrm>
            <a:off x="2736857" y="2778050"/>
            <a:ext cx="290700" cy="290700"/>
          </a:xfrm>
          <a:prstGeom prst="ellipse">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80"/>
          <p:cNvSpPr/>
          <p:nvPr/>
        </p:nvSpPr>
        <p:spPr>
          <a:xfrm>
            <a:off x="4969027" y="2754841"/>
            <a:ext cx="290700" cy="290700"/>
          </a:xfrm>
          <a:prstGeom prst="ellipse">
            <a:avLst/>
          </a:prstGeom>
          <a:solidFill>
            <a:srgbClr val="539D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80"/>
          <p:cNvSpPr/>
          <p:nvPr/>
        </p:nvSpPr>
        <p:spPr>
          <a:xfrm>
            <a:off x="9452077" y="2754850"/>
            <a:ext cx="290700" cy="290700"/>
          </a:xfrm>
          <a:prstGeom prst="ellipse">
            <a:avLst/>
          </a:prstGeom>
          <a:solidFill>
            <a:srgbClr val="003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80"/>
          <p:cNvSpPr txBox="1"/>
          <p:nvPr/>
        </p:nvSpPr>
        <p:spPr>
          <a:xfrm>
            <a:off x="2695307" y="2772274"/>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02</a:t>
            </a:r>
            <a:endParaRPr sz="1100">
              <a:solidFill>
                <a:srgbClr val="000033"/>
              </a:solidFill>
              <a:latin typeface="Poppins Medium"/>
              <a:ea typeface="Poppins Medium"/>
              <a:cs typeface="Poppins Medium"/>
              <a:sym typeface="Poppins Medium"/>
            </a:endParaRPr>
          </a:p>
        </p:txBody>
      </p:sp>
      <p:sp>
        <p:nvSpPr>
          <p:cNvPr id="953" name="Google Shape;953;p80"/>
          <p:cNvSpPr txBox="1"/>
          <p:nvPr/>
        </p:nvSpPr>
        <p:spPr>
          <a:xfrm>
            <a:off x="4927477" y="276180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200">
                <a:solidFill>
                  <a:schemeClr val="lt1"/>
                </a:solidFill>
                <a:latin typeface="Poppins Medium"/>
                <a:ea typeface="Poppins Medium"/>
                <a:cs typeface="Poppins Medium"/>
                <a:sym typeface="Poppins Medium"/>
              </a:rPr>
              <a:t>03</a:t>
            </a:r>
            <a:endParaRPr sz="1200">
              <a:solidFill>
                <a:schemeClr val="lt1"/>
              </a:solidFill>
              <a:latin typeface="Poppins Medium"/>
              <a:ea typeface="Poppins Medium"/>
              <a:cs typeface="Poppins Medium"/>
              <a:sym typeface="Poppins Medium"/>
            </a:endParaRPr>
          </a:p>
        </p:txBody>
      </p:sp>
      <p:sp>
        <p:nvSpPr>
          <p:cNvPr id="954" name="Google Shape;954;p80"/>
          <p:cNvSpPr txBox="1"/>
          <p:nvPr/>
        </p:nvSpPr>
        <p:spPr>
          <a:xfrm>
            <a:off x="9410477" y="276180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chemeClr val="lt1"/>
                </a:solidFill>
                <a:latin typeface="Poppins Medium"/>
                <a:ea typeface="Poppins Medium"/>
                <a:cs typeface="Poppins Medium"/>
                <a:sym typeface="Poppins Medium"/>
              </a:rPr>
              <a:t>05</a:t>
            </a:r>
            <a:endParaRPr sz="1100">
              <a:solidFill>
                <a:schemeClr val="lt1"/>
              </a:solidFill>
              <a:latin typeface="Poppins Medium"/>
              <a:ea typeface="Poppins Medium"/>
              <a:cs typeface="Poppins Medium"/>
              <a:sym typeface="Poppins Medium"/>
            </a:endParaRPr>
          </a:p>
        </p:txBody>
      </p:sp>
      <p:sp>
        <p:nvSpPr>
          <p:cNvPr id="955" name="Google Shape;955;p80"/>
          <p:cNvSpPr/>
          <p:nvPr/>
        </p:nvSpPr>
        <p:spPr>
          <a:xfrm>
            <a:off x="7221030" y="2754841"/>
            <a:ext cx="290700" cy="290700"/>
          </a:xfrm>
          <a:prstGeom prst="ellipse">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80"/>
          <p:cNvSpPr txBox="1"/>
          <p:nvPr/>
        </p:nvSpPr>
        <p:spPr>
          <a:xfrm>
            <a:off x="7113298" y="2761800"/>
            <a:ext cx="506100" cy="300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600"/>
              <a:buNone/>
            </a:pPr>
            <a:r>
              <a:rPr lang="en" sz="1200">
                <a:solidFill>
                  <a:schemeClr val="lt1"/>
                </a:solidFill>
                <a:latin typeface="Poppins Medium"/>
                <a:ea typeface="Poppins Medium"/>
                <a:cs typeface="Poppins Medium"/>
                <a:sym typeface="Poppins Medium"/>
              </a:rPr>
              <a:t>04</a:t>
            </a:r>
            <a:endParaRPr sz="1200">
              <a:solidFill>
                <a:schemeClr val="lt1"/>
              </a:solidFill>
              <a:latin typeface="Poppins Medium"/>
              <a:ea typeface="Poppins Medium"/>
              <a:cs typeface="Poppins Medium"/>
              <a:sym typeface="Poppins Medium"/>
            </a:endParaRPr>
          </a:p>
        </p:txBody>
      </p:sp>
      <p:sp>
        <p:nvSpPr>
          <p:cNvPr id="957" name="Google Shape;957;p80"/>
          <p:cNvSpPr/>
          <p:nvPr/>
        </p:nvSpPr>
        <p:spPr>
          <a:xfrm>
            <a:off x="475354" y="2778050"/>
            <a:ext cx="290700" cy="290700"/>
          </a:xfrm>
          <a:prstGeom prst="ellipse">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80"/>
          <p:cNvSpPr txBox="1"/>
          <p:nvPr/>
        </p:nvSpPr>
        <p:spPr>
          <a:xfrm>
            <a:off x="433804" y="277340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01</a:t>
            </a:r>
            <a:endParaRPr sz="1100">
              <a:solidFill>
                <a:srgbClr val="000033"/>
              </a:solidFill>
              <a:latin typeface="Poppins Medium"/>
              <a:ea typeface="Poppins Medium"/>
              <a:cs typeface="Poppins Medium"/>
              <a:sym typeface="Poppins Medium"/>
            </a:endParaRPr>
          </a:p>
        </p:txBody>
      </p:sp>
      <p:sp>
        <p:nvSpPr>
          <p:cNvPr id="959" name="Google Shape;959;p80"/>
          <p:cNvSpPr txBox="1">
            <a:spLocks noGrp="1"/>
          </p:cNvSpPr>
          <p:nvPr>
            <p:ph type="subTitle" idx="1"/>
          </p:nvPr>
        </p:nvSpPr>
        <p:spPr>
          <a:xfrm>
            <a:off x="475350" y="335895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960" name="Google Shape;960;p80"/>
          <p:cNvSpPr txBox="1">
            <a:spLocks noGrp="1"/>
          </p:cNvSpPr>
          <p:nvPr>
            <p:ph type="subTitle" idx="2"/>
          </p:nvPr>
        </p:nvSpPr>
        <p:spPr>
          <a:xfrm>
            <a:off x="2736850" y="335895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961" name="Google Shape;961;p80"/>
          <p:cNvSpPr txBox="1">
            <a:spLocks noGrp="1"/>
          </p:cNvSpPr>
          <p:nvPr>
            <p:ph type="subTitle" idx="3"/>
          </p:nvPr>
        </p:nvSpPr>
        <p:spPr>
          <a:xfrm>
            <a:off x="4998350" y="335895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962" name="Google Shape;962;p80"/>
          <p:cNvSpPr txBox="1">
            <a:spLocks noGrp="1"/>
          </p:cNvSpPr>
          <p:nvPr>
            <p:ph type="subTitle" idx="4"/>
          </p:nvPr>
        </p:nvSpPr>
        <p:spPr>
          <a:xfrm>
            <a:off x="7221025" y="335895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963" name="Google Shape;963;p80"/>
          <p:cNvSpPr txBox="1">
            <a:spLocks noGrp="1"/>
          </p:cNvSpPr>
          <p:nvPr>
            <p:ph type="subTitle" idx="5"/>
          </p:nvPr>
        </p:nvSpPr>
        <p:spPr>
          <a:xfrm>
            <a:off x="9443700" y="335895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964" name="Google Shape;964;p80"/>
          <p:cNvSpPr txBox="1">
            <a:spLocks noGrp="1"/>
          </p:cNvSpPr>
          <p:nvPr>
            <p:ph type="subTitle" idx="6"/>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pic>
        <p:nvPicPr>
          <p:cNvPr id="965" name="Google Shape;965;p80"/>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966" name="Google Shape;966;p80"/>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418870513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967"/>
        <p:cNvGrpSpPr/>
        <p:nvPr/>
      </p:nvGrpSpPr>
      <p:grpSpPr>
        <a:xfrm>
          <a:off x="0" y="0"/>
          <a:ext cx="0" cy="0"/>
          <a:chOff x="0" y="0"/>
          <a:chExt cx="0" cy="0"/>
        </a:xfrm>
      </p:grpSpPr>
      <p:sp>
        <p:nvSpPr>
          <p:cNvPr id="968" name="Google Shape;968;p81"/>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5ACBFF47-D5B4-F24D-91AF-53DCC6B9BC27}" type="slidenum">
              <a:rPr lang="en-US" smtClean="0"/>
              <a:t>‹#›</a:t>
            </a:fld>
            <a:endParaRPr lang="en-US"/>
          </a:p>
        </p:txBody>
      </p:sp>
    </p:spTree>
    <p:extLst>
      <p:ext uri="{BB962C8B-B14F-4D97-AF65-F5344CB8AC3E}">
        <p14:creationId xmlns:p14="http://schemas.microsoft.com/office/powerpoint/2010/main" val="328374911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Title and Side Bar Content Sil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A438DE-C883-703F-FD0B-C87E562E880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p:nvPr>
        </p:nvSpPr>
        <p:spPr>
          <a:xfrm>
            <a:off x="488241" y="579616"/>
            <a:ext cx="4027314" cy="1384651"/>
          </a:xfrm>
        </p:spPr>
        <p:txBody>
          <a:bodyPr anchor="t"/>
          <a:lstStyle>
            <a:lvl1pPr>
              <a:lnSpc>
                <a:spcPts val="4500"/>
              </a:lnSpc>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88241" y="2005012"/>
            <a:ext cx="4027314" cy="4000677"/>
          </a:xfrm>
        </p:spPr>
        <p:txBody>
          <a:bodyPr>
            <a:normAutofit/>
          </a:bodyPr>
          <a:lstStyle>
            <a:lvl1pPr marL="0" indent="0">
              <a:lnSpc>
                <a:spcPts val="3000"/>
              </a:lnSpc>
              <a:spcBef>
                <a:spcPts val="0"/>
              </a:spcBef>
              <a:buFontTx/>
              <a:buNone/>
              <a:defRPr sz="2000">
                <a:solidFill>
                  <a:schemeClr val="bg1"/>
                </a:solidFill>
              </a:defRPr>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dirty="0"/>
              <a:t>Click to edit Master text styles</a:t>
            </a:r>
          </a:p>
        </p:txBody>
      </p:sp>
      <p:sp>
        <p:nvSpPr>
          <p:cNvPr id="6" name="Slide Number Placeholder 5"/>
          <p:cNvSpPr>
            <a:spLocks noGrp="1"/>
          </p:cNvSpPr>
          <p:nvPr>
            <p:ph type="sldNum" sz="quarter" idx="12"/>
          </p:nvPr>
        </p:nvSpPr>
        <p:spPr>
          <a:xfrm>
            <a:off x="8746068" y="6356350"/>
            <a:ext cx="2743200" cy="365125"/>
          </a:xfrm>
        </p:spPr>
        <p:txBody>
          <a:bodyPr/>
          <a:lstStyle>
            <a:lvl1pPr>
              <a:defRPr>
                <a:solidFill>
                  <a:schemeClr val="tx1">
                    <a:lumMod val="90000"/>
                    <a:lumOff val="10000"/>
                  </a:schemeClr>
                </a:solidFill>
              </a:defRPr>
            </a:lvl1pPr>
          </a:lstStyle>
          <a:p>
            <a:fld id="{48F63A3B-78C7-47BE-AE5E-E10140E04643}" type="slidenum">
              <a:rPr lang="en-US" smtClean="0"/>
              <a:pPr/>
              <a:t>‹#›</a:t>
            </a:fld>
            <a:endParaRPr lang="en-US" dirty="0"/>
          </a:p>
        </p:txBody>
      </p:sp>
      <p:sp>
        <p:nvSpPr>
          <p:cNvPr id="7" name="Picture Placeholder 6">
            <a:extLst>
              <a:ext uri="{FF2B5EF4-FFF2-40B4-BE49-F238E27FC236}">
                <a16:creationId xmlns:a16="http://schemas.microsoft.com/office/drawing/2014/main" id="{F422B919-561D-CBC5-77FF-1548AA136E4A}"/>
              </a:ext>
            </a:extLst>
          </p:cNvPr>
          <p:cNvSpPr>
            <a:spLocks noGrp="1" noChangeAspect="1"/>
          </p:cNvSpPr>
          <p:nvPr>
            <p:ph type="pic" sz="quarter" idx="10"/>
          </p:nvPr>
        </p:nvSpPr>
        <p:spPr>
          <a:xfrm>
            <a:off x="5276313" y="509888"/>
            <a:ext cx="3931920" cy="3939068"/>
          </a:xfrm>
          <a:custGeom>
            <a:avLst/>
            <a:gdLst>
              <a:gd name="connsiteX0" fmla="*/ 3240259 w 5029200"/>
              <a:gd name="connsiteY0" fmla="*/ 4815180 h 5038344"/>
              <a:gd name="connsiteX1" fmla="*/ 3352123 w 5029200"/>
              <a:gd name="connsiteY1" fmla="*/ 4926763 h 5038344"/>
              <a:gd name="connsiteX2" fmla="*/ 3283801 w 5029200"/>
              <a:gd name="connsiteY2" fmla="*/ 5029577 h 5038344"/>
              <a:gd name="connsiteX3" fmla="*/ 3240266 w 5029200"/>
              <a:gd name="connsiteY3" fmla="*/ 5038344 h 5038344"/>
              <a:gd name="connsiteX4" fmla="*/ 3240252 w 5029200"/>
              <a:gd name="connsiteY4" fmla="*/ 5038344 h 5038344"/>
              <a:gd name="connsiteX5" fmla="*/ 3196717 w 5029200"/>
              <a:gd name="connsiteY5" fmla="*/ 5029577 h 5038344"/>
              <a:gd name="connsiteX6" fmla="*/ 3128394 w 5029200"/>
              <a:gd name="connsiteY6" fmla="*/ 4926763 h 5038344"/>
              <a:gd name="connsiteX7" fmla="*/ 3240259 w 5029200"/>
              <a:gd name="connsiteY7" fmla="*/ 4815180 h 5038344"/>
              <a:gd name="connsiteX8" fmla="*/ 2765723 w 5029200"/>
              <a:gd name="connsiteY8" fmla="*/ 4815180 h 5038344"/>
              <a:gd name="connsiteX9" fmla="*/ 2877588 w 5029200"/>
              <a:gd name="connsiteY9" fmla="*/ 4926763 h 5038344"/>
              <a:gd name="connsiteX10" fmla="*/ 2809266 w 5029200"/>
              <a:gd name="connsiteY10" fmla="*/ 5029577 h 5038344"/>
              <a:gd name="connsiteX11" fmla="*/ 2765730 w 5029200"/>
              <a:gd name="connsiteY11" fmla="*/ 5038344 h 5038344"/>
              <a:gd name="connsiteX12" fmla="*/ 2765716 w 5029200"/>
              <a:gd name="connsiteY12" fmla="*/ 5038344 h 5038344"/>
              <a:gd name="connsiteX13" fmla="*/ 2722181 w 5029200"/>
              <a:gd name="connsiteY13" fmla="*/ 5029577 h 5038344"/>
              <a:gd name="connsiteX14" fmla="*/ 2653859 w 5029200"/>
              <a:gd name="connsiteY14" fmla="*/ 4926763 h 5038344"/>
              <a:gd name="connsiteX15" fmla="*/ 2765723 w 5029200"/>
              <a:gd name="connsiteY15" fmla="*/ 4815180 h 5038344"/>
              <a:gd name="connsiteX16" fmla="*/ 2286359 w 5029200"/>
              <a:gd name="connsiteY16" fmla="*/ 4815180 h 5038344"/>
              <a:gd name="connsiteX17" fmla="*/ 2398224 w 5029200"/>
              <a:gd name="connsiteY17" fmla="*/ 4926763 h 5038344"/>
              <a:gd name="connsiteX18" fmla="*/ 2329901 w 5029200"/>
              <a:gd name="connsiteY18" fmla="*/ 5029577 h 5038344"/>
              <a:gd name="connsiteX19" fmla="*/ 2286367 w 5029200"/>
              <a:gd name="connsiteY19" fmla="*/ 5038344 h 5038344"/>
              <a:gd name="connsiteX20" fmla="*/ 2286352 w 5029200"/>
              <a:gd name="connsiteY20" fmla="*/ 5038344 h 5038344"/>
              <a:gd name="connsiteX21" fmla="*/ 2242817 w 5029200"/>
              <a:gd name="connsiteY21" fmla="*/ 5029577 h 5038344"/>
              <a:gd name="connsiteX22" fmla="*/ 2174495 w 5029200"/>
              <a:gd name="connsiteY22" fmla="*/ 4926763 h 5038344"/>
              <a:gd name="connsiteX23" fmla="*/ 2286359 w 5029200"/>
              <a:gd name="connsiteY23" fmla="*/ 4815180 h 5038344"/>
              <a:gd name="connsiteX24" fmla="*/ 1811824 w 5029200"/>
              <a:gd name="connsiteY24" fmla="*/ 4814039 h 5038344"/>
              <a:gd name="connsiteX25" fmla="*/ 1923689 w 5029200"/>
              <a:gd name="connsiteY25" fmla="*/ 4925622 h 5038344"/>
              <a:gd name="connsiteX26" fmla="*/ 1811824 w 5029200"/>
              <a:gd name="connsiteY26" fmla="*/ 5037203 h 5038344"/>
              <a:gd name="connsiteX27" fmla="*/ 1699960 w 5029200"/>
              <a:gd name="connsiteY27" fmla="*/ 4925622 h 5038344"/>
              <a:gd name="connsiteX28" fmla="*/ 1811824 w 5029200"/>
              <a:gd name="connsiteY28" fmla="*/ 4814039 h 5038344"/>
              <a:gd name="connsiteX29" fmla="*/ 3878775 w 5029200"/>
              <a:gd name="connsiteY29" fmla="*/ 4248010 h 5038344"/>
              <a:gd name="connsiteX30" fmla="*/ 4042505 w 5029200"/>
              <a:gd name="connsiteY30" fmla="*/ 4411326 h 5038344"/>
              <a:gd name="connsiteX31" fmla="*/ 3878775 w 5029200"/>
              <a:gd name="connsiteY31" fmla="*/ 4574643 h 5038344"/>
              <a:gd name="connsiteX32" fmla="*/ 3715047 w 5029200"/>
              <a:gd name="connsiteY32" fmla="*/ 4411326 h 5038344"/>
              <a:gd name="connsiteX33" fmla="*/ 3878775 w 5029200"/>
              <a:gd name="connsiteY33" fmla="*/ 4248010 h 5038344"/>
              <a:gd name="connsiteX34" fmla="*/ 1177884 w 5029200"/>
              <a:gd name="connsiteY34" fmla="*/ 4248010 h 5038344"/>
              <a:gd name="connsiteX35" fmla="*/ 1341613 w 5029200"/>
              <a:gd name="connsiteY35" fmla="*/ 4411326 h 5038344"/>
              <a:gd name="connsiteX36" fmla="*/ 1177884 w 5029200"/>
              <a:gd name="connsiteY36" fmla="*/ 4574643 h 5038344"/>
              <a:gd name="connsiteX37" fmla="*/ 1014155 w 5029200"/>
              <a:gd name="connsiteY37" fmla="*/ 4411326 h 5038344"/>
              <a:gd name="connsiteX38" fmla="*/ 1177884 w 5029200"/>
              <a:gd name="connsiteY38" fmla="*/ 4248010 h 5038344"/>
              <a:gd name="connsiteX39" fmla="*/ 3338013 w 5029200"/>
              <a:gd name="connsiteY39" fmla="*/ 4221636 h 5038344"/>
              <a:gd name="connsiteX40" fmla="*/ 3528183 w 5029200"/>
              <a:gd name="connsiteY40" fmla="*/ 4411326 h 5038344"/>
              <a:gd name="connsiteX41" fmla="*/ 3338013 w 5029200"/>
              <a:gd name="connsiteY41" fmla="*/ 4601017 h 5038344"/>
              <a:gd name="connsiteX42" fmla="*/ 3147843 w 5029200"/>
              <a:gd name="connsiteY42" fmla="*/ 4411326 h 5038344"/>
              <a:gd name="connsiteX43" fmla="*/ 3338013 w 5029200"/>
              <a:gd name="connsiteY43" fmla="*/ 4221636 h 5038344"/>
              <a:gd name="connsiteX44" fmla="*/ 1718646 w 5029200"/>
              <a:gd name="connsiteY44" fmla="*/ 4221636 h 5038344"/>
              <a:gd name="connsiteX45" fmla="*/ 1908816 w 5029200"/>
              <a:gd name="connsiteY45" fmla="*/ 4411326 h 5038344"/>
              <a:gd name="connsiteX46" fmla="*/ 1718646 w 5029200"/>
              <a:gd name="connsiteY46" fmla="*/ 4601017 h 5038344"/>
              <a:gd name="connsiteX47" fmla="*/ 1528477 w 5029200"/>
              <a:gd name="connsiteY47" fmla="*/ 4411326 h 5038344"/>
              <a:gd name="connsiteX48" fmla="*/ 1718646 w 5029200"/>
              <a:gd name="connsiteY48" fmla="*/ 4221636 h 5038344"/>
              <a:gd name="connsiteX49" fmla="*/ 2801953 w 5029200"/>
              <a:gd name="connsiteY49" fmla="*/ 4196783 h 5038344"/>
              <a:gd name="connsiteX50" fmla="*/ 3009411 w 5029200"/>
              <a:gd name="connsiteY50" fmla="*/ 4403718 h 5038344"/>
              <a:gd name="connsiteX51" fmla="*/ 2801953 w 5029200"/>
              <a:gd name="connsiteY51" fmla="*/ 4610654 h 5038344"/>
              <a:gd name="connsiteX52" fmla="*/ 2594495 w 5029200"/>
              <a:gd name="connsiteY52" fmla="*/ 4403718 h 5038344"/>
              <a:gd name="connsiteX53" fmla="*/ 2801953 w 5029200"/>
              <a:gd name="connsiteY53" fmla="*/ 4196783 h 5038344"/>
              <a:gd name="connsiteX54" fmla="*/ 2259282 w 5029200"/>
              <a:gd name="connsiteY54" fmla="*/ 4196783 h 5038344"/>
              <a:gd name="connsiteX55" fmla="*/ 2466740 w 5029200"/>
              <a:gd name="connsiteY55" fmla="*/ 4403718 h 5038344"/>
              <a:gd name="connsiteX56" fmla="*/ 2259282 w 5029200"/>
              <a:gd name="connsiteY56" fmla="*/ 4610654 h 5038344"/>
              <a:gd name="connsiteX57" fmla="*/ 2051824 w 5029200"/>
              <a:gd name="connsiteY57" fmla="*/ 4403718 h 5038344"/>
              <a:gd name="connsiteX58" fmla="*/ 2259282 w 5029200"/>
              <a:gd name="connsiteY58" fmla="*/ 4196783 h 5038344"/>
              <a:gd name="connsiteX59" fmla="*/ 4417887 w 5029200"/>
              <a:gd name="connsiteY59" fmla="*/ 3710383 h 5038344"/>
              <a:gd name="connsiteX60" fmla="*/ 4572973 w 5029200"/>
              <a:gd name="connsiteY60" fmla="*/ 3865077 h 5038344"/>
              <a:gd name="connsiteX61" fmla="*/ 4417887 w 5029200"/>
              <a:gd name="connsiteY61" fmla="*/ 4019772 h 5038344"/>
              <a:gd name="connsiteX62" fmla="*/ 4262675 w 5029200"/>
              <a:gd name="connsiteY62" fmla="*/ 3865077 h 5038344"/>
              <a:gd name="connsiteX63" fmla="*/ 4417887 w 5029200"/>
              <a:gd name="connsiteY63" fmla="*/ 3710383 h 5038344"/>
              <a:gd name="connsiteX64" fmla="*/ 641696 w 5029200"/>
              <a:gd name="connsiteY64" fmla="*/ 3707974 h 5038344"/>
              <a:gd name="connsiteX65" fmla="*/ 796781 w 5029200"/>
              <a:gd name="connsiteY65" fmla="*/ 3862795 h 5038344"/>
              <a:gd name="connsiteX66" fmla="*/ 641696 w 5029200"/>
              <a:gd name="connsiteY66" fmla="*/ 4017489 h 5038344"/>
              <a:gd name="connsiteX67" fmla="*/ 486484 w 5029200"/>
              <a:gd name="connsiteY67" fmla="*/ 3862795 h 5038344"/>
              <a:gd name="connsiteX68" fmla="*/ 641696 w 5029200"/>
              <a:gd name="connsiteY68" fmla="*/ 3707974 h 5038344"/>
              <a:gd name="connsiteX69" fmla="*/ 1181061 w 5029200"/>
              <a:gd name="connsiteY69" fmla="*/ 3647618 h 5038344"/>
              <a:gd name="connsiteX70" fmla="*/ 1398180 w 5029200"/>
              <a:gd name="connsiteY70" fmla="*/ 3864189 h 5038344"/>
              <a:gd name="connsiteX71" fmla="*/ 1181061 w 5029200"/>
              <a:gd name="connsiteY71" fmla="*/ 4080761 h 5038344"/>
              <a:gd name="connsiteX72" fmla="*/ 963942 w 5029200"/>
              <a:gd name="connsiteY72" fmla="*/ 3864189 h 5038344"/>
              <a:gd name="connsiteX73" fmla="*/ 1181061 w 5029200"/>
              <a:gd name="connsiteY73" fmla="*/ 3647618 h 5038344"/>
              <a:gd name="connsiteX74" fmla="*/ 3876233 w 5029200"/>
              <a:gd name="connsiteY74" fmla="*/ 3646350 h 5038344"/>
              <a:gd name="connsiteX75" fmla="*/ 4093352 w 5029200"/>
              <a:gd name="connsiteY75" fmla="*/ 3862921 h 5038344"/>
              <a:gd name="connsiteX76" fmla="*/ 3876233 w 5029200"/>
              <a:gd name="connsiteY76" fmla="*/ 4079493 h 5038344"/>
              <a:gd name="connsiteX77" fmla="*/ 3659114 w 5029200"/>
              <a:gd name="connsiteY77" fmla="*/ 3862921 h 5038344"/>
              <a:gd name="connsiteX78" fmla="*/ 3876233 w 5029200"/>
              <a:gd name="connsiteY78" fmla="*/ 3646350 h 5038344"/>
              <a:gd name="connsiteX79" fmla="*/ 4417633 w 5029200"/>
              <a:gd name="connsiteY79" fmla="*/ 3137126 h 5038344"/>
              <a:gd name="connsiteX80" fmla="*/ 4607929 w 5029200"/>
              <a:gd name="connsiteY80" fmla="*/ 3326818 h 5038344"/>
              <a:gd name="connsiteX81" fmla="*/ 4417633 w 5029200"/>
              <a:gd name="connsiteY81" fmla="*/ 3516635 h 5038344"/>
              <a:gd name="connsiteX82" fmla="*/ 4227336 w 5029200"/>
              <a:gd name="connsiteY82" fmla="*/ 3326818 h 5038344"/>
              <a:gd name="connsiteX83" fmla="*/ 4417633 w 5029200"/>
              <a:gd name="connsiteY83" fmla="*/ 3137126 h 5038344"/>
              <a:gd name="connsiteX84" fmla="*/ 641442 w 5029200"/>
              <a:gd name="connsiteY84" fmla="*/ 3134844 h 5038344"/>
              <a:gd name="connsiteX85" fmla="*/ 831739 w 5029200"/>
              <a:gd name="connsiteY85" fmla="*/ 3324661 h 5038344"/>
              <a:gd name="connsiteX86" fmla="*/ 641442 w 5029200"/>
              <a:gd name="connsiteY86" fmla="*/ 3514478 h 5038344"/>
              <a:gd name="connsiteX87" fmla="*/ 451145 w 5029200"/>
              <a:gd name="connsiteY87" fmla="*/ 3324661 h 5038344"/>
              <a:gd name="connsiteX88" fmla="*/ 641442 w 5029200"/>
              <a:gd name="connsiteY88" fmla="*/ 3134844 h 5038344"/>
              <a:gd name="connsiteX89" fmla="*/ 111865 w 5029200"/>
              <a:gd name="connsiteY89" fmla="*/ 3121023 h 5038344"/>
              <a:gd name="connsiteX90" fmla="*/ 223729 w 5029200"/>
              <a:gd name="connsiteY90" fmla="*/ 3232606 h 5038344"/>
              <a:gd name="connsiteX91" fmla="*/ 111865 w 5029200"/>
              <a:gd name="connsiteY91" fmla="*/ 3344189 h 5038344"/>
              <a:gd name="connsiteX92" fmla="*/ 0 w 5029200"/>
              <a:gd name="connsiteY92" fmla="*/ 3232606 h 5038344"/>
              <a:gd name="connsiteX93" fmla="*/ 111865 w 5029200"/>
              <a:gd name="connsiteY93" fmla="*/ 3121023 h 5038344"/>
              <a:gd name="connsiteX94" fmla="*/ 4917210 w 5029200"/>
              <a:gd name="connsiteY94" fmla="*/ 3120896 h 5038344"/>
              <a:gd name="connsiteX95" fmla="*/ 5029075 w 5029200"/>
              <a:gd name="connsiteY95" fmla="*/ 3232479 h 5038344"/>
              <a:gd name="connsiteX96" fmla="*/ 4917210 w 5029200"/>
              <a:gd name="connsiteY96" fmla="*/ 3344062 h 5038344"/>
              <a:gd name="connsiteX97" fmla="*/ 4805345 w 5029200"/>
              <a:gd name="connsiteY97" fmla="*/ 3232479 h 5038344"/>
              <a:gd name="connsiteX98" fmla="*/ 4917210 w 5029200"/>
              <a:gd name="connsiteY98" fmla="*/ 3120896 h 5038344"/>
              <a:gd name="connsiteX99" fmla="*/ 4917337 w 5029200"/>
              <a:gd name="connsiteY99" fmla="*/ 2645274 h 5038344"/>
              <a:gd name="connsiteX100" fmla="*/ 5020410 w 5029200"/>
              <a:gd name="connsiteY100" fmla="*/ 2713425 h 5038344"/>
              <a:gd name="connsiteX101" fmla="*/ 5029200 w 5029200"/>
              <a:gd name="connsiteY101" fmla="*/ 2756852 h 5038344"/>
              <a:gd name="connsiteX102" fmla="*/ 5029200 w 5029200"/>
              <a:gd name="connsiteY102" fmla="*/ 2756862 h 5038344"/>
              <a:gd name="connsiteX103" fmla="*/ 5020410 w 5029200"/>
              <a:gd name="connsiteY103" fmla="*/ 2800290 h 5038344"/>
              <a:gd name="connsiteX104" fmla="*/ 4917337 w 5029200"/>
              <a:gd name="connsiteY104" fmla="*/ 2868440 h 5038344"/>
              <a:gd name="connsiteX105" fmla="*/ 4805473 w 5029200"/>
              <a:gd name="connsiteY105" fmla="*/ 2756857 h 5038344"/>
              <a:gd name="connsiteX106" fmla="*/ 4917337 w 5029200"/>
              <a:gd name="connsiteY106" fmla="*/ 2645274 h 5038344"/>
              <a:gd name="connsiteX107" fmla="*/ 111865 w 5029200"/>
              <a:gd name="connsiteY107" fmla="*/ 2645274 h 5038344"/>
              <a:gd name="connsiteX108" fmla="*/ 223729 w 5029200"/>
              <a:gd name="connsiteY108" fmla="*/ 2756857 h 5038344"/>
              <a:gd name="connsiteX109" fmla="*/ 111865 w 5029200"/>
              <a:gd name="connsiteY109" fmla="*/ 2868440 h 5038344"/>
              <a:gd name="connsiteX110" fmla="*/ 0 w 5029200"/>
              <a:gd name="connsiteY110" fmla="*/ 2756857 h 5038344"/>
              <a:gd name="connsiteX111" fmla="*/ 111865 w 5029200"/>
              <a:gd name="connsiteY111" fmla="*/ 2645274 h 5038344"/>
              <a:gd name="connsiteX112" fmla="*/ 4417759 w 5029200"/>
              <a:gd name="connsiteY112" fmla="*/ 2581621 h 5038344"/>
              <a:gd name="connsiteX113" fmla="*/ 4625217 w 5029200"/>
              <a:gd name="connsiteY113" fmla="*/ 2788557 h 5038344"/>
              <a:gd name="connsiteX114" fmla="*/ 4417759 w 5029200"/>
              <a:gd name="connsiteY114" fmla="*/ 2995492 h 5038344"/>
              <a:gd name="connsiteX115" fmla="*/ 4210301 w 5029200"/>
              <a:gd name="connsiteY115" fmla="*/ 2788557 h 5038344"/>
              <a:gd name="connsiteX116" fmla="*/ 4417759 w 5029200"/>
              <a:gd name="connsiteY116" fmla="*/ 2581621 h 5038344"/>
              <a:gd name="connsiteX117" fmla="*/ 641569 w 5029200"/>
              <a:gd name="connsiteY117" fmla="*/ 2579466 h 5038344"/>
              <a:gd name="connsiteX118" fmla="*/ 849027 w 5029200"/>
              <a:gd name="connsiteY118" fmla="*/ 2786402 h 5038344"/>
              <a:gd name="connsiteX119" fmla="*/ 641569 w 5029200"/>
              <a:gd name="connsiteY119" fmla="*/ 2993337 h 5038344"/>
              <a:gd name="connsiteX120" fmla="*/ 434111 w 5029200"/>
              <a:gd name="connsiteY120" fmla="*/ 2786402 h 5038344"/>
              <a:gd name="connsiteX121" fmla="*/ 641569 w 5029200"/>
              <a:gd name="connsiteY121" fmla="*/ 2579466 h 5038344"/>
              <a:gd name="connsiteX122" fmla="*/ 4917210 w 5029200"/>
              <a:gd name="connsiteY122" fmla="*/ 2169400 h 5038344"/>
              <a:gd name="connsiteX123" fmla="*/ 5029075 w 5029200"/>
              <a:gd name="connsiteY123" fmla="*/ 2280982 h 5038344"/>
              <a:gd name="connsiteX124" fmla="*/ 4917210 w 5029200"/>
              <a:gd name="connsiteY124" fmla="*/ 2392565 h 5038344"/>
              <a:gd name="connsiteX125" fmla="*/ 4805345 w 5029200"/>
              <a:gd name="connsiteY125" fmla="*/ 2280982 h 5038344"/>
              <a:gd name="connsiteX126" fmla="*/ 4917210 w 5029200"/>
              <a:gd name="connsiteY126" fmla="*/ 2169400 h 5038344"/>
              <a:gd name="connsiteX127" fmla="*/ 111865 w 5029200"/>
              <a:gd name="connsiteY127" fmla="*/ 2169272 h 5038344"/>
              <a:gd name="connsiteX128" fmla="*/ 223729 w 5029200"/>
              <a:gd name="connsiteY128" fmla="*/ 2280855 h 5038344"/>
              <a:gd name="connsiteX129" fmla="*/ 111865 w 5029200"/>
              <a:gd name="connsiteY129" fmla="*/ 2392438 h 5038344"/>
              <a:gd name="connsiteX130" fmla="*/ 0 w 5029200"/>
              <a:gd name="connsiteY130" fmla="*/ 2280855 h 5038344"/>
              <a:gd name="connsiteX131" fmla="*/ 111865 w 5029200"/>
              <a:gd name="connsiteY131" fmla="*/ 2169272 h 5038344"/>
              <a:gd name="connsiteX132" fmla="*/ 4417759 w 5029200"/>
              <a:gd name="connsiteY132" fmla="*/ 2043235 h 5038344"/>
              <a:gd name="connsiteX133" fmla="*/ 4625217 w 5029200"/>
              <a:gd name="connsiteY133" fmla="*/ 2250170 h 5038344"/>
              <a:gd name="connsiteX134" fmla="*/ 4417759 w 5029200"/>
              <a:gd name="connsiteY134" fmla="*/ 2457105 h 5038344"/>
              <a:gd name="connsiteX135" fmla="*/ 4210301 w 5029200"/>
              <a:gd name="connsiteY135" fmla="*/ 2250170 h 5038344"/>
              <a:gd name="connsiteX136" fmla="*/ 4417759 w 5029200"/>
              <a:gd name="connsiteY136" fmla="*/ 2043235 h 5038344"/>
              <a:gd name="connsiteX137" fmla="*/ 641569 w 5029200"/>
              <a:gd name="connsiteY137" fmla="*/ 2041079 h 5038344"/>
              <a:gd name="connsiteX138" fmla="*/ 849027 w 5029200"/>
              <a:gd name="connsiteY138" fmla="*/ 2248015 h 5038344"/>
              <a:gd name="connsiteX139" fmla="*/ 641569 w 5029200"/>
              <a:gd name="connsiteY139" fmla="*/ 2454950 h 5038344"/>
              <a:gd name="connsiteX140" fmla="*/ 434111 w 5029200"/>
              <a:gd name="connsiteY140" fmla="*/ 2248015 h 5038344"/>
              <a:gd name="connsiteX141" fmla="*/ 641569 w 5029200"/>
              <a:gd name="connsiteY141" fmla="*/ 2041079 h 5038344"/>
              <a:gd name="connsiteX142" fmla="*/ 4917337 w 5029200"/>
              <a:gd name="connsiteY142" fmla="*/ 1693525 h 5038344"/>
              <a:gd name="connsiteX143" fmla="*/ 5020410 w 5029200"/>
              <a:gd name="connsiteY143" fmla="*/ 1761674 h 5038344"/>
              <a:gd name="connsiteX144" fmla="*/ 5029200 w 5029200"/>
              <a:gd name="connsiteY144" fmla="*/ 1805101 h 5038344"/>
              <a:gd name="connsiteX145" fmla="*/ 5029200 w 5029200"/>
              <a:gd name="connsiteY145" fmla="*/ 1805111 h 5038344"/>
              <a:gd name="connsiteX146" fmla="*/ 5020410 w 5029200"/>
              <a:gd name="connsiteY146" fmla="*/ 1848539 h 5038344"/>
              <a:gd name="connsiteX147" fmla="*/ 4917337 w 5029200"/>
              <a:gd name="connsiteY147" fmla="*/ 1916689 h 5038344"/>
              <a:gd name="connsiteX148" fmla="*/ 4805473 w 5029200"/>
              <a:gd name="connsiteY148" fmla="*/ 1805106 h 5038344"/>
              <a:gd name="connsiteX149" fmla="*/ 4917337 w 5029200"/>
              <a:gd name="connsiteY149" fmla="*/ 1693525 h 5038344"/>
              <a:gd name="connsiteX150" fmla="*/ 111865 w 5029200"/>
              <a:gd name="connsiteY150" fmla="*/ 1693525 h 5038344"/>
              <a:gd name="connsiteX151" fmla="*/ 223729 w 5029200"/>
              <a:gd name="connsiteY151" fmla="*/ 1805106 h 5038344"/>
              <a:gd name="connsiteX152" fmla="*/ 111865 w 5029200"/>
              <a:gd name="connsiteY152" fmla="*/ 1916689 h 5038344"/>
              <a:gd name="connsiteX153" fmla="*/ 0 w 5029200"/>
              <a:gd name="connsiteY153" fmla="*/ 1805106 h 5038344"/>
              <a:gd name="connsiteX154" fmla="*/ 111865 w 5029200"/>
              <a:gd name="connsiteY154" fmla="*/ 1693525 h 5038344"/>
              <a:gd name="connsiteX155" fmla="*/ 4417887 w 5029200"/>
              <a:gd name="connsiteY155" fmla="*/ 1522092 h 5038344"/>
              <a:gd name="connsiteX156" fmla="*/ 4608184 w 5029200"/>
              <a:gd name="connsiteY156" fmla="*/ 1711910 h 5038344"/>
              <a:gd name="connsiteX157" fmla="*/ 4417887 w 5029200"/>
              <a:gd name="connsiteY157" fmla="*/ 1901600 h 5038344"/>
              <a:gd name="connsiteX158" fmla="*/ 4227589 w 5029200"/>
              <a:gd name="connsiteY158" fmla="*/ 1711910 h 5038344"/>
              <a:gd name="connsiteX159" fmla="*/ 4417887 w 5029200"/>
              <a:gd name="connsiteY159" fmla="*/ 1522092 h 5038344"/>
              <a:gd name="connsiteX160" fmla="*/ 641569 w 5029200"/>
              <a:gd name="connsiteY160" fmla="*/ 1520064 h 5038344"/>
              <a:gd name="connsiteX161" fmla="*/ 831866 w 5029200"/>
              <a:gd name="connsiteY161" fmla="*/ 1709754 h 5038344"/>
              <a:gd name="connsiteX162" fmla="*/ 641569 w 5029200"/>
              <a:gd name="connsiteY162" fmla="*/ 1899572 h 5038344"/>
              <a:gd name="connsiteX163" fmla="*/ 451273 w 5029200"/>
              <a:gd name="connsiteY163" fmla="*/ 1709754 h 5038344"/>
              <a:gd name="connsiteX164" fmla="*/ 641569 w 5029200"/>
              <a:gd name="connsiteY164" fmla="*/ 1520064 h 5038344"/>
              <a:gd name="connsiteX165" fmla="*/ 641442 w 5029200"/>
              <a:gd name="connsiteY165" fmla="*/ 1017180 h 5038344"/>
              <a:gd name="connsiteX166" fmla="*/ 796527 w 5029200"/>
              <a:gd name="connsiteY166" fmla="*/ 1171874 h 5038344"/>
              <a:gd name="connsiteX167" fmla="*/ 641442 w 5029200"/>
              <a:gd name="connsiteY167" fmla="*/ 1326695 h 5038344"/>
              <a:gd name="connsiteX168" fmla="*/ 486356 w 5029200"/>
              <a:gd name="connsiteY168" fmla="*/ 1171874 h 5038344"/>
              <a:gd name="connsiteX169" fmla="*/ 641442 w 5029200"/>
              <a:gd name="connsiteY169" fmla="*/ 1017180 h 5038344"/>
              <a:gd name="connsiteX170" fmla="*/ 4419285 w 5029200"/>
              <a:gd name="connsiteY170" fmla="*/ 1009572 h 5038344"/>
              <a:gd name="connsiteX171" fmla="*/ 4580091 w 5029200"/>
              <a:gd name="connsiteY171" fmla="*/ 1170099 h 5038344"/>
              <a:gd name="connsiteX172" fmla="*/ 4419285 w 5029200"/>
              <a:gd name="connsiteY172" fmla="*/ 1330500 h 5038344"/>
              <a:gd name="connsiteX173" fmla="*/ 4258353 w 5029200"/>
              <a:gd name="connsiteY173" fmla="*/ 1170099 h 5038344"/>
              <a:gd name="connsiteX174" fmla="*/ 4419285 w 5029200"/>
              <a:gd name="connsiteY174" fmla="*/ 1009572 h 5038344"/>
              <a:gd name="connsiteX175" fmla="*/ 1181188 w 5029200"/>
              <a:gd name="connsiteY175" fmla="*/ 954795 h 5038344"/>
              <a:gd name="connsiteX176" fmla="*/ 1398307 w 5029200"/>
              <a:gd name="connsiteY176" fmla="*/ 1171367 h 5038344"/>
              <a:gd name="connsiteX177" fmla="*/ 1181188 w 5029200"/>
              <a:gd name="connsiteY177" fmla="*/ 1387939 h 5038344"/>
              <a:gd name="connsiteX178" fmla="*/ 964069 w 5029200"/>
              <a:gd name="connsiteY178" fmla="*/ 1171367 h 5038344"/>
              <a:gd name="connsiteX179" fmla="*/ 1181188 w 5029200"/>
              <a:gd name="connsiteY179" fmla="*/ 954795 h 5038344"/>
              <a:gd name="connsiteX180" fmla="*/ 3876233 w 5029200"/>
              <a:gd name="connsiteY180" fmla="*/ 953528 h 5038344"/>
              <a:gd name="connsiteX181" fmla="*/ 4093352 w 5029200"/>
              <a:gd name="connsiteY181" fmla="*/ 1170099 h 5038344"/>
              <a:gd name="connsiteX182" fmla="*/ 3876233 w 5029200"/>
              <a:gd name="connsiteY182" fmla="*/ 1386671 h 5038344"/>
              <a:gd name="connsiteX183" fmla="*/ 3659114 w 5029200"/>
              <a:gd name="connsiteY183" fmla="*/ 1170099 h 5038344"/>
              <a:gd name="connsiteX184" fmla="*/ 3876233 w 5029200"/>
              <a:gd name="connsiteY184" fmla="*/ 953528 h 5038344"/>
              <a:gd name="connsiteX185" fmla="*/ 2263987 w 5029200"/>
              <a:gd name="connsiteY185" fmla="*/ 894819 h 5038344"/>
              <a:gd name="connsiteX186" fmla="*/ 2534622 w 5029200"/>
              <a:gd name="connsiteY186" fmla="*/ 1116464 h 5038344"/>
              <a:gd name="connsiteX187" fmla="*/ 2805131 w 5029200"/>
              <a:gd name="connsiteY187" fmla="*/ 894819 h 5038344"/>
              <a:gd name="connsiteX188" fmla="*/ 3080597 w 5029200"/>
              <a:gd name="connsiteY188" fmla="*/ 1156278 h 5038344"/>
              <a:gd name="connsiteX189" fmla="*/ 3081106 w 5029200"/>
              <a:gd name="connsiteY189" fmla="*/ 1156278 h 5038344"/>
              <a:gd name="connsiteX190" fmla="*/ 3344750 w 5029200"/>
              <a:gd name="connsiteY190" fmla="*/ 906612 h 5038344"/>
              <a:gd name="connsiteX191" fmla="*/ 3608777 w 5029200"/>
              <a:gd name="connsiteY191" fmla="*/ 1169973 h 5038344"/>
              <a:gd name="connsiteX192" fmla="*/ 3523353 w 5029200"/>
              <a:gd name="connsiteY192" fmla="*/ 1363847 h 5038344"/>
              <a:gd name="connsiteX193" fmla="*/ 3697250 w 5029200"/>
              <a:gd name="connsiteY193" fmla="*/ 1514866 h 5038344"/>
              <a:gd name="connsiteX194" fmla="*/ 3876233 w 5029200"/>
              <a:gd name="connsiteY194" fmla="*/ 1444999 h 5038344"/>
              <a:gd name="connsiteX195" fmla="*/ 4140260 w 5029200"/>
              <a:gd name="connsiteY195" fmla="*/ 1708360 h 5038344"/>
              <a:gd name="connsiteX196" fmla="*/ 3884751 w 5029200"/>
              <a:gd name="connsiteY196" fmla="*/ 1971594 h 5038344"/>
              <a:gd name="connsiteX197" fmla="*/ 4152082 w 5029200"/>
              <a:gd name="connsiteY197" fmla="*/ 2246620 h 5038344"/>
              <a:gd name="connsiteX198" fmla="*/ 3929878 w 5029200"/>
              <a:gd name="connsiteY198" fmla="*/ 2516447 h 5038344"/>
              <a:gd name="connsiteX199" fmla="*/ 4152082 w 5029200"/>
              <a:gd name="connsiteY199" fmla="*/ 2786402 h 5038344"/>
              <a:gd name="connsiteX200" fmla="*/ 4152335 w 5029200"/>
              <a:gd name="connsiteY200" fmla="*/ 2786148 h 5038344"/>
              <a:gd name="connsiteX201" fmla="*/ 3876488 w 5029200"/>
              <a:gd name="connsiteY201" fmla="*/ 3061300 h 5038344"/>
              <a:gd name="connsiteX202" fmla="*/ 4140513 w 5029200"/>
              <a:gd name="connsiteY202" fmla="*/ 3324661 h 5038344"/>
              <a:gd name="connsiteX203" fmla="*/ 3876488 w 5029200"/>
              <a:gd name="connsiteY203" fmla="*/ 3588022 h 5038344"/>
              <a:gd name="connsiteX204" fmla="*/ 3695089 w 5029200"/>
              <a:gd name="connsiteY204" fmla="*/ 3516128 h 5038344"/>
              <a:gd name="connsiteX205" fmla="*/ 3515089 w 5029200"/>
              <a:gd name="connsiteY205" fmla="*/ 3666765 h 5038344"/>
              <a:gd name="connsiteX206" fmla="*/ 3605724 w 5029200"/>
              <a:gd name="connsiteY206" fmla="*/ 3865330 h 5038344"/>
              <a:gd name="connsiteX207" fmla="*/ 3341699 w 5029200"/>
              <a:gd name="connsiteY207" fmla="*/ 4128691 h 5038344"/>
              <a:gd name="connsiteX208" fmla="*/ 3077800 w 5029200"/>
              <a:gd name="connsiteY208" fmla="*/ 3873953 h 5038344"/>
              <a:gd name="connsiteX209" fmla="*/ 2802080 w 5029200"/>
              <a:gd name="connsiteY209" fmla="*/ 4140610 h 5038344"/>
              <a:gd name="connsiteX210" fmla="*/ 2531445 w 5029200"/>
              <a:gd name="connsiteY210" fmla="*/ 3919094 h 5038344"/>
              <a:gd name="connsiteX211" fmla="*/ 2260935 w 5029200"/>
              <a:gd name="connsiteY211" fmla="*/ 4140610 h 5038344"/>
              <a:gd name="connsiteX212" fmla="*/ 1985087 w 5029200"/>
              <a:gd name="connsiteY212" fmla="*/ 3865457 h 5038344"/>
              <a:gd name="connsiteX213" fmla="*/ 1721062 w 5029200"/>
              <a:gd name="connsiteY213" fmla="*/ 4128818 h 5038344"/>
              <a:gd name="connsiteX214" fmla="*/ 1457037 w 5029200"/>
              <a:gd name="connsiteY214" fmla="*/ 3865457 h 5038344"/>
              <a:gd name="connsiteX215" fmla="*/ 1558223 w 5029200"/>
              <a:gd name="connsiteY215" fmla="*/ 3658269 h 5038344"/>
              <a:gd name="connsiteX216" fmla="*/ 1385213 w 5029200"/>
              <a:gd name="connsiteY216" fmla="*/ 3493304 h 5038344"/>
              <a:gd name="connsiteX217" fmla="*/ 1181188 w 5029200"/>
              <a:gd name="connsiteY217" fmla="*/ 3589417 h 5038344"/>
              <a:gd name="connsiteX218" fmla="*/ 917163 w 5029200"/>
              <a:gd name="connsiteY218" fmla="*/ 3326057 h 5038344"/>
              <a:gd name="connsiteX219" fmla="*/ 1167206 w 5029200"/>
              <a:gd name="connsiteY219" fmla="*/ 3063077 h 5038344"/>
              <a:gd name="connsiteX220" fmla="*/ 1167206 w 5029200"/>
              <a:gd name="connsiteY220" fmla="*/ 3062316 h 5038344"/>
              <a:gd name="connsiteX221" fmla="*/ 905341 w 5029200"/>
              <a:gd name="connsiteY221" fmla="*/ 2787543 h 5038344"/>
              <a:gd name="connsiteX222" fmla="*/ 1127545 w 5029200"/>
              <a:gd name="connsiteY222" fmla="*/ 2517715 h 5038344"/>
              <a:gd name="connsiteX223" fmla="*/ 905341 w 5029200"/>
              <a:gd name="connsiteY223" fmla="*/ 2247761 h 5038344"/>
              <a:gd name="connsiteX224" fmla="*/ 1167206 w 5029200"/>
              <a:gd name="connsiteY224" fmla="*/ 1972988 h 5038344"/>
              <a:gd name="connsiteX225" fmla="*/ 1167206 w 5029200"/>
              <a:gd name="connsiteY225" fmla="*/ 1972481 h 5038344"/>
              <a:gd name="connsiteX226" fmla="*/ 917163 w 5029200"/>
              <a:gd name="connsiteY226" fmla="*/ 1709501 h 5038344"/>
              <a:gd name="connsiteX227" fmla="*/ 1181188 w 5029200"/>
              <a:gd name="connsiteY227" fmla="*/ 1446140 h 5038344"/>
              <a:gd name="connsiteX228" fmla="*/ 1382544 w 5029200"/>
              <a:gd name="connsiteY228" fmla="*/ 1539210 h 5038344"/>
              <a:gd name="connsiteX229" fmla="*/ 1553774 w 5029200"/>
              <a:gd name="connsiteY229" fmla="*/ 1371075 h 5038344"/>
              <a:gd name="connsiteX230" fmla="*/ 1460087 w 5029200"/>
              <a:gd name="connsiteY230" fmla="*/ 1169973 h 5038344"/>
              <a:gd name="connsiteX231" fmla="*/ 1724113 w 5029200"/>
              <a:gd name="connsiteY231" fmla="*/ 906612 h 5038344"/>
              <a:gd name="connsiteX232" fmla="*/ 1987756 w 5029200"/>
              <a:gd name="connsiteY232" fmla="*/ 1156278 h 5038344"/>
              <a:gd name="connsiteX233" fmla="*/ 1988520 w 5029200"/>
              <a:gd name="connsiteY233" fmla="*/ 1156278 h 5038344"/>
              <a:gd name="connsiteX234" fmla="*/ 2263987 w 5029200"/>
              <a:gd name="connsiteY234" fmla="*/ 894819 h 5038344"/>
              <a:gd name="connsiteX235" fmla="*/ 1181188 w 5029200"/>
              <a:gd name="connsiteY235" fmla="*/ 472581 h 5038344"/>
              <a:gd name="connsiteX236" fmla="*/ 1341993 w 5029200"/>
              <a:gd name="connsiteY236" fmla="*/ 633107 h 5038344"/>
              <a:gd name="connsiteX237" fmla="*/ 1181188 w 5029200"/>
              <a:gd name="connsiteY237" fmla="*/ 793507 h 5038344"/>
              <a:gd name="connsiteX238" fmla="*/ 1020383 w 5029200"/>
              <a:gd name="connsiteY238" fmla="*/ 633107 h 5038344"/>
              <a:gd name="connsiteX239" fmla="*/ 1181188 w 5029200"/>
              <a:gd name="connsiteY239" fmla="*/ 472581 h 5038344"/>
              <a:gd name="connsiteX240" fmla="*/ 3878775 w 5029200"/>
              <a:gd name="connsiteY240" fmla="*/ 470424 h 5038344"/>
              <a:gd name="connsiteX241" fmla="*/ 4042505 w 5029200"/>
              <a:gd name="connsiteY241" fmla="*/ 633741 h 5038344"/>
              <a:gd name="connsiteX242" fmla="*/ 3878775 w 5029200"/>
              <a:gd name="connsiteY242" fmla="*/ 797057 h 5038344"/>
              <a:gd name="connsiteX243" fmla="*/ 3715047 w 5029200"/>
              <a:gd name="connsiteY243" fmla="*/ 633741 h 5038344"/>
              <a:gd name="connsiteX244" fmla="*/ 3878775 w 5029200"/>
              <a:gd name="connsiteY244" fmla="*/ 470424 h 5038344"/>
              <a:gd name="connsiteX245" fmla="*/ 1719663 w 5029200"/>
              <a:gd name="connsiteY245" fmla="*/ 444050 h 5038344"/>
              <a:gd name="connsiteX246" fmla="*/ 1909960 w 5029200"/>
              <a:gd name="connsiteY246" fmla="*/ 633741 h 5038344"/>
              <a:gd name="connsiteX247" fmla="*/ 1719663 w 5029200"/>
              <a:gd name="connsiteY247" fmla="*/ 823559 h 5038344"/>
              <a:gd name="connsiteX248" fmla="*/ 1529367 w 5029200"/>
              <a:gd name="connsiteY248" fmla="*/ 633741 h 5038344"/>
              <a:gd name="connsiteX249" fmla="*/ 1719663 w 5029200"/>
              <a:gd name="connsiteY249" fmla="*/ 444050 h 5038344"/>
              <a:gd name="connsiteX250" fmla="*/ 3338013 w 5029200"/>
              <a:gd name="connsiteY250" fmla="*/ 442909 h 5038344"/>
              <a:gd name="connsiteX251" fmla="*/ 3528183 w 5029200"/>
              <a:gd name="connsiteY251" fmla="*/ 632600 h 5038344"/>
              <a:gd name="connsiteX252" fmla="*/ 3338013 w 5029200"/>
              <a:gd name="connsiteY252" fmla="*/ 822290 h 5038344"/>
              <a:gd name="connsiteX253" fmla="*/ 3147843 w 5029200"/>
              <a:gd name="connsiteY253" fmla="*/ 632600 h 5038344"/>
              <a:gd name="connsiteX254" fmla="*/ 3338013 w 5029200"/>
              <a:gd name="connsiteY254" fmla="*/ 442909 h 5038344"/>
              <a:gd name="connsiteX255" fmla="*/ 2799029 w 5029200"/>
              <a:gd name="connsiteY255" fmla="*/ 426806 h 5038344"/>
              <a:gd name="connsiteX256" fmla="*/ 3006487 w 5029200"/>
              <a:gd name="connsiteY256" fmla="*/ 633741 h 5038344"/>
              <a:gd name="connsiteX257" fmla="*/ 2799029 w 5029200"/>
              <a:gd name="connsiteY257" fmla="*/ 840677 h 5038344"/>
              <a:gd name="connsiteX258" fmla="*/ 2591571 w 5029200"/>
              <a:gd name="connsiteY258" fmla="*/ 633741 h 5038344"/>
              <a:gd name="connsiteX259" fmla="*/ 2799029 w 5029200"/>
              <a:gd name="connsiteY259" fmla="*/ 426806 h 5038344"/>
              <a:gd name="connsiteX260" fmla="*/ 2259282 w 5029200"/>
              <a:gd name="connsiteY260" fmla="*/ 426806 h 5038344"/>
              <a:gd name="connsiteX261" fmla="*/ 2466740 w 5029200"/>
              <a:gd name="connsiteY261" fmla="*/ 633741 h 5038344"/>
              <a:gd name="connsiteX262" fmla="*/ 2259282 w 5029200"/>
              <a:gd name="connsiteY262" fmla="*/ 840677 h 5038344"/>
              <a:gd name="connsiteX263" fmla="*/ 2051824 w 5029200"/>
              <a:gd name="connsiteY263" fmla="*/ 633741 h 5038344"/>
              <a:gd name="connsiteX264" fmla="*/ 2259282 w 5029200"/>
              <a:gd name="connsiteY264" fmla="*/ 426806 h 5038344"/>
              <a:gd name="connsiteX265" fmla="*/ 3238860 w 5029200"/>
              <a:gd name="connsiteY265" fmla="*/ 128 h 5038344"/>
              <a:gd name="connsiteX266" fmla="*/ 3350725 w 5029200"/>
              <a:gd name="connsiteY266" fmla="*/ 111711 h 5038344"/>
              <a:gd name="connsiteX267" fmla="*/ 3238860 w 5029200"/>
              <a:gd name="connsiteY267" fmla="*/ 223294 h 5038344"/>
              <a:gd name="connsiteX268" fmla="*/ 3126996 w 5029200"/>
              <a:gd name="connsiteY268" fmla="*/ 111711 h 5038344"/>
              <a:gd name="connsiteX269" fmla="*/ 3238860 w 5029200"/>
              <a:gd name="connsiteY269" fmla="*/ 128 h 5038344"/>
              <a:gd name="connsiteX270" fmla="*/ 2764326 w 5029200"/>
              <a:gd name="connsiteY270" fmla="*/ 128 h 5038344"/>
              <a:gd name="connsiteX271" fmla="*/ 2876191 w 5029200"/>
              <a:gd name="connsiteY271" fmla="*/ 111711 h 5038344"/>
              <a:gd name="connsiteX272" fmla="*/ 2764326 w 5029200"/>
              <a:gd name="connsiteY272" fmla="*/ 223294 h 5038344"/>
              <a:gd name="connsiteX273" fmla="*/ 2652461 w 5029200"/>
              <a:gd name="connsiteY273" fmla="*/ 111711 h 5038344"/>
              <a:gd name="connsiteX274" fmla="*/ 2764326 w 5029200"/>
              <a:gd name="connsiteY274" fmla="*/ 128 h 5038344"/>
              <a:gd name="connsiteX275" fmla="*/ 2285087 w 5029200"/>
              <a:gd name="connsiteY275" fmla="*/ 128 h 5038344"/>
              <a:gd name="connsiteX276" fmla="*/ 2396952 w 5029200"/>
              <a:gd name="connsiteY276" fmla="*/ 111711 h 5038344"/>
              <a:gd name="connsiteX277" fmla="*/ 2285087 w 5029200"/>
              <a:gd name="connsiteY277" fmla="*/ 223294 h 5038344"/>
              <a:gd name="connsiteX278" fmla="*/ 2173223 w 5029200"/>
              <a:gd name="connsiteY278" fmla="*/ 111711 h 5038344"/>
              <a:gd name="connsiteX279" fmla="*/ 2285087 w 5029200"/>
              <a:gd name="connsiteY279" fmla="*/ 128 h 5038344"/>
              <a:gd name="connsiteX280" fmla="*/ 1806027 w 5029200"/>
              <a:gd name="connsiteY280" fmla="*/ 0 h 5038344"/>
              <a:gd name="connsiteX281" fmla="*/ 1814827 w 5029200"/>
              <a:gd name="connsiteY281" fmla="*/ 0 h 5038344"/>
              <a:gd name="connsiteX282" fmla="*/ 1853969 w 5029200"/>
              <a:gd name="connsiteY282" fmla="*/ 7883 h 5038344"/>
              <a:gd name="connsiteX283" fmla="*/ 1922291 w 5029200"/>
              <a:gd name="connsiteY283" fmla="*/ 110697 h 5038344"/>
              <a:gd name="connsiteX284" fmla="*/ 1810427 w 5029200"/>
              <a:gd name="connsiteY284" fmla="*/ 222280 h 5038344"/>
              <a:gd name="connsiteX285" fmla="*/ 1698562 w 5029200"/>
              <a:gd name="connsiteY285" fmla="*/ 110697 h 5038344"/>
              <a:gd name="connsiteX286" fmla="*/ 1766884 w 5029200"/>
              <a:gd name="connsiteY286" fmla="*/ 7883 h 5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5029200" h="5038344">
                <a:moveTo>
                  <a:pt x="3240259" y="4815180"/>
                </a:moveTo>
                <a:cubicBezTo>
                  <a:pt x="3302038" y="4815180"/>
                  <a:pt x="3352123" y="4865138"/>
                  <a:pt x="3352123" y="4926763"/>
                </a:cubicBezTo>
                <a:cubicBezTo>
                  <a:pt x="3352123" y="4972981"/>
                  <a:pt x="3323950" y="5012637"/>
                  <a:pt x="3283801" y="5029577"/>
                </a:cubicBezTo>
                <a:lnTo>
                  <a:pt x="3240266" y="5038344"/>
                </a:lnTo>
                <a:lnTo>
                  <a:pt x="3240252" y="5038344"/>
                </a:lnTo>
                <a:lnTo>
                  <a:pt x="3196717" y="5029577"/>
                </a:lnTo>
                <a:cubicBezTo>
                  <a:pt x="3156567" y="5012637"/>
                  <a:pt x="3128394" y="4972981"/>
                  <a:pt x="3128394" y="4926763"/>
                </a:cubicBezTo>
                <a:cubicBezTo>
                  <a:pt x="3128394" y="4865138"/>
                  <a:pt x="3178479" y="4815180"/>
                  <a:pt x="3240259" y="4815180"/>
                </a:cubicBezTo>
                <a:close/>
                <a:moveTo>
                  <a:pt x="2765723" y="4815180"/>
                </a:moveTo>
                <a:cubicBezTo>
                  <a:pt x="2827504" y="4815180"/>
                  <a:pt x="2877588" y="4865138"/>
                  <a:pt x="2877588" y="4926763"/>
                </a:cubicBezTo>
                <a:cubicBezTo>
                  <a:pt x="2877588" y="4972981"/>
                  <a:pt x="2849416" y="5012637"/>
                  <a:pt x="2809266" y="5029577"/>
                </a:cubicBezTo>
                <a:lnTo>
                  <a:pt x="2765730" y="5038344"/>
                </a:lnTo>
                <a:lnTo>
                  <a:pt x="2765716" y="5038344"/>
                </a:lnTo>
                <a:lnTo>
                  <a:pt x="2722181" y="5029577"/>
                </a:lnTo>
                <a:cubicBezTo>
                  <a:pt x="2682032" y="5012637"/>
                  <a:pt x="2653859" y="4972981"/>
                  <a:pt x="2653859" y="4926763"/>
                </a:cubicBezTo>
                <a:cubicBezTo>
                  <a:pt x="2653859" y="4865138"/>
                  <a:pt x="2703944" y="4815180"/>
                  <a:pt x="2765723" y="4815180"/>
                </a:cubicBezTo>
                <a:close/>
                <a:moveTo>
                  <a:pt x="2286359" y="4815180"/>
                </a:moveTo>
                <a:cubicBezTo>
                  <a:pt x="2348139" y="4815180"/>
                  <a:pt x="2398224" y="4865138"/>
                  <a:pt x="2398224" y="4926763"/>
                </a:cubicBezTo>
                <a:cubicBezTo>
                  <a:pt x="2398224" y="4972981"/>
                  <a:pt x="2370051" y="5012637"/>
                  <a:pt x="2329901" y="5029577"/>
                </a:cubicBezTo>
                <a:lnTo>
                  <a:pt x="2286367" y="5038344"/>
                </a:lnTo>
                <a:lnTo>
                  <a:pt x="2286352" y="5038344"/>
                </a:lnTo>
                <a:lnTo>
                  <a:pt x="2242817" y="5029577"/>
                </a:lnTo>
                <a:cubicBezTo>
                  <a:pt x="2202667" y="5012637"/>
                  <a:pt x="2174495" y="4972981"/>
                  <a:pt x="2174495" y="4926763"/>
                </a:cubicBezTo>
                <a:cubicBezTo>
                  <a:pt x="2174495" y="4865138"/>
                  <a:pt x="2224579" y="4815180"/>
                  <a:pt x="2286359" y="4815180"/>
                </a:cubicBezTo>
                <a:close/>
                <a:moveTo>
                  <a:pt x="1811824" y="4814039"/>
                </a:moveTo>
                <a:cubicBezTo>
                  <a:pt x="1873604" y="4814039"/>
                  <a:pt x="1923689" y="4863997"/>
                  <a:pt x="1923689" y="4925622"/>
                </a:cubicBezTo>
                <a:cubicBezTo>
                  <a:pt x="1923689" y="4987246"/>
                  <a:pt x="1873604" y="5037203"/>
                  <a:pt x="1811824" y="5037203"/>
                </a:cubicBezTo>
                <a:cubicBezTo>
                  <a:pt x="1750045" y="5037203"/>
                  <a:pt x="1699960" y="4987246"/>
                  <a:pt x="1699960" y="4925622"/>
                </a:cubicBezTo>
                <a:cubicBezTo>
                  <a:pt x="1699960" y="4863997"/>
                  <a:pt x="1750045" y="4814039"/>
                  <a:pt x="1811824" y="4814039"/>
                </a:cubicBezTo>
                <a:close/>
                <a:moveTo>
                  <a:pt x="3878775" y="4248010"/>
                </a:moveTo>
                <a:cubicBezTo>
                  <a:pt x="3969157" y="4248010"/>
                  <a:pt x="4042505" y="4321171"/>
                  <a:pt x="4042505" y="4411326"/>
                </a:cubicBezTo>
                <a:cubicBezTo>
                  <a:pt x="4042505" y="4501480"/>
                  <a:pt x="3969157" y="4574643"/>
                  <a:pt x="3878775" y="4574643"/>
                </a:cubicBezTo>
                <a:cubicBezTo>
                  <a:pt x="3788395" y="4574643"/>
                  <a:pt x="3715047" y="4501480"/>
                  <a:pt x="3715047" y="4411326"/>
                </a:cubicBezTo>
                <a:cubicBezTo>
                  <a:pt x="3715047" y="4321171"/>
                  <a:pt x="3788395" y="4248010"/>
                  <a:pt x="3878775" y="4248010"/>
                </a:cubicBezTo>
                <a:close/>
                <a:moveTo>
                  <a:pt x="1177884" y="4248010"/>
                </a:moveTo>
                <a:cubicBezTo>
                  <a:pt x="1268264" y="4248010"/>
                  <a:pt x="1341613" y="4321171"/>
                  <a:pt x="1341613" y="4411326"/>
                </a:cubicBezTo>
                <a:cubicBezTo>
                  <a:pt x="1341613" y="4501480"/>
                  <a:pt x="1268264" y="4574643"/>
                  <a:pt x="1177884" y="4574643"/>
                </a:cubicBezTo>
                <a:cubicBezTo>
                  <a:pt x="1087502" y="4574643"/>
                  <a:pt x="1014155" y="4501480"/>
                  <a:pt x="1014155" y="4411326"/>
                </a:cubicBezTo>
                <a:cubicBezTo>
                  <a:pt x="1014155" y="4321171"/>
                  <a:pt x="1087502" y="4248010"/>
                  <a:pt x="1177884" y="4248010"/>
                </a:cubicBezTo>
                <a:close/>
                <a:moveTo>
                  <a:pt x="3338013" y="4221636"/>
                </a:moveTo>
                <a:cubicBezTo>
                  <a:pt x="3443012" y="4221636"/>
                  <a:pt x="3528183" y="4306590"/>
                  <a:pt x="3528183" y="4411326"/>
                </a:cubicBezTo>
                <a:cubicBezTo>
                  <a:pt x="3528183" y="4516061"/>
                  <a:pt x="3443012" y="4601017"/>
                  <a:pt x="3338013" y="4601017"/>
                </a:cubicBezTo>
                <a:cubicBezTo>
                  <a:pt x="3233012" y="4601017"/>
                  <a:pt x="3147843" y="4516061"/>
                  <a:pt x="3147843" y="4411326"/>
                </a:cubicBezTo>
                <a:cubicBezTo>
                  <a:pt x="3147843" y="4306590"/>
                  <a:pt x="3233012" y="4221636"/>
                  <a:pt x="3338013" y="4221636"/>
                </a:cubicBezTo>
                <a:close/>
                <a:moveTo>
                  <a:pt x="1718646" y="4221636"/>
                </a:moveTo>
                <a:cubicBezTo>
                  <a:pt x="1823647" y="4221636"/>
                  <a:pt x="1908816" y="4306590"/>
                  <a:pt x="1908816" y="4411326"/>
                </a:cubicBezTo>
                <a:cubicBezTo>
                  <a:pt x="1908816" y="4516061"/>
                  <a:pt x="1823647" y="4601017"/>
                  <a:pt x="1718646" y="4601017"/>
                </a:cubicBezTo>
                <a:cubicBezTo>
                  <a:pt x="1613647" y="4601017"/>
                  <a:pt x="1528477" y="4516061"/>
                  <a:pt x="1528477" y="4411326"/>
                </a:cubicBezTo>
                <a:cubicBezTo>
                  <a:pt x="1528477" y="4306590"/>
                  <a:pt x="1613647" y="4221636"/>
                  <a:pt x="1718646" y="4221636"/>
                </a:cubicBezTo>
                <a:close/>
                <a:moveTo>
                  <a:pt x="2801953" y="4196783"/>
                </a:moveTo>
                <a:cubicBezTo>
                  <a:pt x="2916487" y="4196783"/>
                  <a:pt x="3009411" y="4289472"/>
                  <a:pt x="3009411" y="4403718"/>
                </a:cubicBezTo>
                <a:cubicBezTo>
                  <a:pt x="3009411" y="4517963"/>
                  <a:pt x="2916487" y="4610654"/>
                  <a:pt x="2801953" y="4610654"/>
                </a:cubicBezTo>
                <a:cubicBezTo>
                  <a:pt x="2687418" y="4610654"/>
                  <a:pt x="2594495" y="4517963"/>
                  <a:pt x="2594495" y="4403718"/>
                </a:cubicBezTo>
                <a:cubicBezTo>
                  <a:pt x="2594495" y="4289472"/>
                  <a:pt x="2687418" y="4196783"/>
                  <a:pt x="2801953" y="4196783"/>
                </a:cubicBezTo>
                <a:close/>
                <a:moveTo>
                  <a:pt x="2259282" y="4196783"/>
                </a:moveTo>
                <a:cubicBezTo>
                  <a:pt x="2373817" y="4196783"/>
                  <a:pt x="2466740" y="4289472"/>
                  <a:pt x="2466740" y="4403718"/>
                </a:cubicBezTo>
                <a:cubicBezTo>
                  <a:pt x="2466740" y="4517963"/>
                  <a:pt x="2373817" y="4610654"/>
                  <a:pt x="2259282" y="4610654"/>
                </a:cubicBezTo>
                <a:cubicBezTo>
                  <a:pt x="2144748" y="4610654"/>
                  <a:pt x="2051824" y="4517963"/>
                  <a:pt x="2051824" y="4403718"/>
                </a:cubicBezTo>
                <a:cubicBezTo>
                  <a:pt x="2051824" y="4289472"/>
                  <a:pt x="2144748" y="4196783"/>
                  <a:pt x="2259282" y="4196783"/>
                </a:cubicBezTo>
                <a:close/>
                <a:moveTo>
                  <a:pt x="4417887" y="3710383"/>
                </a:moveTo>
                <a:cubicBezTo>
                  <a:pt x="4503691" y="3710383"/>
                  <a:pt x="4572973" y="3779614"/>
                  <a:pt x="4572973" y="3865077"/>
                </a:cubicBezTo>
                <a:cubicBezTo>
                  <a:pt x="4572973" y="3950539"/>
                  <a:pt x="4503565" y="4019772"/>
                  <a:pt x="4417887" y="4019772"/>
                </a:cubicBezTo>
                <a:cubicBezTo>
                  <a:pt x="4332209" y="4019772"/>
                  <a:pt x="4262675" y="3950539"/>
                  <a:pt x="4262675" y="3865077"/>
                </a:cubicBezTo>
                <a:cubicBezTo>
                  <a:pt x="4262675" y="3779614"/>
                  <a:pt x="4332082" y="3710383"/>
                  <a:pt x="4417887" y="3710383"/>
                </a:cubicBezTo>
                <a:close/>
                <a:moveTo>
                  <a:pt x="641696" y="3707974"/>
                </a:moveTo>
                <a:cubicBezTo>
                  <a:pt x="727501" y="3707974"/>
                  <a:pt x="796781" y="3777332"/>
                  <a:pt x="796781" y="3862795"/>
                </a:cubicBezTo>
                <a:cubicBezTo>
                  <a:pt x="796781" y="3948257"/>
                  <a:pt x="727375" y="4017489"/>
                  <a:pt x="641696" y="4017489"/>
                </a:cubicBezTo>
                <a:cubicBezTo>
                  <a:pt x="556019" y="4017489"/>
                  <a:pt x="486484" y="3948257"/>
                  <a:pt x="486484" y="3862795"/>
                </a:cubicBezTo>
                <a:cubicBezTo>
                  <a:pt x="486484" y="3777332"/>
                  <a:pt x="555890" y="3707974"/>
                  <a:pt x="641696" y="3707974"/>
                </a:cubicBezTo>
                <a:close/>
                <a:moveTo>
                  <a:pt x="1181061" y="3647618"/>
                </a:moveTo>
                <a:cubicBezTo>
                  <a:pt x="1300933" y="3647618"/>
                  <a:pt x="1398180" y="3744619"/>
                  <a:pt x="1398180" y="3864189"/>
                </a:cubicBezTo>
                <a:cubicBezTo>
                  <a:pt x="1398180" y="3983761"/>
                  <a:pt x="1300933" y="4080761"/>
                  <a:pt x="1181061" y="4080761"/>
                </a:cubicBezTo>
                <a:cubicBezTo>
                  <a:pt x="1061188" y="4080761"/>
                  <a:pt x="963942" y="3983761"/>
                  <a:pt x="963942" y="3864189"/>
                </a:cubicBezTo>
                <a:cubicBezTo>
                  <a:pt x="963942" y="3744619"/>
                  <a:pt x="1061188" y="3647618"/>
                  <a:pt x="1181061" y="3647618"/>
                </a:cubicBezTo>
                <a:close/>
                <a:moveTo>
                  <a:pt x="3876233" y="3646350"/>
                </a:moveTo>
                <a:cubicBezTo>
                  <a:pt x="3996107" y="3646350"/>
                  <a:pt x="4093352" y="3743351"/>
                  <a:pt x="4093352" y="3862921"/>
                </a:cubicBezTo>
                <a:cubicBezTo>
                  <a:pt x="4093352" y="3982493"/>
                  <a:pt x="3996107" y="4079493"/>
                  <a:pt x="3876233" y="4079493"/>
                </a:cubicBezTo>
                <a:cubicBezTo>
                  <a:pt x="3756361" y="4079493"/>
                  <a:pt x="3659114" y="3982493"/>
                  <a:pt x="3659114" y="3862921"/>
                </a:cubicBezTo>
                <a:cubicBezTo>
                  <a:pt x="3659114" y="3743351"/>
                  <a:pt x="3756361" y="3646350"/>
                  <a:pt x="3876233" y="3646350"/>
                </a:cubicBezTo>
                <a:close/>
                <a:moveTo>
                  <a:pt x="4417633" y="3137126"/>
                </a:moveTo>
                <a:cubicBezTo>
                  <a:pt x="4522760" y="3137126"/>
                  <a:pt x="4607929" y="3222081"/>
                  <a:pt x="4607929" y="3326818"/>
                </a:cubicBezTo>
                <a:cubicBezTo>
                  <a:pt x="4607929" y="3431680"/>
                  <a:pt x="4522760" y="3516635"/>
                  <a:pt x="4417633" y="3516635"/>
                </a:cubicBezTo>
                <a:cubicBezTo>
                  <a:pt x="4312505" y="3516635"/>
                  <a:pt x="4227336" y="3431680"/>
                  <a:pt x="4227336" y="3326818"/>
                </a:cubicBezTo>
                <a:cubicBezTo>
                  <a:pt x="4227336" y="3221954"/>
                  <a:pt x="4312505" y="3137126"/>
                  <a:pt x="4417633" y="3137126"/>
                </a:cubicBezTo>
                <a:close/>
                <a:moveTo>
                  <a:pt x="641442" y="3134844"/>
                </a:moveTo>
                <a:cubicBezTo>
                  <a:pt x="746569" y="3134844"/>
                  <a:pt x="831739" y="3219799"/>
                  <a:pt x="831739" y="3324661"/>
                </a:cubicBezTo>
                <a:cubicBezTo>
                  <a:pt x="831739" y="3429398"/>
                  <a:pt x="746569" y="3514478"/>
                  <a:pt x="641442" y="3514478"/>
                </a:cubicBezTo>
                <a:cubicBezTo>
                  <a:pt x="536315" y="3514478"/>
                  <a:pt x="451145" y="3429524"/>
                  <a:pt x="451145" y="3324661"/>
                </a:cubicBezTo>
                <a:cubicBezTo>
                  <a:pt x="451145" y="3219799"/>
                  <a:pt x="536315" y="3134844"/>
                  <a:pt x="641442" y="3134844"/>
                </a:cubicBezTo>
                <a:close/>
                <a:moveTo>
                  <a:pt x="111865" y="3121023"/>
                </a:moveTo>
                <a:cubicBezTo>
                  <a:pt x="173645" y="3121023"/>
                  <a:pt x="223729" y="3170981"/>
                  <a:pt x="223729" y="3232606"/>
                </a:cubicBezTo>
                <a:cubicBezTo>
                  <a:pt x="223729" y="3294230"/>
                  <a:pt x="173645" y="3344189"/>
                  <a:pt x="111865" y="3344189"/>
                </a:cubicBezTo>
                <a:cubicBezTo>
                  <a:pt x="50086" y="3344189"/>
                  <a:pt x="0" y="3294230"/>
                  <a:pt x="0" y="3232606"/>
                </a:cubicBezTo>
                <a:cubicBezTo>
                  <a:pt x="0" y="3170981"/>
                  <a:pt x="50086" y="3121023"/>
                  <a:pt x="111865" y="3121023"/>
                </a:cubicBezTo>
                <a:close/>
                <a:moveTo>
                  <a:pt x="4917210" y="3120896"/>
                </a:moveTo>
                <a:cubicBezTo>
                  <a:pt x="4978989" y="3120896"/>
                  <a:pt x="5029075" y="3170855"/>
                  <a:pt x="5029075" y="3232479"/>
                </a:cubicBezTo>
                <a:cubicBezTo>
                  <a:pt x="5029075" y="3294103"/>
                  <a:pt x="4978989" y="3344062"/>
                  <a:pt x="4917210" y="3344062"/>
                </a:cubicBezTo>
                <a:cubicBezTo>
                  <a:pt x="4855429" y="3344062"/>
                  <a:pt x="4805345" y="3294103"/>
                  <a:pt x="4805345" y="3232479"/>
                </a:cubicBezTo>
                <a:cubicBezTo>
                  <a:pt x="4805345" y="3170855"/>
                  <a:pt x="4855429" y="3120896"/>
                  <a:pt x="4917210" y="3120896"/>
                </a:cubicBezTo>
                <a:close/>
                <a:moveTo>
                  <a:pt x="4917337" y="2645274"/>
                </a:moveTo>
                <a:cubicBezTo>
                  <a:pt x="4963671" y="2645274"/>
                  <a:pt x="5003428" y="2673376"/>
                  <a:pt x="5020410" y="2713425"/>
                </a:cubicBezTo>
                <a:lnTo>
                  <a:pt x="5029200" y="2756852"/>
                </a:lnTo>
                <a:lnTo>
                  <a:pt x="5029200" y="2756862"/>
                </a:lnTo>
                <a:lnTo>
                  <a:pt x="5020410" y="2800290"/>
                </a:lnTo>
                <a:cubicBezTo>
                  <a:pt x="5003428" y="2840338"/>
                  <a:pt x="4963671" y="2868440"/>
                  <a:pt x="4917337" y="2868440"/>
                </a:cubicBezTo>
                <a:cubicBezTo>
                  <a:pt x="4855557" y="2868440"/>
                  <a:pt x="4805473" y="2818481"/>
                  <a:pt x="4805473" y="2756857"/>
                </a:cubicBezTo>
                <a:cubicBezTo>
                  <a:pt x="4805473" y="2695233"/>
                  <a:pt x="4855557" y="2645274"/>
                  <a:pt x="4917337" y="2645274"/>
                </a:cubicBezTo>
                <a:close/>
                <a:moveTo>
                  <a:pt x="111865" y="2645274"/>
                </a:moveTo>
                <a:cubicBezTo>
                  <a:pt x="173645" y="2645274"/>
                  <a:pt x="223729" y="2695233"/>
                  <a:pt x="223729" y="2756857"/>
                </a:cubicBezTo>
                <a:cubicBezTo>
                  <a:pt x="223729" y="2818481"/>
                  <a:pt x="173645" y="2868440"/>
                  <a:pt x="111865" y="2868440"/>
                </a:cubicBezTo>
                <a:cubicBezTo>
                  <a:pt x="50086" y="2868440"/>
                  <a:pt x="0" y="2818481"/>
                  <a:pt x="0" y="2756857"/>
                </a:cubicBezTo>
                <a:cubicBezTo>
                  <a:pt x="0" y="2695233"/>
                  <a:pt x="50086" y="2645274"/>
                  <a:pt x="111865" y="2645274"/>
                </a:cubicBezTo>
                <a:close/>
                <a:moveTo>
                  <a:pt x="4417759" y="2581621"/>
                </a:moveTo>
                <a:cubicBezTo>
                  <a:pt x="4532295" y="2581621"/>
                  <a:pt x="4625217" y="2674312"/>
                  <a:pt x="4625217" y="2788557"/>
                </a:cubicBezTo>
                <a:cubicBezTo>
                  <a:pt x="4625217" y="2902803"/>
                  <a:pt x="4532295" y="2995492"/>
                  <a:pt x="4417759" y="2995492"/>
                </a:cubicBezTo>
                <a:cubicBezTo>
                  <a:pt x="4303225" y="2995492"/>
                  <a:pt x="4210301" y="2902803"/>
                  <a:pt x="4210301" y="2788557"/>
                </a:cubicBezTo>
                <a:cubicBezTo>
                  <a:pt x="4210301" y="2674312"/>
                  <a:pt x="4303225" y="2581621"/>
                  <a:pt x="4417759" y="2581621"/>
                </a:cubicBezTo>
                <a:close/>
                <a:moveTo>
                  <a:pt x="641569" y="2579466"/>
                </a:moveTo>
                <a:cubicBezTo>
                  <a:pt x="756103" y="2579466"/>
                  <a:pt x="849027" y="2672155"/>
                  <a:pt x="849027" y="2786402"/>
                </a:cubicBezTo>
                <a:cubicBezTo>
                  <a:pt x="849027" y="2900647"/>
                  <a:pt x="756103" y="2993337"/>
                  <a:pt x="641569" y="2993337"/>
                </a:cubicBezTo>
                <a:cubicBezTo>
                  <a:pt x="527035" y="2993337"/>
                  <a:pt x="434111" y="2900647"/>
                  <a:pt x="434111" y="2786402"/>
                </a:cubicBezTo>
                <a:cubicBezTo>
                  <a:pt x="434111" y="2672155"/>
                  <a:pt x="527035" y="2579466"/>
                  <a:pt x="641569" y="2579466"/>
                </a:cubicBezTo>
                <a:close/>
                <a:moveTo>
                  <a:pt x="4917210" y="2169400"/>
                </a:moveTo>
                <a:cubicBezTo>
                  <a:pt x="4978989" y="2169400"/>
                  <a:pt x="5029075" y="2219359"/>
                  <a:pt x="5029075" y="2280982"/>
                </a:cubicBezTo>
                <a:cubicBezTo>
                  <a:pt x="5029075" y="2342606"/>
                  <a:pt x="4978989" y="2392565"/>
                  <a:pt x="4917210" y="2392565"/>
                </a:cubicBezTo>
                <a:cubicBezTo>
                  <a:pt x="4855429" y="2392565"/>
                  <a:pt x="4805345" y="2342606"/>
                  <a:pt x="4805345" y="2280982"/>
                </a:cubicBezTo>
                <a:cubicBezTo>
                  <a:pt x="4805345" y="2219359"/>
                  <a:pt x="4855429" y="2169400"/>
                  <a:pt x="4917210" y="2169400"/>
                </a:cubicBezTo>
                <a:close/>
                <a:moveTo>
                  <a:pt x="111865" y="2169272"/>
                </a:moveTo>
                <a:cubicBezTo>
                  <a:pt x="173645" y="2169272"/>
                  <a:pt x="223729" y="2219231"/>
                  <a:pt x="223729" y="2280855"/>
                </a:cubicBezTo>
                <a:cubicBezTo>
                  <a:pt x="223729" y="2342479"/>
                  <a:pt x="173645" y="2392438"/>
                  <a:pt x="111865" y="2392438"/>
                </a:cubicBezTo>
                <a:cubicBezTo>
                  <a:pt x="50086" y="2392438"/>
                  <a:pt x="0" y="2342479"/>
                  <a:pt x="0" y="2280855"/>
                </a:cubicBezTo>
                <a:cubicBezTo>
                  <a:pt x="0" y="2219231"/>
                  <a:pt x="50086" y="2169272"/>
                  <a:pt x="111865" y="2169272"/>
                </a:cubicBezTo>
                <a:close/>
                <a:moveTo>
                  <a:pt x="4417759" y="2043235"/>
                </a:moveTo>
                <a:cubicBezTo>
                  <a:pt x="4532295" y="2043235"/>
                  <a:pt x="4625217" y="2135925"/>
                  <a:pt x="4625217" y="2250170"/>
                </a:cubicBezTo>
                <a:cubicBezTo>
                  <a:pt x="4625217" y="2364416"/>
                  <a:pt x="4532295" y="2457105"/>
                  <a:pt x="4417759" y="2457105"/>
                </a:cubicBezTo>
                <a:cubicBezTo>
                  <a:pt x="4303225" y="2457105"/>
                  <a:pt x="4210301" y="2364416"/>
                  <a:pt x="4210301" y="2250170"/>
                </a:cubicBezTo>
                <a:cubicBezTo>
                  <a:pt x="4210301" y="2135925"/>
                  <a:pt x="4303225" y="2043235"/>
                  <a:pt x="4417759" y="2043235"/>
                </a:cubicBezTo>
                <a:close/>
                <a:moveTo>
                  <a:pt x="641569" y="2041079"/>
                </a:moveTo>
                <a:cubicBezTo>
                  <a:pt x="756103" y="2041079"/>
                  <a:pt x="849027" y="2133769"/>
                  <a:pt x="849027" y="2248015"/>
                </a:cubicBezTo>
                <a:cubicBezTo>
                  <a:pt x="849027" y="2362260"/>
                  <a:pt x="756103" y="2454950"/>
                  <a:pt x="641569" y="2454950"/>
                </a:cubicBezTo>
                <a:cubicBezTo>
                  <a:pt x="527035" y="2454950"/>
                  <a:pt x="434111" y="2362260"/>
                  <a:pt x="434111" y="2248015"/>
                </a:cubicBezTo>
                <a:cubicBezTo>
                  <a:pt x="434111" y="2133769"/>
                  <a:pt x="527035" y="2041079"/>
                  <a:pt x="641569" y="2041079"/>
                </a:cubicBezTo>
                <a:close/>
                <a:moveTo>
                  <a:pt x="4917337" y="1693525"/>
                </a:moveTo>
                <a:cubicBezTo>
                  <a:pt x="4963671" y="1693525"/>
                  <a:pt x="5003428" y="1721626"/>
                  <a:pt x="5020410" y="1761674"/>
                </a:cubicBezTo>
                <a:lnTo>
                  <a:pt x="5029200" y="1805101"/>
                </a:lnTo>
                <a:lnTo>
                  <a:pt x="5029200" y="1805111"/>
                </a:lnTo>
                <a:lnTo>
                  <a:pt x="5020410" y="1848539"/>
                </a:lnTo>
                <a:cubicBezTo>
                  <a:pt x="5003428" y="1888587"/>
                  <a:pt x="4963671" y="1916689"/>
                  <a:pt x="4917337" y="1916689"/>
                </a:cubicBezTo>
                <a:cubicBezTo>
                  <a:pt x="4855557" y="1916689"/>
                  <a:pt x="4805473" y="1866730"/>
                  <a:pt x="4805473" y="1805106"/>
                </a:cubicBezTo>
                <a:cubicBezTo>
                  <a:pt x="4805473" y="1743483"/>
                  <a:pt x="4855557" y="1693525"/>
                  <a:pt x="4917337" y="1693525"/>
                </a:cubicBezTo>
                <a:close/>
                <a:moveTo>
                  <a:pt x="111865" y="1693525"/>
                </a:moveTo>
                <a:cubicBezTo>
                  <a:pt x="173645" y="1693525"/>
                  <a:pt x="223729" y="1743483"/>
                  <a:pt x="223729" y="1805106"/>
                </a:cubicBezTo>
                <a:cubicBezTo>
                  <a:pt x="223729" y="1866730"/>
                  <a:pt x="173645" y="1916689"/>
                  <a:pt x="111865" y="1916689"/>
                </a:cubicBezTo>
                <a:cubicBezTo>
                  <a:pt x="50086" y="1916689"/>
                  <a:pt x="0" y="1866730"/>
                  <a:pt x="0" y="1805106"/>
                </a:cubicBezTo>
                <a:cubicBezTo>
                  <a:pt x="0" y="1743483"/>
                  <a:pt x="50086" y="1693525"/>
                  <a:pt x="111865" y="1693525"/>
                </a:cubicBezTo>
                <a:close/>
                <a:moveTo>
                  <a:pt x="4417887" y="1522092"/>
                </a:moveTo>
                <a:cubicBezTo>
                  <a:pt x="4523013" y="1522092"/>
                  <a:pt x="4608184" y="1607048"/>
                  <a:pt x="4608184" y="1711910"/>
                </a:cubicBezTo>
                <a:cubicBezTo>
                  <a:pt x="4608184" y="1816773"/>
                  <a:pt x="4523013" y="1901600"/>
                  <a:pt x="4417887" y="1901600"/>
                </a:cubicBezTo>
                <a:cubicBezTo>
                  <a:pt x="4312760" y="1901600"/>
                  <a:pt x="4227589" y="1816645"/>
                  <a:pt x="4227589" y="1711910"/>
                </a:cubicBezTo>
                <a:cubicBezTo>
                  <a:pt x="4227589" y="1607048"/>
                  <a:pt x="4312760" y="1522092"/>
                  <a:pt x="4417887" y="1522092"/>
                </a:cubicBezTo>
                <a:close/>
                <a:moveTo>
                  <a:pt x="641569" y="1520064"/>
                </a:moveTo>
                <a:cubicBezTo>
                  <a:pt x="746697" y="1520064"/>
                  <a:pt x="831866" y="1605019"/>
                  <a:pt x="831866" y="1709754"/>
                </a:cubicBezTo>
                <a:cubicBezTo>
                  <a:pt x="831866" y="1814490"/>
                  <a:pt x="746697" y="1899572"/>
                  <a:pt x="641569" y="1899572"/>
                </a:cubicBezTo>
                <a:cubicBezTo>
                  <a:pt x="536442" y="1899572"/>
                  <a:pt x="451273" y="1814616"/>
                  <a:pt x="451273" y="1709754"/>
                </a:cubicBezTo>
                <a:cubicBezTo>
                  <a:pt x="451273" y="1604892"/>
                  <a:pt x="536442" y="1520064"/>
                  <a:pt x="641569" y="1520064"/>
                </a:cubicBezTo>
                <a:close/>
                <a:moveTo>
                  <a:pt x="641442" y="1017180"/>
                </a:moveTo>
                <a:cubicBezTo>
                  <a:pt x="727120" y="1017180"/>
                  <a:pt x="796527" y="1086412"/>
                  <a:pt x="796527" y="1171874"/>
                </a:cubicBezTo>
                <a:cubicBezTo>
                  <a:pt x="796527" y="1257337"/>
                  <a:pt x="727120" y="1326695"/>
                  <a:pt x="641442" y="1326695"/>
                </a:cubicBezTo>
                <a:cubicBezTo>
                  <a:pt x="555764" y="1326695"/>
                  <a:pt x="486356" y="1257464"/>
                  <a:pt x="486356" y="1171874"/>
                </a:cubicBezTo>
                <a:cubicBezTo>
                  <a:pt x="486356" y="1086412"/>
                  <a:pt x="555764" y="1017180"/>
                  <a:pt x="641442" y="1017180"/>
                </a:cubicBezTo>
                <a:close/>
                <a:moveTo>
                  <a:pt x="4419285" y="1009572"/>
                </a:moveTo>
                <a:cubicBezTo>
                  <a:pt x="4508141" y="1009572"/>
                  <a:pt x="4580091" y="1081467"/>
                  <a:pt x="4580091" y="1170099"/>
                </a:cubicBezTo>
                <a:cubicBezTo>
                  <a:pt x="4580091" y="1258732"/>
                  <a:pt x="4508015" y="1330500"/>
                  <a:pt x="4419285" y="1330500"/>
                </a:cubicBezTo>
                <a:cubicBezTo>
                  <a:pt x="4330557" y="1330500"/>
                  <a:pt x="4258353" y="1258605"/>
                  <a:pt x="4258353" y="1170099"/>
                </a:cubicBezTo>
                <a:cubicBezTo>
                  <a:pt x="4258353" y="1081467"/>
                  <a:pt x="4330429" y="1009572"/>
                  <a:pt x="4419285" y="1009572"/>
                </a:cubicBezTo>
                <a:close/>
                <a:moveTo>
                  <a:pt x="1181188" y="954795"/>
                </a:moveTo>
                <a:cubicBezTo>
                  <a:pt x="1301061" y="954795"/>
                  <a:pt x="1398307" y="1051797"/>
                  <a:pt x="1398307" y="1171367"/>
                </a:cubicBezTo>
                <a:cubicBezTo>
                  <a:pt x="1398307" y="1290939"/>
                  <a:pt x="1301061" y="1387939"/>
                  <a:pt x="1181188" y="1387939"/>
                </a:cubicBezTo>
                <a:cubicBezTo>
                  <a:pt x="1061315" y="1387939"/>
                  <a:pt x="964069" y="1290939"/>
                  <a:pt x="964069" y="1171367"/>
                </a:cubicBezTo>
                <a:cubicBezTo>
                  <a:pt x="964069" y="1051797"/>
                  <a:pt x="1061315" y="954795"/>
                  <a:pt x="1181188" y="954795"/>
                </a:cubicBezTo>
                <a:close/>
                <a:moveTo>
                  <a:pt x="3876233" y="953528"/>
                </a:moveTo>
                <a:cubicBezTo>
                  <a:pt x="3996107" y="953528"/>
                  <a:pt x="4093352" y="1050529"/>
                  <a:pt x="4093352" y="1170099"/>
                </a:cubicBezTo>
                <a:cubicBezTo>
                  <a:pt x="4093352" y="1289671"/>
                  <a:pt x="3996107" y="1386671"/>
                  <a:pt x="3876233" y="1386671"/>
                </a:cubicBezTo>
                <a:cubicBezTo>
                  <a:pt x="3756361" y="1386671"/>
                  <a:pt x="3659114" y="1289671"/>
                  <a:pt x="3659114" y="1170099"/>
                </a:cubicBezTo>
                <a:cubicBezTo>
                  <a:pt x="3659114" y="1050402"/>
                  <a:pt x="3756361" y="953528"/>
                  <a:pt x="3876233" y="953528"/>
                </a:cubicBezTo>
                <a:close/>
                <a:moveTo>
                  <a:pt x="2263987" y="894819"/>
                </a:moveTo>
                <a:cubicBezTo>
                  <a:pt x="2397969" y="894819"/>
                  <a:pt x="2509580" y="990046"/>
                  <a:pt x="2534622" y="1116464"/>
                </a:cubicBezTo>
                <a:cubicBezTo>
                  <a:pt x="2559537" y="990172"/>
                  <a:pt x="2671147" y="894819"/>
                  <a:pt x="2805131" y="894819"/>
                </a:cubicBezTo>
                <a:cubicBezTo>
                  <a:pt x="2952970" y="894819"/>
                  <a:pt x="3073479" y="1010713"/>
                  <a:pt x="3080597" y="1156278"/>
                </a:cubicBezTo>
                <a:lnTo>
                  <a:pt x="3081106" y="1156278"/>
                </a:lnTo>
                <a:cubicBezTo>
                  <a:pt x="3088225" y="1017180"/>
                  <a:pt x="3198944" y="906612"/>
                  <a:pt x="3344750" y="906612"/>
                </a:cubicBezTo>
                <a:cubicBezTo>
                  <a:pt x="3490555" y="906612"/>
                  <a:pt x="3608777" y="1024535"/>
                  <a:pt x="3608777" y="1169973"/>
                </a:cubicBezTo>
                <a:cubicBezTo>
                  <a:pt x="3608777" y="1246686"/>
                  <a:pt x="3575853" y="1315792"/>
                  <a:pt x="3523353" y="1363847"/>
                </a:cubicBezTo>
                <a:cubicBezTo>
                  <a:pt x="3596065" y="1394533"/>
                  <a:pt x="3657080" y="1447915"/>
                  <a:pt x="3697250" y="1514866"/>
                </a:cubicBezTo>
                <a:cubicBezTo>
                  <a:pt x="3744285" y="1471500"/>
                  <a:pt x="3807209" y="1444999"/>
                  <a:pt x="3876233" y="1444999"/>
                </a:cubicBezTo>
                <a:cubicBezTo>
                  <a:pt x="4022039" y="1444999"/>
                  <a:pt x="4140260" y="1565839"/>
                  <a:pt x="4140260" y="1708360"/>
                </a:cubicBezTo>
                <a:cubicBezTo>
                  <a:pt x="4140260" y="1850881"/>
                  <a:pt x="4026615" y="1967156"/>
                  <a:pt x="3884751" y="1971594"/>
                </a:cubicBezTo>
                <a:cubicBezTo>
                  <a:pt x="4033225" y="1976031"/>
                  <a:pt x="4152082" y="2097378"/>
                  <a:pt x="4152082" y="2246620"/>
                </a:cubicBezTo>
                <a:cubicBezTo>
                  <a:pt x="4152082" y="2380265"/>
                  <a:pt x="4056488" y="2491594"/>
                  <a:pt x="3929878" y="2516447"/>
                </a:cubicBezTo>
                <a:cubicBezTo>
                  <a:pt x="4056488" y="2541300"/>
                  <a:pt x="4152082" y="2652756"/>
                  <a:pt x="4152082" y="2786402"/>
                </a:cubicBezTo>
                <a:lnTo>
                  <a:pt x="4152335" y="2786148"/>
                </a:lnTo>
                <a:cubicBezTo>
                  <a:pt x="4152335" y="2938180"/>
                  <a:pt x="4028776" y="3061300"/>
                  <a:pt x="3876488" y="3061300"/>
                </a:cubicBezTo>
                <a:cubicBezTo>
                  <a:pt x="4022294" y="3061300"/>
                  <a:pt x="4140513" y="3179224"/>
                  <a:pt x="4140513" y="3324661"/>
                </a:cubicBezTo>
                <a:cubicBezTo>
                  <a:pt x="4140513" y="3470100"/>
                  <a:pt x="4022294" y="3588022"/>
                  <a:pt x="3876488" y="3588022"/>
                </a:cubicBezTo>
                <a:cubicBezTo>
                  <a:pt x="3806192" y="3588022"/>
                  <a:pt x="3742377" y="3560760"/>
                  <a:pt x="3695089" y="3516128"/>
                </a:cubicBezTo>
                <a:cubicBezTo>
                  <a:pt x="3653394" y="3583838"/>
                  <a:pt x="3590217" y="3637347"/>
                  <a:pt x="3515089" y="3666765"/>
                </a:cubicBezTo>
                <a:cubicBezTo>
                  <a:pt x="3570641" y="3715074"/>
                  <a:pt x="3605724" y="3786082"/>
                  <a:pt x="3605724" y="3865330"/>
                </a:cubicBezTo>
                <a:cubicBezTo>
                  <a:pt x="3605724" y="4010769"/>
                  <a:pt x="3484581" y="4128691"/>
                  <a:pt x="3341699" y="4128691"/>
                </a:cubicBezTo>
                <a:cubicBezTo>
                  <a:pt x="3198817" y="4128691"/>
                  <a:pt x="3082377" y="4015460"/>
                  <a:pt x="3077800" y="3873953"/>
                </a:cubicBezTo>
                <a:cubicBezTo>
                  <a:pt x="3073351" y="4021927"/>
                  <a:pt x="2951572" y="4140610"/>
                  <a:pt x="2802080" y="4140610"/>
                </a:cubicBezTo>
                <a:cubicBezTo>
                  <a:pt x="2668096" y="4140610"/>
                  <a:pt x="2556487" y="4045385"/>
                  <a:pt x="2531445" y="3919094"/>
                </a:cubicBezTo>
                <a:cubicBezTo>
                  <a:pt x="2506528" y="4045385"/>
                  <a:pt x="2394918" y="4140610"/>
                  <a:pt x="2260935" y="4140610"/>
                </a:cubicBezTo>
                <a:cubicBezTo>
                  <a:pt x="2108647" y="4140610"/>
                  <a:pt x="1985087" y="4017362"/>
                  <a:pt x="1985087" y="3865457"/>
                </a:cubicBezTo>
                <a:cubicBezTo>
                  <a:pt x="1985087" y="4010896"/>
                  <a:pt x="1866868" y="4128818"/>
                  <a:pt x="1721062" y="4128818"/>
                </a:cubicBezTo>
                <a:cubicBezTo>
                  <a:pt x="1575256" y="4128818"/>
                  <a:pt x="1457037" y="4010896"/>
                  <a:pt x="1457037" y="3865457"/>
                </a:cubicBezTo>
                <a:cubicBezTo>
                  <a:pt x="1457037" y="3781391"/>
                  <a:pt x="1496698" y="3706453"/>
                  <a:pt x="1558223" y="3658269"/>
                </a:cubicBezTo>
                <a:cubicBezTo>
                  <a:pt x="1483858" y="3624033"/>
                  <a:pt x="1422841" y="3565578"/>
                  <a:pt x="1385213" y="3493304"/>
                </a:cubicBezTo>
                <a:cubicBezTo>
                  <a:pt x="1336781" y="3552012"/>
                  <a:pt x="1263307" y="3589417"/>
                  <a:pt x="1181188" y="3589417"/>
                </a:cubicBezTo>
                <a:cubicBezTo>
                  <a:pt x="1035382" y="3589417"/>
                  <a:pt x="917163" y="3466803"/>
                  <a:pt x="917163" y="3326057"/>
                </a:cubicBezTo>
                <a:cubicBezTo>
                  <a:pt x="917163" y="3185309"/>
                  <a:pt x="1027883" y="3070303"/>
                  <a:pt x="1167206" y="3063077"/>
                </a:cubicBezTo>
                <a:lnTo>
                  <a:pt x="1167206" y="3062316"/>
                </a:lnTo>
                <a:cubicBezTo>
                  <a:pt x="1021272" y="3055088"/>
                  <a:pt x="905341" y="2934755"/>
                  <a:pt x="905341" y="2787543"/>
                </a:cubicBezTo>
                <a:cubicBezTo>
                  <a:pt x="905341" y="2654024"/>
                  <a:pt x="1000806" y="2542567"/>
                  <a:pt x="1127545" y="2517715"/>
                </a:cubicBezTo>
                <a:cubicBezTo>
                  <a:pt x="1000806" y="2492862"/>
                  <a:pt x="905341" y="2381406"/>
                  <a:pt x="905341" y="2247761"/>
                </a:cubicBezTo>
                <a:cubicBezTo>
                  <a:pt x="905341" y="2100548"/>
                  <a:pt x="1021400" y="1980217"/>
                  <a:pt x="1167206" y="1972988"/>
                </a:cubicBezTo>
                <a:lnTo>
                  <a:pt x="1167206" y="1972481"/>
                </a:lnTo>
                <a:cubicBezTo>
                  <a:pt x="1027883" y="1965253"/>
                  <a:pt x="917163" y="1854939"/>
                  <a:pt x="917163" y="1709501"/>
                </a:cubicBezTo>
                <a:cubicBezTo>
                  <a:pt x="917163" y="1564062"/>
                  <a:pt x="1035382" y="1446140"/>
                  <a:pt x="1181188" y="1446140"/>
                </a:cubicBezTo>
                <a:cubicBezTo>
                  <a:pt x="1261909" y="1446140"/>
                  <a:pt x="1334112" y="1482278"/>
                  <a:pt x="1382544" y="1539210"/>
                </a:cubicBezTo>
                <a:cubicBezTo>
                  <a:pt x="1419154" y="1466048"/>
                  <a:pt x="1479790" y="1406579"/>
                  <a:pt x="1553774" y="1371075"/>
                </a:cubicBezTo>
                <a:cubicBezTo>
                  <a:pt x="1496443" y="1322765"/>
                  <a:pt x="1460087" y="1250616"/>
                  <a:pt x="1460087" y="1169973"/>
                </a:cubicBezTo>
                <a:cubicBezTo>
                  <a:pt x="1460087" y="1024535"/>
                  <a:pt x="1582883" y="906612"/>
                  <a:pt x="1724113" y="906612"/>
                </a:cubicBezTo>
                <a:cubicBezTo>
                  <a:pt x="1865342" y="906612"/>
                  <a:pt x="1980638" y="1017180"/>
                  <a:pt x="1987756" y="1156278"/>
                </a:cubicBezTo>
                <a:lnTo>
                  <a:pt x="1988520" y="1156278"/>
                </a:lnTo>
                <a:cubicBezTo>
                  <a:pt x="1995638" y="1010713"/>
                  <a:pt x="2116274" y="894819"/>
                  <a:pt x="2263987" y="894819"/>
                </a:cubicBezTo>
                <a:close/>
                <a:moveTo>
                  <a:pt x="1181188" y="472581"/>
                </a:moveTo>
                <a:cubicBezTo>
                  <a:pt x="1269918" y="472581"/>
                  <a:pt x="1341993" y="544348"/>
                  <a:pt x="1341993" y="633107"/>
                </a:cubicBezTo>
                <a:cubicBezTo>
                  <a:pt x="1341993" y="721866"/>
                  <a:pt x="1269918" y="793507"/>
                  <a:pt x="1181188" y="793507"/>
                </a:cubicBezTo>
                <a:cubicBezTo>
                  <a:pt x="1092460" y="793507"/>
                  <a:pt x="1020383" y="721612"/>
                  <a:pt x="1020383" y="633107"/>
                </a:cubicBezTo>
                <a:cubicBezTo>
                  <a:pt x="1020383" y="544475"/>
                  <a:pt x="1092460" y="472581"/>
                  <a:pt x="1181188" y="472581"/>
                </a:cubicBezTo>
                <a:close/>
                <a:moveTo>
                  <a:pt x="3878775" y="470424"/>
                </a:moveTo>
                <a:cubicBezTo>
                  <a:pt x="3969157" y="470424"/>
                  <a:pt x="4042505" y="543587"/>
                  <a:pt x="4042505" y="633741"/>
                </a:cubicBezTo>
                <a:cubicBezTo>
                  <a:pt x="4042505" y="723896"/>
                  <a:pt x="3969157" y="797057"/>
                  <a:pt x="3878775" y="797057"/>
                </a:cubicBezTo>
                <a:cubicBezTo>
                  <a:pt x="3788395" y="797057"/>
                  <a:pt x="3715047" y="723896"/>
                  <a:pt x="3715047" y="633741"/>
                </a:cubicBezTo>
                <a:cubicBezTo>
                  <a:pt x="3715047" y="543587"/>
                  <a:pt x="3788395" y="470424"/>
                  <a:pt x="3878775" y="470424"/>
                </a:cubicBezTo>
                <a:close/>
                <a:moveTo>
                  <a:pt x="1719663" y="444050"/>
                </a:moveTo>
                <a:cubicBezTo>
                  <a:pt x="1824791" y="444050"/>
                  <a:pt x="1909960" y="529005"/>
                  <a:pt x="1909960" y="633741"/>
                </a:cubicBezTo>
                <a:cubicBezTo>
                  <a:pt x="1909960" y="738477"/>
                  <a:pt x="1824791" y="823559"/>
                  <a:pt x="1719663" y="823559"/>
                </a:cubicBezTo>
                <a:cubicBezTo>
                  <a:pt x="1614536" y="823559"/>
                  <a:pt x="1529367" y="738604"/>
                  <a:pt x="1529367" y="633741"/>
                </a:cubicBezTo>
                <a:cubicBezTo>
                  <a:pt x="1529367" y="528879"/>
                  <a:pt x="1614536" y="444050"/>
                  <a:pt x="1719663" y="444050"/>
                </a:cubicBezTo>
                <a:close/>
                <a:moveTo>
                  <a:pt x="3338013" y="442909"/>
                </a:moveTo>
                <a:cubicBezTo>
                  <a:pt x="3443012" y="442909"/>
                  <a:pt x="3528183" y="527864"/>
                  <a:pt x="3528183" y="632600"/>
                </a:cubicBezTo>
                <a:cubicBezTo>
                  <a:pt x="3528183" y="737336"/>
                  <a:pt x="3443012" y="822290"/>
                  <a:pt x="3338013" y="822290"/>
                </a:cubicBezTo>
                <a:cubicBezTo>
                  <a:pt x="3233012" y="822290"/>
                  <a:pt x="3147843" y="737336"/>
                  <a:pt x="3147843" y="632600"/>
                </a:cubicBezTo>
                <a:cubicBezTo>
                  <a:pt x="3147843" y="527864"/>
                  <a:pt x="3233012" y="442909"/>
                  <a:pt x="3338013" y="442909"/>
                </a:cubicBezTo>
                <a:close/>
                <a:moveTo>
                  <a:pt x="2799029" y="426806"/>
                </a:moveTo>
                <a:cubicBezTo>
                  <a:pt x="2913563" y="426806"/>
                  <a:pt x="3006487" y="519495"/>
                  <a:pt x="3006487" y="633741"/>
                </a:cubicBezTo>
                <a:cubicBezTo>
                  <a:pt x="3006487" y="747987"/>
                  <a:pt x="2913563" y="840677"/>
                  <a:pt x="2799029" y="840677"/>
                </a:cubicBezTo>
                <a:cubicBezTo>
                  <a:pt x="2684494" y="840677"/>
                  <a:pt x="2591571" y="747987"/>
                  <a:pt x="2591571" y="633741"/>
                </a:cubicBezTo>
                <a:cubicBezTo>
                  <a:pt x="2591571" y="519495"/>
                  <a:pt x="2684494" y="426806"/>
                  <a:pt x="2799029" y="426806"/>
                </a:cubicBezTo>
                <a:close/>
                <a:moveTo>
                  <a:pt x="2259282" y="426806"/>
                </a:moveTo>
                <a:cubicBezTo>
                  <a:pt x="2373817" y="426806"/>
                  <a:pt x="2466740" y="519495"/>
                  <a:pt x="2466740" y="633741"/>
                </a:cubicBezTo>
                <a:cubicBezTo>
                  <a:pt x="2466740" y="747987"/>
                  <a:pt x="2373817" y="840677"/>
                  <a:pt x="2259282" y="840677"/>
                </a:cubicBezTo>
                <a:cubicBezTo>
                  <a:pt x="2144748" y="840677"/>
                  <a:pt x="2051824" y="747987"/>
                  <a:pt x="2051824" y="633741"/>
                </a:cubicBezTo>
                <a:cubicBezTo>
                  <a:pt x="2051824" y="519495"/>
                  <a:pt x="2144748" y="426806"/>
                  <a:pt x="2259282" y="426806"/>
                </a:cubicBezTo>
                <a:close/>
                <a:moveTo>
                  <a:pt x="3238860" y="128"/>
                </a:moveTo>
                <a:cubicBezTo>
                  <a:pt x="3300639" y="128"/>
                  <a:pt x="3350725" y="50087"/>
                  <a:pt x="3350725" y="111711"/>
                </a:cubicBezTo>
                <a:cubicBezTo>
                  <a:pt x="3350725" y="173336"/>
                  <a:pt x="3300639" y="223294"/>
                  <a:pt x="3238860" y="223294"/>
                </a:cubicBezTo>
                <a:cubicBezTo>
                  <a:pt x="3177080" y="223294"/>
                  <a:pt x="3126996" y="173336"/>
                  <a:pt x="3126996" y="111711"/>
                </a:cubicBezTo>
                <a:cubicBezTo>
                  <a:pt x="3126996" y="50087"/>
                  <a:pt x="3177080" y="128"/>
                  <a:pt x="3238860" y="128"/>
                </a:cubicBezTo>
                <a:close/>
                <a:moveTo>
                  <a:pt x="2764326" y="128"/>
                </a:moveTo>
                <a:cubicBezTo>
                  <a:pt x="2826105" y="128"/>
                  <a:pt x="2876191" y="50087"/>
                  <a:pt x="2876191" y="111711"/>
                </a:cubicBezTo>
                <a:cubicBezTo>
                  <a:pt x="2876191" y="173336"/>
                  <a:pt x="2826105" y="223294"/>
                  <a:pt x="2764326" y="223294"/>
                </a:cubicBezTo>
                <a:cubicBezTo>
                  <a:pt x="2702546" y="223294"/>
                  <a:pt x="2652461" y="173336"/>
                  <a:pt x="2652461" y="111711"/>
                </a:cubicBezTo>
                <a:cubicBezTo>
                  <a:pt x="2652461" y="50087"/>
                  <a:pt x="2702546" y="128"/>
                  <a:pt x="2764326" y="128"/>
                </a:cubicBezTo>
                <a:close/>
                <a:moveTo>
                  <a:pt x="2285087" y="128"/>
                </a:moveTo>
                <a:cubicBezTo>
                  <a:pt x="2346868" y="128"/>
                  <a:pt x="2396952" y="50087"/>
                  <a:pt x="2396952" y="111711"/>
                </a:cubicBezTo>
                <a:cubicBezTo>
                  <a:pt x="2396952" y="173336"/>
                  <a:pt x="2346868" y="223294"/>
                  <a:pt x="2285087" y="223294"/>
                </a:cubicBezTo>
                <a:cubicBezTo>
                  <a:pt x="2223309" y="223294"/>
                  <a:pt x="2173223" y="173336"/>
                  <a:pt x="2173223" y="111711"/>
                </a:cubicBezTo>
                <a:cubicBezTo>
                  <a:pt x="2173223" y="50087"/>
                  <a:pt x="2223309" y="128"/>
                  <a:pt x="2285087" y="128"/>
                </a:cubicBezTo>
                <a:close/>
                <a:moveTo>
                  <a:pt x="1806027" y="0"/>
                </a:moveTo>
                <a:lnTo>
                  <a:pt x="1814827" y="0"/>
                </a:lnTo>
                <a:lnTo>
                  <a:pt x="1853969" y="7883"/>
                </a:lnTo>
                <a:cubicBezTo>
                  <a:pt x="1894118" y="24823"/>
                  <a:pt x="1922291" y="64479"/>
                  <a:pt x="1922291" y="110697"/>
                </a:cubicBezTo>
                <a:cubicBezTo>
                  <a:pt x="1922291" y="172321"/>
                  <a:pt x="1872206" y="222280"/>
                  <a:pt x="1810427" y="222280"/>
                </a:cubicBezTo>
                <a:cubicBezTo>
                  <a:pt x="1748646" y="222280"/>
                  <a:pt x="1698562" y="172321"/>
                  <a:pt x="1698562" y="110697"/>
                </a:cubicBezTo>
                <a:cubicBezTo>
                  <a:pt x="1698562" y="64479"/>
                  <a:pt x="1726735" y="24823"/>
                  <a:pt x="1766884" y="7883"/>
                </a:cubicBezTo>
                <a:close/>
              </a:path>
            </a:pathLst>
          </a:custGeom>
        </p:spPr>
        <p:txBody>
          <a:bodyPr wrap="square">
            <a:noAutofit/>
          </a:bodyPr>
          <a:lstStyle/>
          <a:p>
            <a:endParaRPr lang="en-US" dirty="0"/>
          </a:p>
        </p:txBody>
      </p:sp>
      <p:sp>
        <p:nvSpPr>
          <p:cNvPr id="9" name="Picture Placeholder 6">
            <a:extLst>
              <a:ext uri="{FF2B5EF4-FFF2-40B4-BE49-F238E27FC236}">
                <a16:creationId xmlns:a16="http://schemas.microsoft.com/office/drawing/2014/main" id="{EA1524FF-FF67-5C3E-7766-90856C64294A}"/>
              </a:ext>
            </a:extLst>
          </p:cNvPr>
          <p:cNvSpPr>
            <a:spLocks noGrp="1" noChangeAspect="1"/>
          </p:cNvSpPr>
          <p:nvPr>
            <p:ph type="pic" sz="quarter" idx="13"/>
          </p:nvPr>
        </p:nvSpPr>
        <p:spPr>
          <a:xfrm>
            <a:off x="7838439" y="4529277"/>
            <a:ext cx="1737360" cy="1740522"/>
          </a:xfrm>
          <a:custGeom>
            <a:avLst/>
            <a:gdLst>
              <a:gd name="connsiteX0" fmla="*/ 3240259 w 5029200"/>
              <a:gd name="connsiteY0" fmla="*/ 4815180 h 5038344"/>
              <a:gd name="connsiteX1" fmla="*/ 3352123 w 5029200"/>
              <a:gd name="connsiteY1" fmla="*/ 4926763 h 5038344"/>
              <a:gd name="connsiteX2" fmla="*/ 3283801 w 5029200"/>
              <a:gd name="connsiteY2" fmla="*/ 5029577 h 5038344"/>
              <a:gd name="connsiteX3" fmla="*/ 3240266 w 5029200"/>
              <a:gd name="connsiteY3" fmla="*/ 5038344 h 5038344"/>
              <a:gd name="connsiteX4" fmla="*/ 3240252 w 5029200"/>
              <a:gd name="connsiteY4" fmla="*/ 5038344 h 5038344"/>
              <a:gd name="connsiteX5" fmla="*/ 3196717 w 5029200"/>
              <a:gd name="connsiteY5" fmla="*/ 5029577 h 5038344"/>
              <a:gd name="connsiteX6" fmla="*/ 3128394 w 5029200"/>
              <a:gd name="connsiteY6" fmla="*/ 4926763 h 5038344"/>
              <a:gd name="connsiteX7" fmla="*/ 3240259 w 5029200"/>
              <a:gd name="connsiteY7" fmla="*/ 4815180 h 5038344"/>
              <a:gd name="connsiteX8" fmla="*/ 2765723 w 5029200"/>
              <a:gd name="connsiteY8" fmla="*/ 4815180 h 5038344"/>
              <a:gd name="connsiteX9" fmla="*/ 2877588 w 5029200"/>
              <a:gd name="connsiteY9" fmla="*/ 4926763 h 5038344"/>
              <a:gd name="connsiteX10" fmla="*/ 2809266 w 5029200"/>
              <a:gd name="connsiteY10" fmla="*/ 5029577 h 5038344"/>
              <a:gd name="connsiteX11" fmla="*/ 2765730 w 5029200"/>
              <a:gd name="connsiteY11" fmla="*/ 5038344 h 5038344"/>
              <a:gd name="connsiteX12" fmla="*/ 2765716 w 5029200"/>
              <a:gd name="connsiteY12" fmla="*/ 5038344 h 5038344"/>
              <a:gd name="connsiteX13" fmla="*/ 2722181 w 5029200"/>
              <a:gd name="connsiteY13" fmla="*/ 5029577 h 5038344"/>
              <a:gd name="connsiteX14" fmla="*/ 2653859 w 5029200"/>
              <a:gd name="connsiteY14" fmla="*/ 4926763 h 5038344"/>
              <a:gd name="connsiteX15" fmla="*/ 2765723 w 5029200"/>
              <a:gd name="connsiteY15" fmla="*/ 4815180 h 5038344"/>
              <a:gd name="connsiteX16" fmla="*/ 2286359 w 5029200"/>
              <a:gd name="connsiteY16" fmla="*/ 4815180 h 5038344"/>
              <a:gd name="connsiteX17" fmla="*/ 2398224 w 5029200"/>
              <a:gd name="connsiteY17" fmla="*/ 4926763 h 5038344"/>
              <a:gd name="connsiteX18" fmla="*/ 2329901 w 5029200"/>
              <a:gd name="connsiteY18" fmla="*/ 5029577 h 5038344"/>
              <a:gd name="connsiteX19" fmla="*/ 2286367 w 5029200"/>
              <a:gd name="connsiteY19" fmla="*/ 5038344 h 5038344"/>
              <a:gd name="connsiteX20" fmla="*/ 2286352 w 5029200"/>
              <a:gd name="connsiteY20" fmla="*/ 5038344 h 5038344"/>
              <a:gd name="connsiteX21" fmla="*/ 2242817 w 5029200"/>
              <a:gd name="connsiteY21" fmla="*/ 5029577 h 5038344"/>
              <a:gd name="connsiteX22" fmla="*/ 2174495 w 5029200"/>
              <a:gd name="connsiteY22" fmla="*/ 4926763 h 5038344"/>
              <a:gd name="connsiteX23" fmla="*/ 2286359 w 5029200"/>
              <a:gd name="connsiteY23" fmla="*/ 4815180 h 5038344"/>
              <a:gd name="connsiteX24" fmla="*/ 1811824 w 5029200"/>
              <a:gd name="connsiteY24" fmla="*/ 4814039 h 5038344"/>
              <a:gd name="connsiteX25" fmla="*/ 1923689 w 5029200"/>
              <a:gd name="connsiteY25" fmla="*/ 4925622 h 5038344"/>
              <a:gd name="connsiteX26" fmla="*/ 1811824 w 5029200"/>
              <a:gd name="connsiteY26" fmla="*/ 5037203 h 5038344"/>
              <a:gd name="connsiteX27" fmla="*/ 1699960 w 5029200"/>
              <a:gd name="connsiteY27" fmla="*/ 4925622 h 5038344"/>
              <a:gd name="connsiteX28" fmla="*/ 1811824 w 5029200"/>
              <a:gd name="connsiteY28" fmla="*/ 4814039 h 5038344"/>
              <a:gd name="connsiteX29" fmla="*/ 3878775 w 5029200"/>
              <a:gd name="connsiteY29" fmla="*/ 4248010 h 5038344"/>
              <a:gd name="connsiteX30" fmla="*/ 4042505 w 5029200"/>
              <a:gd name="connsiteY30" fmla="*/ 4411326 h 5038344"/>
              <a:gd name="connsiteX31" fmla="*/ 3878775 w 5029200"/>
              <a:gd name="connsiteY31" fmla="*/ 4574643 h 5038344"/>
              <a:gd name="connsiteX32" fmla="*/ 3715047 w 5029200"/>
              <a:gd name="connsiteY32" fmla="*/ 4411326 h 5038344"/>
              <a:gd name="connsiteX33" fmla="*/ 3878775 w 5029200"/>
              <a:gd name="connsiteY33" fmla="*/ 4248010 h 5038344"/>
              <a:gd name="connsiteX34" fmla="*/ 1177884 w 5029200"/>
              <a:gd name="connsiteY34" fmla="*/ 4248010 h 5038344"/>
              <a:gd name="connsiteX35" fmla="*/ 1341613 w 5029200"/>
              <a:gd name="connsiteY35" fmla="*/ 4411326 h 5038344"/>
              <a:gd name="connsiteX36" fmla="*/ 1177884 w 5029200"/>
              <a:gd name="connsiteY36" fmla="*/ 4574643 h 5038344"/>
              <a:gd name="connsiteX37" fmla="*/ 1014155 w 5029200"/>
              <a:gd name="connsiteY37" fmla="*/ 4411326 h 5038344"/>
              <a:gd name="connsiteX38" fmla="*/ 1177884 w 5029200"/>
              <a:gd name="connsiteY38" fmla="*/ 4248010 h 5038344"/>
              <a:gd name="connsiteX39" fmla="*/ 3338013 w 5029200"/>
              <a:gd name="connsiteY39" fmla="*/ 4221636 h 5038344"/>
              <a:gd name="connsiteX40" fmla="*/ 3528183 w 5029200"/>
              <a:gd name="connsiteY40" fmla="*/ 4411326 h 5038344"/>
              <a:gd name="connsiteX41" fmla="*/ 3338013 w 5029200"/>
              <a:gd name="connsiteY41" fmla="*/ 4601017 h 5038344"/>
              <a:gd name="connsiteX42" fmla="*/ 3147843 w 5029200"/>
              <a:gd name="connsiteY42" fmla="*/ 4411326 h 5038344"/>
              <a:gd name="connsiteX43" fmla="*/ 3338013 w 5029200"/>
              <a:gd name="connsiteY43" fmla="*/ 4221636 h 5038344"/>
              <a:gd name="connsiteX44" fmla="*/ 1718646 w 5029200"/>
              <a:gd name="connsiteY44" fmla="*/ 4221636 h 5038344"/>
              <a:gd name="connsiteX45" fmla="*/ 1908816 w 5029200"/>
              <a:gd name="connsiteY45" fmla="*/ 4411326 h 5038344"/>
              <a:gd name="connsiteX46" fmla="*/ 1718646 w 5029200"/>
              <a:gd name="connsiteY46" fmla="*/ 4601017 h 5038344"/>
              <a:gd name="connsiteX47" fmla="*/ 1528477 w 5029200"/>
              <a:gd name="connsiteY47" fmla="*/ 4411326 h 5038344"/>
              <a:gd name="connsiteX48" fmla="*/ 1718646 w 5029200"/>
              <a:gd name="connsiteY48" fmla="*/ 4221636 h 5038344"/>
              <a:gd name="connsiteX49" fmla="*/ 2801953 w 5029200"/>
              <a:gd name="connsiteY49" fmla="*/ 4196783 h 5038344"/>
              <a:gd name="connsiteX50" fmla="*/ 3009411 w 5029200"/>
              <a:gd name="connsiteY50" fmla="*/ 4403718 h 5038344"/>
              <a:gd name="connsiteX51" fmla="*/ 2801953 w 5029200"/>
              <a:gd name="connsiteY51" fmla="*/ 4610654 h 5038344"/>
              <a:gd name="connsiteX52" fmla="*/ 2594495 w 5029200"/>
              <a:gd name="connsiteY52" fmla="*/ 4403718 h 5038344"/>
              <a:gd name="connsiteX53" fmla="*/ 2801953 w 5029200"/>
              <a:gd name="connsiteY53" fmla="*/ 4196783 h 5038344"/>
              <a:gd name="connsiteX54" fmla="*/ 2259282 w 5029200"/>
              <a:gd name="connsiteY54" fmla="*/ 4196783 h 5038344"/>
              <a:gd name="connsiteX55" fmla="*/ 2466740 w 5029200"/>
              <a:gd name="connsiteY55" fmla="*/ 4403718 h 5038344"/>
              <a:gd name="connsiteX56" fmla="*/ 2259282 w 5029200"/>
              <a:gd name="connsiteY56" fmla="*/ 4610654 h 5038344"/>
              <a:gd name="connsiteX57" fmla="*/ 2051824 w 5029200"/>
              <a:gd name="connsiteY57" fmla="*/ 4403718 h 5038344"/>
              <a:gd name="connsiteX58" fmla="*/ 2259282 w 5029200"/>
              <a:gd name="connsiteY58" fmla="*/ 4196783 h 5038344"/>
              <a:gd name="connsiteX59" fmla="*/ 4417887 w 5029200"/>
              <a:gd name="connsiteY59" fmla="*/ 3710383 h 5038344"/>
              <a:gd name="connsiteX60" fmla="*/ 4572973 w 5029200"/>
              <a:gd name="connsiteY60" fmla="*/ 3865077 h 5038344"/>
              <a:gd name="connsiteX61" fmla="*/ 4417887 w 5029200"/>
              <a:gd name="connsiteY61" fmla="*/ 4019772 h 5038344"/>
              <a:gd name="connsiteX62" fmla="*/ 4262675 w 5029200"/>
              <a:gd name="connsiteY62" fmla="*/ 3865077 h 5038344"/>
              <a:gd name="connsiteX63" fmla="*/ 4417887 w 5029200"/>
              <a:gd name="connsiteY63" fmla="*/ 3710383 h 5038344"/>
              <a:gd name="connsiteX64" fmla="*/ 641696 w 5029200"/>
              <a:gd name="connsiteY64" fmla="*/ 3707974 h 5038344"/>
              <a:gd name="connsiteX65" fmla="*/ 796781 w 5029200"/>
              <a:gd name="connsiteY65" fmla="*/ 3862795 h 5038344"/>
              <a:gd name="connsiteX66" fmla="*/ 641696 w 5029200"/>
              <a:gd name="connsiteY66" fmla="*/ 4017489 h 5038344"/>
              <a:gd name="connsiteX67" fmla="*/ 486484 w 5029200"/>
              <a:gd name="connsiteY67" fmla="*/ 3862795 h 5038344"/>
              <a:gd name="connsiteX68" fmla="*/ 641696 w 5029200"/>
              <a:gd name="connsiteY68" fmla="*/ 3707974 h 5038344"/>
              <a:gd name="connsiteX69" fmla="*/ 1181061 w 5029200"/>
              <a:gd name="connsiteY69" fmla="*/ 3647618 h 5038344"/>
              <a:gd name="connsiteX70" fmla="*/ 1398180 w 5029200"/>
              <a:gd name="connsiteY70" fmla="*/ 3864189 h 5038344"/>
              <a:gd name="connsiteX71" fmla="*/ 1181061 w 5029200"/>
              <a:gd name="connsiteY71" fmla="*/ 4080761 h 5038344"/>
              <a:gd name="connsiteX72" fmla="*/ 963942 w 5029200"/>
              <a:gd name="connsiteY72" fmla="*/ 3864189 h 5038344"/>
              <a:gd name="connsiteX73" fmla="*/ 1181061 w 5029200"/>
              <a:gd name="connsiteY73" fmla="*/ 3647618 h 5038344"/>
              <a:gd name="connsiteX74" fmla="*/ 3876233 w 5029200"/>
              <a:gd name="connsiteY74" fmla="*/ 3646350 h 5038344"/>
              <a:gd name="connsiteX75" fmla="*/ 4093352 w 5029200"/>
              <a:gd name="connsiteY75" fmla="*/ 3862921 h 5038344"/>
              <a:gd name="connsiteX76" fmla="*/ 3876233 w 5029200"/>
              <a:gd name="connsiteY76" fmla="*/ 4079493 h 5038344"/>
              <a:gd name="connsiteX77" fmla="*/ 3659114 w 5029200"/>
              <a:gd name="connsiteY77" fmla="*/ 3862921 h 5038344"/>
              <a:gd name="connsiteX78" fmla="*/ 3876233 w 5029200"/>
              <a:gd name="connsiteY78" fmla="*/ 3646350 h 5038344"/>
              <a:gd name="connsiteX79" fmla="*/ 4417633 w 5029200"/>
              <a:gd name="connsiteY79" fmla="*/ 3137126 h 5038344"/>
              <a:gd name="connsiteX80" fmla="*/ 4607929 w 5029200"/>
              <a:gd name="connsiteY80" fmla="*/ 3326818 h 5038344"/>
              <a:gd name="connsiteX81" fmla="*/ 4417633 w 5029200"/>
              <a:gd name="connsiteY81" fmla="*/ 3516635 h 5038344"/>
              <a:gd name="connsiteX82" fmla="*/ 4227336 w 5029200"/>
              <a:gd name="connsiteY82" fmla="*/ 3326818 h 5038344"/>
              <a:gd name="connsiteX83" fmla="*/ 4417633 w 5029200"/>
              <a:gd name="connsiteY83" fmla="*/ 3137126 h 5038344"/>
              <a:gd name="connsiteX84" fmla="*/ 641442 w 5029200"/>
              <a:gd name="connsiteY84" fmla="*/ 3134844 h 5038344"/>
              <a:gd name="connsiteX85" fmla="*/ 831739 w 5029200"/>
              <a:gd name="connsiteY85" fmla="*/ 3324661 h 5038344"/>
              <a:gd name="connsiteX86" fmla="*/ 641442 w 5029200"/>
              <a:gd name="connsiteY86" fmla="*/ 3514478 h 5038344"/>
              <a:gd name="connsiteX87" fmla="*/ 451145 w 5029200"/>
              <a:gd name="connsiteY87" fmla="*/ 3324661 h 5038344"/>
              <a:gd name="connsiteX88" fmla="*/ 641442 w 5029200"/>
              <a:gd name="connsiteY88" fmla="*/ 3134844 h 5038344"/>
              <a:gd name="connsiteX89" fmla="*/ 111865 w 5029200"/>
              <a:gd name="connsiteY89" fmla="*/ 3121023 h 5038344"/>
              <a:gd name="connsiteX90" fmla="*/ 223729 w 5029200"/>
              <a:gd name="connsiteY90" fmla="*/ 3232606 h 5038344"/>
              <a:gd name="connsiteX91" fmla="*/ 111865 w 5029200"/>
              <a:gd name="connsiteY91" fmla="*/ 3344189 h 5038344"/>
              <a:gd name="connsiteX92" fmla="*/ 0 w 5029200"/>
              <a:gd name="connsiteY92" fmla="*/ 3232606 h 5038344"/>
              <a:gd name="connsiteX93" fmla="*/ 111865 w 5029200"/>
              <a:gd name="connsiteY93" fmla="*/ 3121023 h 5038344"/>
              <a:gd name="connsiteX94" fmla="*/ 4917210 w 5029200"/>
              <a:gd name="connsiteY94" fmla="*/ 3120896 h 5038344"/>
              <a:gd name="connsiteX95" fmla="*/ 5029075 w 5029200"/>
              <a:gd name="connsiteY95" fmla="*/ 3232479 h 5038344"/>
              <a:gd name="connsiteX96" fmla="*/ 4917210 w 5029200"/>
              <a:gd name="connsiteY96" fmla="*/ 3344062 h 5038344"/>
              <a:gd name="connsiteX97" fmla="*/ 4805345 w 5029200"/>
              <a:gd name="connsiteY97" fmla="*/ 3232479 h 5038344"/>
              <a:gd name="connsiteX98" fmla="*/ 4917210 w 5029200"/>
              <a:gd name="connsiteY98" fmla="*/ 3120896 h 5038344"/>
              <a:gd name="connsiteX99" fmla="*/ 4917337 w 5029200"/>
              <a:gd name="connsiteY99" fmla="*/ 2645274 h 5038344"/>
              <a:gd name="connsiteX100" fmla="*/ 5020410 w 5029200"/>
              <a:gd name="connsiteY100" fmla="*/ 2713425 h 5038344"/>
              <a:gd name="connsiteX101" fmla="*/ 5029200 w 5029200"/>
              <a:gd name="connsiteY101" fmla="*/ 2756852 h 5038344"/>
              <a:gd name="connsiteX102" fmla="*/ 5029200 w 5029200"/>
              <a:gd name="connsiteY102" fmla="*/ 2756862 h 5038344"/>
              <a:gd name="connsiteX103" fmla="*/ 5020410 w 5029200"/>
              <a:gd name="connsiteY103" fmla="*/ 2800290 h 5038344"/>
              <a:gd name="connsiteX104" fmla="*/ 4917337 w 5029200"/>
              <a:gd name="connsiteY104" fmla="*/ 2868440 h 5038344"/>
              <a:gd name="connsiteX105" fmla="*/ 4805473 w 5029200"/>
              <a:gd name="connsiteY105" fmla="*/ 2756857 h 5038344"/>
              <a:gd name="connsiteX106" fmla="*/ 4917337 w 5029200"/>
              <a:gd name="connsiteY106" fmla="*/ 2645274 h 5038344"/>
              <a:gd name="connsiteX107" fmla="*/ 111865 w 5029200"/>
              <a:gd name="connsiteY107" fmla="*/ 2645274 h 5038344"/>
              <a:gd name="connsiteX108" fmla="*/ 223729 w 5029200"/>
              <a:gd name="connsiteY108" fmla="*/ 2756857 h 5038344"/>
              <a:gd name="connsiteX109" fmla="*/ 111865 w 5029200"/>
              <a:gd name="connsiteY109" fmla="*/ 2868440 h 5038344"/>
              <a:gd name="connsiteX110" fmla="*/ 0 w 5029200"/>
              <a:gd name="connsiteY110" fmla="*/ 2756857 h 5038344"/>
              <a:gd name="connsiteX111" fmla="*/ 111865 w 5029200"/>
              <a:gd name="connsiteY111" fmla="*/ 2645274 h 5038344"/>
              <a:gd name="connsiteX112" fmla="*/ 4417759 w 5029200"/>
              <a:gd name="connsiteY112" fmla="*/ 2581621 h 5038344"/>
              <a:gd name="connsiteX113" fmla="*/ 4625217 w 5029200"/>
              <a:gd name="connsiteY113" fmla="*/ 2788557 h 5038344"/>
              <a:gd name="connsiteX114" fmla="*/ 4417759 w 5029200"/>
              <a:gd name="connsiteY114" fmla="*/ 2995492 h 5038344"/>
              <a:gd name="connsiteX115" fmla="*/ 4210301 w 5029200"/>
              <a:gd name="connsiteY115" fmla="*/ 2788557 h 5038344"/>
              <a:gd name="connsiteX116" fmla="*/ 4417759 w 5029200"/>
              <a:gd name="connsiteY116" fmla="*/ 2581621 h 5038344"/>
              <a:gd name="connsiteX117" fmla="*/ 641569 w 5029200"/>
              <a:gd name="connsiteY117" fmla="*/ 2579466 h 5038344"/>
              <a:gd name="connsiteX118" fmla="*/ 849027 w 5029200"/>
              <a:gd name="connsiteY118" fmla="*/ 2786402 h 5038344"/>
              <a:gd name="connsiteX119" fmla="*/ 641569 w 5029200"/>
              <a:gd name="connsiteY119" fmla="*/ 2993337 h 5038344"/>
              <a:gd name="connsiteX120" fmla="*/ 434111 w 5029200"/>
              <a:gd name="connsiteY120" fmla="*/ 2786402 h 5038344"/>
              <a:gd name="connsiteX121" fmla="*/ 641569 w 5029200"/>
              <a:gd name="connsiteY121" fmla="*/ 2579466 h 5038344"/>
              <a:gd name="connsiteX122" fmla="*/ 4917210 w 5029200"/>
              <a:gd name="connsiteY122" fmla="*/ 2169400 h 5038344"/>
              <a:gd name="connsiteX123" fmla="*/ 5029075 w 5029200"/>
              <a:gd name="connsiteY123" fmla="*/ 2280982 h 5038344"/>
              <a:gd name="connsiteX124" fmla="*/ 4917210 w 5029200"/>
              <a:gd name="connsiteY124" fmla="*/ 2392565 h 5038344"/>
              <a:gd name="connsiteX125" fmla="*/ 4805345 w 5029200"/>
              <a:gd name="connsiteY125" fmla="*/ 2280982 h 5038344"/>
              <a:gd name="connsiteX126" fmla="*/ 4917210 w 5029200"/>
              <a:gd name="connsiteY126" fmla="*/ 2169400 h 5038344"/>
              <a:gd name="connsiteX127" fmla="*/ 111865 w 5029200"/>
              <a:gd name="connsiteY127" fmla="*/ 2169272 h 5038344"/>
              <a:gd name="connsiteX128" fmla="*/ 223729 w 5029200"/>
              <a:gd name="connsiteY128" fmla="*/ 2280855 h 5038344"/>
              <a:gd name="connsiteX129" fmla="*/ 111865 w 5029200"/>
              <a:gd name="connsiteY129" fmla="*/ 2392438 h 5038344"/>
              <a:gd name="connsiteX130" fmla="*/ 0 w 5029200"/>
              <a:gd name="connsiteY130" fmla="*/ 2280855 h 5038344"/>
              <a:gd name="connsiteX131" fmla="*/ 111865 w 5029200"/>
              <a:gd name="connsiteY131" fmla="*/ 2169272 h 5038344"/>
              <a:gd name="connsiteX132" fmla="*/ 4417759 w 5029200"/>
              <a:gd name="connsiteY132" fmla="*/ 2043235 h 5038344"/>
              <a:gd name="connsiteX133" fmla="*/ 4625217 w 5029200"/>
              <a:gd name="connsiteY133" fmla="*/ 2250170 h 5038344"/>
              <a:gd name="connsiteX134" fmla="*/ 4417759 w 5029200"/>
              <a:gd name="connsiteY134" fmla="*/ 2457105 h 5038344"/>
              <a:gd name="connsiteX135" fmla="*/ 4210301 w 5029200"/>
              <a:gd name="connsiteY135" fmla="*/ 2250170 h 5038344"/>
              <a:gd name="connsiteX136" fmla="*/ 4417759 w 5029200"/>
              <a:gd name="connsiteY136" fmla="*/ 2043235 h 5038344"/>
              <a:gd name="connsiteX137" fmla="*/ 641569 w 5029200"/>
              <a:gd name="connsiteY137" fmla="*/ 2041079 h 5038344"/>
              <a:gd name="connsiteX138" fmla="*/ 849027 w 5029200"/>
              <a:gd name="connsiteY138" fmla="*/ 2248015 h 5038344"/>
              <a:gd name="connsiteX139" fmla="*/ 641569 w 5029200"/>
              <a:gd name="connsiteY139" fmla="*/ 2454950 h 5038344"/>
              <a:gd name="connsiteX140" fmla="*/ 434111 w 5029200"/>
              <a:gd name="connsiteY140" fmla="*/ 2248015 h 5038344"/>
              <a:gd name="connsiteX141" fmla="*/ 641569 w 5029200"/>
              <a:gd name="connsiteY141" fmla="*/ 2041079 h 5038344"/>
              <a:gd name="connsiteX142" fmla="*/ 4917337 w 5029200"/>
              <a:gd name="connsiteY142" fmla="*/ 1693525 h 5038344"/>
              <a:gd name="connsiteX143" fmla="*/ 5020410 w 5029200"/>
              <a:gd name="connsiteY143" fmla="*/ 1761674 h 5038344"/>
              <a:gd name="connsiteX144" fmla="*/ 5029200 w 5029200"/>
              <a:gd name="connsiteY144" fmla="*/ 1805101 h 5038344"/>
              <a:gd name="connsiteX145" fmla="*/ 5029200 w 5029200"/>
              <a:gd name="connsiteY145" fmla="*/ 1805111 h 5038344"/>
              <a:gd name="connsiteX146" fmla="*/ 5020410 w 5029200"/>
              <a:gd name="connsiteY146" fmla="*/ 1848539 h 5038344"/>
              <a:gd name="connsiteX147" fmla="*/ 4917337 w 5029200"/>
              <a:gd name="connsiteY147" fmla="*/ 1916689 h 5038344"/>
              <a:gd name="connsiteX148" fmla="*/ 4805473 w 5029200"/>
              <a:gd name="connsiteY148" fmla="*/ 1805106 h 5038344"/>
              <a:gd name="connsiteX149" fmla="*/ 4917337 w 5029200"/>
              <a:gd name="connsiteY149" fmla="*/ 1693525 h 5038344"/>
              <a:gd name="connsiteX150" fmla="*/ 111865 w 5029200"/>
              <a:gd name="connsiteY150" fmla="*/ 1693525 h 5038344"/>
              <a:gd name="connsiteX151" fmla="*/ 223729 w 5029200"/>
              <a:gd name="connsiteY151" fmla="*/ 1805106 h 5038344"/>
              <a:gd name="connsiteX152" fmla="*/ 111865 w 5029200"/>
              <a:gd name="connsiteY152" fmla="*/ 1916689 h 5038344"/>
              <a:gd name="connsiteX153" fmla="*/ 0 w 5029200"/>
              <a:gd name="connsiteY153" fmla="*/ 1805106 h 5038344"/>
              <a:gd name="connsiteX154" fmla="*/ 111865 w 5029200"/>
              <a:gd name="connsiteY154" fmla="*/ 1693525 h 5038344"/>
              <a:gd name="connsiteX155" fmla="*/ 4417887 w 5029200"/>
              <a:gd name="connsiteY155" fmla="*/ 1522092 h 5038344"/>
              <a:gd name="connsiteX156" fmla="*/ 4608184 w 5029200"/>
              <a:gd name="connsiteY156" fmla="*/ 1711910 h 5038344"/>
              <a:gd name="connsiteX157" fmla="*/ 4417887 w 5029200"/>
              <a:gd name="connsiteY157" fmla="*/ 1901600 h 5038344"/>
              <a:gd name="connsiteX158" fmla="*/ 4227589 w 5029200"/>
              <a:gd name="connsiteY158" fmla="*/ 1711910 h 5038344"/>
              <a:gd name="connsiteX159" fmla="*/ 4417887 w 5029200"/>
              <a:gd name="connsiteY159" fmla="*/ 1522092 h 5038344"/>
              <a:gd name="connsiteX160" fmla="*/ 641569 w 5029200"/>
              <a:gd name="connsiteY160" fmla="*/ 1520064 h 5038344"/>
              <a:gd name="connsiteX161" fmla="*/ 831866 w 5029200"/>
              <a:gd name="connsiteY161" fmla="*/ 1709754 h 5038344"/>
              <a:gd name="connsiteX162" fmla="*/ 641569 w 5029200"/>
              <a:gd name="connsiteY162" fmla="*/ 1899572 h 5038344"/>
              <a:gd name="connsiteX163" fmla="*/ 451273 w 5029200"/>
              <a:gd name="connsiteY163" fmla="*/ 1709754 h 5038344"/>
              <a:gd name="connsiteX164" fmla="*/ 641569 w 5029200"/>
              <a:gd name="connsiteY164" fmla="*/ 1520064 h 5038344"/>
              <a:gd name="connsiteX165" fmla="*/ 641442 w 5029200"/>
              <a:gd name="connsiteY165" fmla="*/ 1017180 h 5038344"/>
              <a:gd name="connsiteX166" fmla="*/ 796527 w 5029200"/>
              <a:gd name="connsiteY166" fmla="*/ 1171874 h 5038344"/>
              <a:gd name="connsiteX167" fmla="*/ 641442 w 5029200"/>
              <a:gd name="connsiteY167" fmla="*/ 1326695 h 5038344"/>
              <a:gd name="connsiteX168" fmla="*/ 486356 w 5029200"/>
              <a:gd name="connsiteY168" fmla="*/ 1171874 h 5038344"/>
              <a:gd name="connsiteX169" fmla="*/ 641442 w 5029200"/>
              <a:gd name="connsiteY169" fmla="*/ 1017180 h 5038344"/>
              <a:gd name="connsiteX170" fmla="*/ 4419285 w 5029200"/>
              <a:gd name="connsiteY170" fmla="*/ 1009572 h 5038344"/>
              <a:gd name="connsiteX171" fmla="*/ 4580091 w 5029200"/>
              <a:gd name="connsiteY171" fmla="*/ 1170099 h 5038344"/>
              <a:gd name="connsiteX172" fmla="*/ 4419285 w 5029200"/>
              <a:gd name="connsiteY172" fmla="*/ 1330500 h 5038344"/>
              <a:gd name="connsiteX173" fmla="*/ 4258353 w 5029200"/>
              <a:gd name="connsiteY173" fmla="*/ 1170099 h 5038344"/>
              <a:gd name="connsiteX174" fmla="*/ 4419285 w 5029200"/>
              <a:gd name="connsiteY174" fmla="*/ 1009572 h 5038344"/>
              <a:gd name="connsiteX175" fmla="*/ 1181188 w 5029200"/>
              <a:gd name="connsiteY175" fmla="*/ 954795 h 5038344"/>
              <a:gd name="connsiteX176" fmla="*/ 1398307 w 5029200"/>
              <a:gd name="connsiteY176" fmla="*/ 1171367 h 5038344"/>
              <a:gd name="connsiteX177" fmla="*/ 1181188 w 5029200"/>
              <a:gd name="connsiteY177" fmla="*/ 1387939 h 5038344"/>
              <a:gd name="connsiteX178" fmla="*/ 964069 w 5029200"/>
              <a:gd name="connsiteY178" fmla="*/ 1171367 h 5038344"/>
              <a:gd name="connsiteX179" fmla="*/ 1181188 w 5029200"/>
              <a:gd name="connsiteY179" fmla="*/ 954795 h 5038344"/>
              <a:gd name="connsiteX180" fmla="*/ 3876233 w 5029200"/>
              <a:gd name="connsiteY180" fmla="*/ 953528 h 5038344"/>
              <a:gd name="connsiteX181" fmla="*/ 4093352 w 5029200"/>
              <a:gd name="connsiteY181" fmla="*/ 1170099 h 5038344"/>
              <a:gd name="connsiteX182" fmla="*/ 3876233 w 5029200"/>
              <a:gd name="connsiteY182" fmla="*/ 1386671 h 5038344"/>
              <a:gd name="connsiteX183" fmla="*/ 3659114 w 5029200"/>
              <a:gd name="connsiteY183" fmla="*/ 1170099 h 5038344"/>
              <a:gd name="connsiteX184" fmla="*/ 3876233 w 5029200"/>
              <a:gd name="connsiteY184" fmla="*/ 953528 h 5038344"/>
              <a:gd name="connsiteX185" fmla="*/ 2263987 w 5029200"/>
              <a:gd name="connsiteY185" fmla="*/ 894819 h 5038344"/>
              <a:gd name="connsiteX186" fmla="*/ 2534622 w 5029200"/>
              <a:gd name="connsiteY186" fmla="*/ 1116464 h 5038344"/>
              <a:gd name="connsiteX187" fmla="*/ 2805131 w 5029200"/>
              <a:gd name="connsiteY187" fmla="*/ 894819 h 5038344"/>
              <a:gd name="connsiteX188" fmla="*/ 3080597 w 5029200"/>
              <a:gd name="connsiteY188" fmla="*/ 1156278 h 5038344"/>
              <a:gd name="connsiteX189" fmla="*/ 3081106 w 5029200"/>
              <a:gd name="connsiteY189" fmla="*/ 1156278 h 5038344"/>
              <a:gd name="connsiteX190" fmla="*/ 3344750 w 5029200"/>
              <a:gd name="connsiteY190" fmla="*/ 906612 h 5038344"/>
              <a:gd name="connsiteX191" fmla="*/ 3608777 w 5029200"/>
              <a:gd name="connsiteY191" fmla="*/ 1169973 h 5038344"/>
              <a:gd name="connsiteX192" fmla="*/ 3523353 w 5029200"/>
              <a:gd name="connsiteY192" fmla="*/ 1363847 h 5038344"/>
              <a:gd name="connsiteX193" fmla="*/ 3697250 w 5029200"/>
              <a:gd name="connsiteY193" fmla="*/ 1514866 h 5038344"/>
              <a:gd name="connsiteX194" fmla="*/ 3876233 w 5029200"/>
              <a:gd name="connsiteY194" fmla="*/ 1444999 h 5038344"/>
              <a:gd name="connsiteX195" fmla="*/ 4140260 w 5029200"/>
              <a:gd name="connsiteY195" fmla="*/ 1708360 h 5038344"/>
              <a:gd name="connsiteX196" fmla="*/ 3884751 w 5029200"/>
              <a:gd name="connsiteY196" fmla="*/ 1971594 h 5038344"/>
              <a:gd name="connsiteX197" fmla="*/ 4152082 w 5029200"/>
              <a:gd name="connsiteY197" fmla="*/ 2246620 h 5038344"/>
              <a:gd name="connsiteX198" fmla="*/ 3929878 w 5029200"/>
              <a:gd name="connsiteY198" fmla="*/ 2516447 h 5038344"/>
              <a:gd name="connsiteX199" fmla="*/ 4152082 w 5029200"/>
              <a:gd name="connsiteY199" fmla="*/ 2786402 h 5038344"/>
              <a:gd name="connsiteX200" fmla="*/ 4152335 w 5029200"/>
              <a:gd name="connsiteY200" fmla="*/ 2786148 h 5038344"/>
              <a:gd name="connsiteX201" fmla="*/ 3876488 w 5029200"/>
              <a:gd name="connsiteY201" fmla="*/ 3061300 h 5038344"/>
              <a:gd name="connsiteX202" fmla="*/ 4140513 w 5029200"/>
              <a:gd name="connsiteY202" fmla="*/ 3324661 h 5038344"/>
              <a:gd name="connsiteX203" fmla="*/ 3876488 w 5029200"/>
              <a:gd name="connsiteY203" fmla="*/ 3588022 h 5038344"/>
              <a:gd name="connsiteX204" fmla="*/ 3695089 w 5029200"/>
              <a:gd name="connsiteY204" fmla="*/ 3516128 h 5038344"/>
              <a:gd name="connsiteX205" fmla="*/ 3515089 w 5029200"/>
              <a:gd name="connsiteY205" fmla="*/ 3666765 h 5038344"/>
              <a:gd name="connsiteX206" fmla="*/ 3605724 w 5029200"/>
              <a:gd name="connsiteY206" fmla="*/ 3865330 h 5038344"/>
              <a:gd name="connsiteX207" fmla="*/ 3341699 w 5029200"/>
              <a:gd name="connsiteY207" fmla="*/ 4128691 h 5038344"/>
              <a:gd name="connsiteX208" fmla="*/ 3077800 w 5029200"/>
              <a:gd name="connsiteY208" fmla="*/ 3873953 h 5038344"/>
              <a:gd name="connsiteX209" fmla="*/ 2802080 w 5029200"/>
              <a:gd name="connsiteY209" fmla="*/ 4140610 h 5038344"/>
              <a:gd name="connsiteX210" fmla="*/ 2531445 w 5029200"/>
              <a:gd name="connsiteY210" fmla="*/ 3919094 h 5038344"/>
              <a:gd name="connsiteX211" fmla="*/ 2260935 w 5029200"/>
              <a:gd name="connsiteY211" fmla="*/ 4140610 h 5038344"/>
              <a:gd name="connsiteX212" fmla="*/ 1985087 w 5029200"/>
              <a:gd name="connsiteY212" fmla="*/ 3865457 h 5038344"/>
              <a:gd name="connsiteX213" fmla="*/ 1721062 w 5029200"/>
              <a:gd name="connsiteY213" fmla="*/ 4128818 h 5038344"/>
              <a:gd name="connsiteX214" fmla="*/ 1457037 w 5029200"/>
              <a:gd name="connsiteY214" fmla="*/ 3865457 h 5038344"/>
              <a:gd name="connsiteX215" fmla="*/ 1558223 w 5029200"/>
              <a:gd name="connsiteY215" fmla="*/ 3658269 h 5038344"/>
              <a:gd name="connsiteX216" fmla="*/ 1385213 w 5029200"/>
              <a:gd name="connsiteY216" fmla="*/ 3493304 h 5038344"/>
              <a:gd name="connsiteX217" fmla="*/ 1181188 w 5029200"/>
              <a:gd name="connsiteY217" fmla="*/ 3589417 h 5038344"/>
              <a:gd name="connsiteX218" fmla="*/ 917163 w 5029200"/>
              <a:gd name="connsiteY218" fmla="*/ 3326057 h 5038344"/>
              <a:gd name="connsiteX219" fmla="*/ 1167206 w 5029200"/>
              <a:gd name="connsiteY219" fmla="*/ 3063077 h 5038344"/>
              <a:gd name="connsiteX220" fmla="*/ 1167206 w 5029200"/>
              <a:gd name="connsiteY220" fmla="*/ 3062316 h 5038344"/>
              <a:gd name="connsiteX221" fmla="*/ 905341 w 5029200"/>
              <a:gd name="connsiteY221" fmla="*/ 2787543 h 5038344"/>
              <a:gd name="connsiteX222" fmla="*/ 1127545 w 5029200"/>
              <a:gd name="connsiteY222" fmla="*/ 2517715 h 5038344"/>
              <a:gd name="connsiteX223" fmla="*/ 905341 w 5029200"/>
              <a:gd name="connsiteY223" fmla="*/ 2247761 h 5038344"/>
              <a:gd name="connsiteX224" fmla="*/ 1167206 w 5029200"/>
              <a:gd name="connsiteY224" fmla="*/ 1972988 h 5038344"/>
              <a:gd name="connsiteX225" fmla="*/ 1167206 w 5029200"/>
              <a:gd name="connsiteY225" fmla="*/ 1972481 h 5038344"/>
              <a:gd name="connsiteX226" fmla="*/ 917163 w 5029200"/>
              <a:gd name="connsiteY226" fmla="*/ 1709501 h 5038344"/>
              <a:gd name="connsiteX227" fmla="*/ 1181188 w 5029200"/>
              <a:gd name="connsiteY227" fmla="*/ 1446140 h 5038344"/>
              <a:gd name="connsiteX228" fmla="*/ 1382544 w 5029200"/>
              <a:gd name="connsiteY228" fmla="*/ 1539210 h 5038344"/>
              <a:gd name="connsiteX229" fmla="*/ 1553774 w 5029200"/>
              <a:gd name="connsiteY229" fmla="*/ 1371075 h 5038344"/>
              <a:gd name="connsiteX230" fmla="*/ 1460087 w 5029200"/>
              <a:gd name="connsiteY230" fmla="*/ 1169973 h 5038344"/>
              <a:gd name="connsiteX231" fmla="*/ 1724113 w 5029200"/>
              <a:gd name="connsiteY231" fmla="*/ 906612 h 5038344"/>
              <a:gd name="connsiteX232" fmla="*/ 1987756 w 5029200"/>
              <a:gd name="connsiteY232" fmla="*/ 1156278 h 5038344"/>
              <a:gd name="connsiteX233" fmla="*/ 1988520 w 5029200"/>
              <a:gd name="connsiteY233" fmla="*/ 1156278 h 5038344"/>
              <a:gd name="connsiteX234" fmla="*/ 2263987 w 5029200"/>
              <a:gd name="connsiteY234" fmla="*/ 894819 h 5038344"/>
              <a:gd name="connsiteX235" fmla="*/ 1181188 w 5029200"/>
              <a:gd name="connsiteY235" fmla="*/ 472581 h 5038344"/>
              <a:gd name="connsiteX236" fmla="*/ 1341993 w 5029200"/>
              <a:gd name="connsiteY236" fmla="*/ 633107 h 5038344"/>
              <a:gd name="connsiteX237" fmla="*/ 1181188 w 5029200"/>
              <a:gd name="connsiteY237" fmla="*/ 793507 h 5038344"/>
              <a:gd name="connsiteX238" fmla="*/ 1020383 w 5029200"/>
              <a:gd name="connsiteY238" fmla="*/ 633107 h 5038344"/>
              <a:gd name="connsiteX239" fmla="*/ 1181188 w 5029200"/>
              <a:gd name="connsiteY239" fmla="*/ 472581 h 5038344"/>
              <a:gd name="connsiteX240" fmla="*/ 3878775 w 5029200"/>
              <a:gd name="connsiteY240" fmla="*/ 470424 h 5038344"/>
              <a:gd name="connsiteX241" fmla="*/ 4042505 w 5029200"/>
              <a:gd name="connsiteY241" fmla="*/ 633741 h 5038344"/>
              <a:gd name="connsiteX242" fmla="*/ 3878775 w 5029200"/>
              <a:gd name="connsiteY242" fmla="*/ 797057 h 5038344"/>
              <a:gd name="connsiteX243" fmla="*/ 3715047 w 5029200"/>
              <a:gd name="connsiteY243" fmla="*/ 633741 h 5038344"/>
              <a:gd name="connsiteX244" fmla="*/ 3878775 w 5029200"/>
              <a:gd name="connsiteY244" fmla="*/ 470424 h 5038344"/>
              <a:gd name="connsiteX245" fmla="*/ 1719663 w 5029200"/>
              <a:gd name="connsiteY245" fmla="*/ 444050 h 5038344"/>
              <a:gd name="connsiteX246" fmla="*/ 1909960 w 5029200"/>
              <a:gd name="connsiteY246" fmla="*/ 633741 h 5038344"/>
              <a:gd name="connsiteX247" fmla="*/ 1719663 w 5029200"/>
              <a:gd name="connsiteY247" fmla="*/ 823559 h 5038344"/>
              <a:gd name="connsiteX248" fmla="*/ 1529367 w 5029200"/>
              <a:gd name="connsiteY248" fmla="*/ 633741 h 5038344"/>
              <a:gd name="connsiteX249" fmla="*/ 1719663 w 5029200"/>
              <a:gd name="connsiteY249" fmla="*/ 444050 h 5038344"/>
              <a:gd name="connsiteX250" fmla="*/ 3338013 w 5029200"/>
              <a:gd name="connsiteY250" fmla="*/ 442909 h 5038344"/>
              <a:gd name="connsiteX251" fmla="*/ 3528183 w 5029200"/>
              <a:gd name="connsiteY251" fmla="*/ 632600 h 5038344"/>
              <a:gd name="connsiteX252" fmla="*/ 3338013 w 5029200"/>
              <a:gd name="connsiteY252" fmla="*/ 822290 h 5038344"/>
              <a:gd name="connsiteX253" fmla="*/ 3147843 w 5029200"/>
              <a:gd name="connsiteY253" fmla="*/ 632600 h 5038344"/>
              <a:gd name="connsiteX254" fmla="*/ 3338013 w 5029200"/>
              <a:gd name="connsiteY254" fmla="*/ 442909 h 5038344"/>
              <a:gd name="connsiteX255" fmla="*/ 2799029 w 5029200"/>
              <a:gd name="connsiteY255" fmla="*/ 426806 h 5038344"/>
              <a:gd name="connsiteX256" fmla="*/ 3006487 w 5029200"/>
              <a:gd name="connsiteY256" fmla="*/ 633741 h 5038344"/>
              <a:gd name="connsiteX257" fmla="*/ 2799029 w 5029200"/>
              <a:gd name="connsiteY257" fmla="*/ 840677 h 5038344"/>
              <a:gd name="connsiteX258" fmla="*/ 2591571 w 5029200"/>
              <a:gd name="connsiteY258" fmla="*/ 633741 h 5038344"/>
              <a:gd name="connsiteX259" fmla="*/ 2799029 w 5029200"/>
              <a:gd name="connsiteY259" fmla="*/ 426806 h 5038344"/>
              <a:gd name="connsiteX260" fmla="*/ 2259282 w 5029200"/>
              <a:gd name="connsiteY260" fmla="*/ 426806 h 5038344"/>
              <a:gd name="connsiteX261" fmla="*/ 2466740 w 5029200"/>
              <a:gd name="connsiteY261" fmla="*/ 633741 h 5038344"/>
              <a:gd name="connsiteX262" fmla="*/ 2259282 w 5029200"/>
              <a:gd name="connsiteY262" fmla="*/ 840677 h 5038344"/>
              <a:gd name="connsiteX263" fmla="*/ 2051824 w 5029200"/>
              <a:gd name="connsiteY263" fmla="*/ 633741 h 5038344"/>
              <a:gd name="connsiteX264" fmla="*/ 2259282 w 5029200"/>
              <a:gd name="connsiteY264" fmla="*/ 426806 h 5038344"/>
              <a:gd name="connsiteX265" fmla="*/ 3238860 w 5029200"/>
              <a:gd name="connsiteY265" fmla="*/ 128 h 5038344"/>
              <a:gd name="connsiteX266" fmla="*/ 3350725 w 5029200"/>
              <a:gd name="connsiteY266" fmla="*/ 111711 h 5038344"/>
              <a:gd name="connsiteX267" fmla="*/ 3238860 w 5029200"/>
              <a:gd name="connsiteY267" fmla="*/ 223294 h 5038344"/>
              <a:gd name="connsiteX268" fmla="*/ 3126996 w 5029200"/>
              <a:gd name="connsiteY268" fmla="*/ 111711 h 5038344"/>
              <a:gd name="connsiteX269" fmla="*/ 3238860 w 5029200"/>
              <a:gd name="connsiteY269" fmla="*/ 128 h 5038344"/>
              <a:gd name="connsiteX270" fmla="*/ 2764326 w 5029200"/>
              <a:gd name="connsiteY270" fmla="*/ 128 h 5038344"/>
              <a:gd name="connsiteX271" fmla="*/ 2876191 w 5029200"/>
              <a:gd name="connsiteY271" fmla="*/ 111711 h 5038344"/>
              <a:gd name="connsiteX272" fmla="*/ 2764326 w 5029200"/>
              <a:gd name="connsiteY272" fmla="*/ 223294 h 5038344"/>
              <a:gd name="connsiteX273" fmla="*/ 2652461 w 5029200"/>
              <a:gd name="connsiteY273" fmla="*/ 111711 h 5038344"/>
              <a:gd name="connsiteX274" fmla="*/ 2764326 w 5029200"/>
              <a:gd name="connsiteY274" fmla="*/ 128 h 5038344"/>
              <a:gd name="connsiteX275" fmla="*/ 2285087 w 5029200"/>
              <a:gd name="connsiteY275" fmla="*/ 128 h 5038344"/>
              <a:gd name="connsiteX276" fmla="*/ 2396952 w 5029200"/>
              <a:gd name="connsiteY276" fmla="*/ 111711 h 5038344"/>
              <a:gd name="connsiteX277" fmla="*/ 2285087 w 5029200"/>
              <a:gd name="connsiteY277" fmla="*/ 223294 h 5038344"/>
              <a:gd name="connsiteX278" fmla="*/ 2173223 w 5029200"/>
              <a:gd name="connsiteY278" fmla="*/ 111711 h 5038344"/>
              <a:gd name="connsiteX279" fmla="*/ 2285087 w 5029200"/>
              <a:gd name="connsiteY279" fmla="*/ 128 h 5038344"/>
              <a:gd name="connsiteX280" fmla="*/ 1806027 w 5029200"/>
              <a:gd name="connsiteY280" fmla="*/ 0 h 5038344"/>
              <a:gd name="connsiteX281" fmla="*/ 1814827 w 5029200"/>
              <a:gd name="connsiteY281" fmla="*/ 0 h 5038344"/>
              <a:gd name="connsiteX282" fmla="*/ 1853969 w 5029200"/>
              <a:gd name="connsiteY282" fmla="*/ 7883 h 5038344"/>
              <a:gd name="connsiteX283" fmla="*/ 1922291 w 5029200"/>
              <a:gd name="connsiteY283" fmla="*/ 110697 h 5038344"/>
              <a:gd name="connsiteX284" fmla="*/ 1810427 w 5029200"/>
              <a:gd name="connsiteY284" fmla="*/ 222280 h 5038344"/>
              <a:gd name="connsiteX285" fmla="*/ 1698562 w 5029200"/>
              <a:gd name="connsiteY285" fmla="*/ 110697 h 5038344"/>
              <a:gd name="connsiteX286" fmla="*/ 1766884 w 5029200"/>
              <a:gd name="connsiteY286" fmla="*/ 7883 h 5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5029200" h="5038344">
                <a:moveTo>
                  <a:pt x="3240259" y="4815180"/>
                </a:moveTo>
                <a:cubicBezTo>
                  <a:pt x="3302038" y="4815180"/>
                  <a:pt x="3352123" y="4865138"/>
                  <a:pt x="3352123" y="4926763"/>
                </a:cubicBezTo>
                <a:cubicBezTo>
                  <a:pt x="3352123" y="4972981"/>
                  <a:pt x="3323950" y="5012637"/>
                  <a:pt x="3283801" y="5029577"/>
                </a:cubicBezTo>
                <a:lnTo>
                  <a:pt x="3240266" y="5038344"/>
                </a:lnTo>
                <a:lnTo>
                  <a:pt x="3240252" y="5038344"/>
                </a:lnTo>
                <a:lnTo>
                  <a:pt x="3196717" y="5029577"/>
                </a:lnTo>
                <a:cubicBezTo>
                  <a:pt x="3156567" y="5012637"/>
                  <a:pt x="3128394" y="4972981"/>
                  <a:pt x="3128394" y="4926763"/>
                </a:cubicBezTo>
                <a:cubicBezTo>
                  <a:pt x="3128394" y="4865138"/>
                  <a:pt x="3178479" y="4815180"/>
                  <a:pt x="3240259" y="4815180"/>
                </a:cubicBezTo>
                <a:close/>
                <a:moveTo>
                  <a:pt x="2765723" y="4815180"/>
                </a:moveTo>
                <a:cubicBezTo>
                  <a:pt x="2827504" y="4815180"/>
                  <a:pt x="2877588" y="4865138"/>
                  <a:pt x="2877588" y="4926763"/>
                </a:cubicBezTo>
                <a:cubicBezTo>
                  <a:pt x="2877588" y="4972981"/>
                  <a:pt x="2849416" y="5012637"/>
                  <a:pt x="2809266" y="5029577"/>
                </a:cubicBezTo>
                <a:lnTo>
                  <a:pt x="2765730" y="5038344"/>
                </a:lnTo>
                <a:lnTo>
                  <a:pt x="2765716" y="5038344"/>
                </a:lnTo>
                <a:lnTo>
                  <a:pt x="2722181" y="5029577"/>
                </a:lnTo>
                <a:cubicBezTo>
                  <a:pt x="2682032" y="5012637"/>
                  <a:pt x="2653859" y="4972981"/>
                  <a:pt x="2653859" y="4926763"/>
                </a:cubicBezTo>
                <a:cubicBezTo>
                  <a:pt x="2653859" y="4865138"/>
                  <a:pt x="2703944" y="4815180"/>
                  <a:pt x="2765723" y="4815180"/>
                </a:cubicBezTo>
                <a:close/>
                <a:moveTo>
                  <a:pt x="2286359" y="4815180"/>
                </a:moveTo>
                <a:cubicBezTo>
                  <a:pt x="2348139" y="4815180"/>
                  <a:pt x="2398224" y="4865138"/>
                  <a:pt x="2398224" y="4926763"/>
                </a:cubicBezTo>
                <a:cubicBezTo>
                  <a:pt x="2398224" y="4972981"/>
                  <a:pt x="2370051" y="5012637"/>
                  <a:pt x="2329901" y="5029577"/>
                </a:cubicBezTo>
                <a:lnTo>
                  <a:pt x="2286367" y="5038344"/>
                </a:lnTo>
                <a:lnTo>
                  <a:pt x="2286352" y="5038344"/>
                </a:lnTo>
                <a:lnTo>
                  <a:pt x="2242817" y="5029577"/>
                </a:lnTo>
                <a:cubicBezTo>
                  <a:pt x="2202667" y="5012637"/>
                  <a:pt x="2174495" y="4972981"/>
                  <a:pt x="2174495" y="4926763"/>
                </a:cubicBezTo>
                <a:cubicBezTo>
                  <a:pt x="2174495" y="4865138"/>
                  <a:pt x="2224579" y="4815180"/>
                  <a:pt x="2286359" y="4815180"/>
                </a:cubicBezTo>
                <a:close/>
                <a:moveTo>
                  <a:pt x="1811824" y="4814039"/>
                </a:moveTo>
                <a:cubicBezTo>
                  <a:pt x="1873604" y="4814039"/>
                  <a:pt x="1923689" y="4863997"/>
                  <a:pt x="1923689" y="4925622"/>
                </a:cubicBezTo>
                <a:cubicBezTo>
                  <a:pt x="1923689" y="4987246"/>
                  <a:pt x="1873604" y="5037203"/>
                  <a:pt x="1811824" y="5037203"/>
                </a:cubicBezTo>
                <a:cubicBezTo>
                  <a:pt x="1750045" y="5037203"/>
                  <a:pt x="1699960" y="4987246"/>
                  <a:pt x="1699960" y="4925622"/>
                </a:cubicBezTo>
                <a:cubicBezTo>
                  <a:pt x="1699960" y="4863997"/>
                  <a:pt x="1750045" y="4814039"/>
                  <a:pt x="1811824" y="4814039"/>
                </a:cubicBezTo>
                <a:close/>
                <a:moveTo>
                  <a:pt x="3878775" y="4248010"/>
                </a:moveTo>
                <a:cubicBezTo>
                  <a:pt x="3969157" y="4248010"/>
                  <a:pt x="4042505" y="4321171"/>
                  <a:pt x="4042505" y="4411326"/>
                </a:cubicBezTo>
                <a:cubicBezTo>
                  <a:pt x="4042505" y="4501480"/>
                  <a:pt x="3969157" y="4574643"/>
                  <a:pt x="3878775" y="4574643"/>
                </a:cubicBezTo>
                <a:cubicBezTo>
                  <a:pt x="3788395" y="4574643"/>
                  <a:pt x="3715047" y="4501480"/>
                  <a:pt x="3715047" y="4411326"/>
                </a:cubicBezTo>
                <a:cubicBezTo>
                  <a:pt x="3715047" y="4321171"/>
                  <a:pt x="3788395" y="4248010"/>
                  <a:pt x="3878775" y="4248010"/>
                </a:cubicBezTo>
                <a:close/>
                <a:moveTo>
                  <a:pt x="1177884" y="4248010"/>
                </a:moveTo>
                <a:cubicBezTo>
                  <a:pt x="1268264" y="4248010"/>
                  <a:pt x="1341613" y="4321171"/>
                  <a:pt x="1341613" y="4411326"/>
                </a:cubicBezTo>
                <a:cubicBezTo>
                  <a:pt x="1341613" y="4501480"/>
                  <a:pt x="1268264" y="4574643"/>
                  <a:pt x="1177884" y="4574643"/>
                </a:cubicBezTo>
                <a:cubicBezTo>
                  <a:pt x="1087502" y="4574643"/>
                  <a:pt x="1014155" y="4501480"/>
                  <a:pt x="1014155" y="4411326"/>
                </a:cubicBezTo>
                <a:cubicBezTo>
                  <a:pt x="1014155" y="4321171"/>
                  <a:pt x="1087502" y="4248010"/>
                  <a:pt x="1177884" y="4248010"/>
                </a:cubicBezTo>
                <a:close/>
                <a:moveTo>
                  <a:pt x="3338013" y="4221636"/>
                </a:moveTo>
                <a:cubicBezTo>
                  <a:pt x="3443012" y="4221636"/>
                  <a:pt x="3528183" y="4306590"/>
                  <a:pt x="3528183" y="4411326"/>
                </a:cubicBezTo>
                <a:cubicBezTo>
                  <a:pt x="3528183" y="4516061"/>
                  <a:pt x="3443012" y="4601017"/>
                  <a:pt x="3338013" y="4601017"/>
                </a:cubicBezTo>
                <a:cubicBezTo>
                  <a:pt x="3233012" y="4601017"/>
                  <a:pt x="3147843" y="4516061"/>
                  <a:pt x="3147843" y="4411326"/>
                </a:cubicBezTo>
                <a:cubicBezTo>
                  <a:pt x="3147843" y="4306590"/>
                  <a:pt x="3233012" y="4221636"/>
                  <a:pt x="3338013" y="4221636"/>
                </a:cubicBezTo>
                <a:close/>
                <a:moveTo>
                  <a:pt x="1718646" y="4221636"/>
                </a:moveTo>
                <a:cubicBezTo>
                  <a:pt x="1823647" y="4221636"/>
                  <a:pt x="1908816" y="4306590"/>
                  <a:pt x="1908816" y="4411326"/>
                </a:cubicBezTo>
                <a:cubicBezTo>
                  <a:pt x="1908816" y="4516061"/>
                  <a:pt x="1823647" y="4601017"/>
                  <a:pt x="1718646" y="4601017"/>
                </a:cubicBezTo>
                <a:cubicBezTo>
                  <a:pt x="1613647" y="4601017"/>
                  <a:pt x="1528477" y="4516061"/>
                  <a:pt x="1528477" y="4411326"/>
                </a:cubicBezTo>
                <a:cubicBezTo>
                  <a:pt x="1528477" y="4306590"/>
                  <a:pt x="1613647" y="4221636"/>
                  <a:pt x="1718646" y="4221636"/>
                </a:cubicBezTo>
                <a:close/>
                <a:moveTo>
                  <a:pt x="2801953" y="4196783"/>
                </a:moveTo>
                <a:cubicBezTo>
                  <a:pt x="2916487" y="4196783"/>
                  <a:pt x="3009411" y="4289472"/>
                  <a:pt x="3009411" y="4403718"/>
                </a:cubicBezTo>
                <a:cubicBezTo>
                  <a:pt x="3009411" y="4517963"/>
                  <a:pt x="2916487" y="4610654"/>
                  <a:pt x="2801953" y="4610654"/>
                </a:cubicBezTo>
                <a:cubicBezTo>
                  <a:pt x="2687418" y="4610654"/>
                  <a:pt x="2594495" y="4517963"/>
                  <a:pt x="2594495" y="4403718"/>
                </a:cubicBezTo>
                <a:cubicBezTo>
                  <a:pt x="2594495" y="4289472"/>
                  <a:pt x="2687418" y="4196783"/>
                  <a:pt x="2801953" y="4196783"/>
                </a:cubicBezTo>
                <a:close/>
                <a:moveTo>
                  <a:pt x="2259282" y="4196783"/>
                </a:moveTo>
                <a:cubicBezTo>
                  <a:pt x="2373817" y="4196783"/>
                  <a:pt x="2466740" y="4289472"/>
                  <a:pt x="2466740" y="4403718"/>
                </a:cubicBezTo>
                <a:cubicBezTo>
                  <a:pt x="2466740" y="4517963"/>
                  <a:pt x="2373817" y="4610654"/>
                  <a:pt x="2259282" y="4610654"/>
                </a:cubicBezTo>
                <a:cubicBezTo>
                  <a:pt x="2144748" y="4610654"/>
                  <a:pt x="2051824" y="4517963"/>
                  <a:pt x="2051824" y="4403718"/>
                </a:cubicBezTo>
                <a:cubicBezTo>
                  <a:pt x="2051824" y="4289472"/>
                  <a:pt x="2144748" y="4196783"/>
                  <a:pt x="2259282" y="4196783"/>
                </a:cubicBezTo>
                <a:close/>
                <a:moveTo>
                  <a:pt x="4417887" y="3710383"/>
                </a:moveTo>
                <a:cubicBezTo>
                  <a:pt x="4503691" y="3710383"/>
                  <a:pt x="4572973" y="3779614"/>
                  <a:pt x="4572973" y="3865077"/>
                </a:cubicBezTo>
                <a:cubicBezTo>
                  <a:pt x="4572973" y="3950539"/>
                  <a:pt x="4503565" y="4019772"/>
                  <a:pt x="4417887" y="4019772"/>
                </a:cubicBezTo>
                <a:cubicBezTo>
                  <a:pt x="4332209" y="4019772"/>
                  <a:pt x="4262675" y="3950539"/>
                  <a:pt x="4262675" y="3865077"/>
                </a:cubicBezTo>
                <a:cubicBezTo>
                  <a:pt x="4262675" y="3779614"/>
                  <a:pt x="4332082" y="3710383"/>
                  <a:pt x="4417887" y="3710383"/>
                </a:cubicBezTo>
                <a:close/>
                <a:moveTo>
                  <a:pt x="641696" y="3707974"/>
                </a:moveTo>
                <a:cubicBezTo>
                  <a:pt x="727501" y="3707974"/>
                  <a:pt x="796781" y="3777332"/>
                  <a:pt x="796781" y="3862795"/>
                </a:cubicBezTo>
                <a:cubicBezTo>
                  <a:pt x="796781" y="3948257"/>
                  <a:pt x="727375" y="4017489"/>
                  <a:pt x="641696" y="4017489"/>
                </a:cubicBezTo>
                <a:cubicBezTo>
                  <a:pt x="556019" y="4017489"/>
                  <a:pt x="486484" y="3948257"/>
                  <a:pt x="486484" y="3862795"/>
                </a:cubicBezTo>
                <a:cubicBezTo>
                  <a:pt x="486484" y="3777332"/>
                  <a:pt x="555890" y="3707974"/>
                  <a:pt x="641696" y="3707974"/>
                </a:cubicBezTo>
                <a:close/>
                <a:moveTo>
                  <a:pt x="1181061" y="3647618"/>
                </a:moveTo>
                <a:cubicBezTo>
                  <a:pt x="1300933" y="3647618"/>
                  <a:pt x="1398180" y="3744619"/>
                  <a:pt x="1398180" y="3864189"/>
                </a:cubicBezTo>
                <a:cubicBezTo>
                  <a:pt x="1398180" y="3983761"/>
                  <a:pt x="1300933" y="4080761"/>
                  <a:pt x="1181061" y="4080761"/>
                </a:cubicBezTo>
                <a:cubicBezTo>
                  <a:pt x="1061188" y="4080761"/>
                  <a:pt x="963942" y="3983761"/>
                  <a:pt x="963942" y="3864189"/>
                </a:cubicBezTo>
                <a:cubicBezTo>
                  <a:pt x="963942" y="3744619"/>
                  <a:pt x="1061188" y="3647618"/>
                  <a:pt x="1181061" y="3647618"/>
                </a:cubicBezTo>
                <a:close/>
                <a:moveTo>
                  <a:pt x="3876233" y="3646350"/>
                </a:moveTo>
                <a:cubicBezTo>
                  <a:pt x="3996107" y="3646350"/>
                  <a:pt x="4093352" y="3743351"/>
                  <a:pt x="4093352" y="3862921"/>
                </a:cubicBezTo>
                <a:cubicBezTo>
                  <a:pt x="4093352" y="3982493"/>
                  <a:pt x="3996107" y="4079493"/>
                  <a:pt x="3876233" y="4079493"/>
                </a:cubicBezTo>
                <a:cubicBezTo>
                  <a:pt x="3756361" y="4079493"/>
                  <a:pt x="3659114" y="3982493"/>
                  <a:pt x="3659114" y="3862921"/>
                </a:cubicBezTo>
                <a:cubicBezTo>
                  <a:pt x="3659114" y="3743351"/>
                  <a:pt x="3756361" y="3646350"/>
                  <a:pt x="3876233" y="3646350"/>
                </a:cubicBezTo>
                <a:close/>
                <a:moveTo>
                  <a:pt x="4417633" y="3137126"/>
                </a:moveTo>
                <a:cubicBezTo>
                  <a:pt x="4522760" y="3137126"/>
                  <a:pt x="4607929" y="3222081"/>
                  <a:pt x="4607929" y="3326818"/>
                </a:cubicBezTo>
                <a:cubicBezTo>
                  <a:pt x="4607929" y="3431680"/>
                  <a:pt x="4522760" y="3516635"/>
                  <a:pt x="4417633" y="3516635"/>
                </a:cubicBezTo>
                <a:cubicBezTo>
                  <a:pt x="4312505" y="3516635"/>
                  <a:pt x="4227336" y="3431680"/>
                  <a:pt x="4227336" y="3326818"/>
                </a:cubicBezTo>
                <a:cubicBezTo>
                  <a:pt x="4227336" y="3221954"/>
                  <a:pt x="4312505" y="3137126"/>
                  <a:pt x="4417633" y="3137126"/>
                </a:cubicBezTo>
                <a:close/>
                <a:moveTo>
                  <a:pt x="641442" y="3134844"/>
                </a:moveTo>
                <a:cubicBezTo>
                  <a:pt x="746569" y="3134844"/>
                  <a:pt x="831739" y="3219799"/>
                  <a:pt x="831739" y="3324661"/>
                </a:cubicBezTo>
                <a:cubicBezTo>
                  <a:pt x="831739" y="3429398"/>
                  <a:pt x="746569" y="3514478"/>
                  <a:pt x="641442" y="3514478"/>
                </a:cubicBezTo>
                <a:cubicBezTo>
                  <a:pt x="536315" y="3514478"/>
                  <a:pt x="451145" y="3429524"/>
                  <a:pt x="451145" y="3324661"/>
                </a:cubicBezTo>
                <a:cubicBezTo>
                  <a:pt x="451145" y="3219799"/>
                  <a:pt x="536315" y="3134844"/>
                  <a:pt x="641442" y="3134844"/>
                </a:cubicBezTo>
                <a:close/>
                <a:moveTo>
                  <a:pt x="111865" y="3121023"/>
                </a:moveTo>
                <a:cubicBezTo>
                  <a:pt x="173645" y="3121023"/>
                  <a:pt x="223729" y="3170981"/>
                  <a:pt x="223729" y="3232606"/>
                </a:cubicBezTo>
                <a:cubicBezTo>
                  <a:pt x="223729" y="3294230"/>
                  <a:pt x="173645" y="3344189"/>
                  <a:pt x="111865" y="3344189"/>
                </a:cubicBezTo>
                <a:cubicBezTo>
                  <a:pt x="50086" y="3344189"/>
                  <a:pt x="0" y="3294230"/>
                  <a:pt x="0" y="3232606"/>
                </a:cubicBezTo>
                <a:cubicBezTo>
                  <a:pt x="0" y="3170981"/>
                  <a:pt x="50086" y="3121023"/>
                  <a:pt x="111865" y="3121023"/>
                </a:cubicBezTo>
                <a:close/>
                <a:moveTo>
                  <a:pt x="4917210" y="3120896"/>
                </a:moveTo>
                <a:cubicBezTo>
                  <a:pt x="4978989" y="3120896"/>
                  <a:pt x="5029075" y="3170855"/>
                  <a:pt x="5029075" y="3232479"/>
                </a:cubicBezTo>
                <a:cubicBezTo>
                  <a:pt x="5029075" y="3294103"/>
                  <a:pt x="4978989" y="3344062"/>
                  <a:pt x="4917210" y="3344062"/>
                </a:cubicBezTo>
                <a:cubicBezTo>
                  <a:pt x="4855429" y="3344062"/>
                  <a:pt x="4805345" y="3294103"/>
                  <a:pt x="4805345" y="3232479"/>
                </a:cubicBezTo>
                <a:cubicBezTo>
                  <a:pt x="4805345" y="3170855"/>
                  <a:pt x="4855429" y="3120896"/>
                  <a:pt x="4917210" y="3120896"/>
                </a:cubicBezTo>
                <a:close/>
                <a:moveTo>
                  <a:pt x="4917337" y="2645274"/>
                </a:moveTo>
                <a:cubicBezTo>
                  <a:pt x="4963671" y="2645274"/>
                  <a:pt x="5003428" y="2673376"/>
                  <a:pt x="5020410" y="2713425"/>
                </a:cubicBezTo>
                <a:lnTo>
                  <a:pt x="5029200" y="2756852"/>
                </a:lnTo>
                <a:lnTo>
                  <a:pt x="5029200" y="2756862"/>
                </a:lnTo>
                <a:lnTo>
                  <a:pt x="5020410" y="2800290"/>
                </a:lnTo>
                <a:cubicBezTo>
                  <a:pt x="5003428" y="2840338"/>
                  <a:pt x="4963671" y="2868440"/>
                  <a:pt x="4917337" y="2868440"/>
                </a:cubicBezTo>
                <a:cubicBezTo>
                  <a:pt x="4855557" y="2868440"/>
                  <a:pt x="4805473" y="2818481"/>
                  <a:pt x="4805473" y="2756857"/>
                </a:cubicBezTo>
                <a:cubicBezTo>
                  <a:pt x="4805473" y="2695233"/>
                  <a:pt x="4855557" y="2645274"/>
                  <a:pt x="4917337" y="2645274"/>
                </a:cubicBezTo>
                <a:close/>
                <a:moveTo>
                  <a:pt x="111865" y="2645274"/>
                </a:moveTo>
                <a:cubicBezTo>
                  <a:pt x="173645" y="2645274"/>
                  <a:pt x="223729" y="2695233"/>
                  <a:pt x="223729" y="2756857"/>
                </a:cubicBezTo>
                <a:cubicBezTo>
                  <a:pt x="223729" y="2818481"/>
                  <a:pt x="173645" y="2868440"/>
                  <a:pt x="111865" y="2868440"/>
                </a:cubicBezTo>
                <a:cubicBezTo>
                  <a:pt x="50086" y="2868440"/>
                  <a:pt x="0" y="2818481"/>
                  <a:pt x="0" y="2756857"/>
                </a:cubicBezTo>
                <a:cubicBezTo>
                  <a:pt x="0" y="2695233"/>
                  <a:pt x="50086" y="2645274"/>
                  <a:pt x="111865" y="2645274"/>
                </a:cubicBezTo>
                <a:close/>
                <a:moveTo>
                  <a:pt x="4417759" y="2581621"/>
                </a:moveTo>
                <a:cubicBezTo>
                  <a:pt x="4532295" y="2581621"/>
                  <a:pt x="4625217" y="2674312"/>
                  <a:pt x="4625217" y="2788557"/>
                </a:cubicBezTo>
                <a:cubicBezTo>
                  <a:pt x="4625217" y="2902803"/>
                  <a:pt x="4532295" y="2995492"/>
                  <a:pt x="4417759" y="2995492"/>
                </a:cubicBezTo>
                <a:cubicBezTo>
                  <a:pt x="4303225" y="2995492"/>
                  <a:pt x="4210301" y="2902803"/>
                  <a:pt x="4210301" y="2788557"/>
                </a:cubicBezTo>
                <a:cubicBezTo>
                  <a:pt x="4210301" y="2674312"/>
                  <a:pt x="4303225" y="2581621"/>
                  <a:pt x="4417759" y="2581621"/>
                </a:cubicBezTo>
                <a:close/>
                <a:moveTo>
                  <a:pt x="641569" y="2579466"/>
                </a:moveTo>
                <a:cubicBezTo>
                  <a:pt x="756103" y="2579466"/>
                  <a:pt x="849027" y="2672155"/>
                  <a:pt x="849027" y="2786402"/>
                </a:cubicBezTo>
                <a:cubicBezTo>
                  <a:pt x="849027" y="2900647"/>
                  <a:pt x="756103" y="2993337"/>
                  <a:pt x="641569" y="2993337"/>
                </a:cubicBezTo>
                <a:cubicBezTo>
                  <a:pt x="527035" y="2993337"/>
                  <a:pt x="434111" y="2900647"/>
                  <a:pt x="434111" y="2786402"/>
                </a:cubicBezTo>
                <a:cubicBezTo>
                  <a:pt x="434111" y="2672155"/>
                  <a:pt x="527035" y="2579466"/>
                  <a:pt x="641569" y="2579466"/>
                </a:cubicBezTo>
                <a:close/>
                <a:moveTo>
                  <a:pt x="4917210" y="2169400"/>
                </a:moveTo>
                <a:cubicBezTo>
                  <a:pt x="4978989" y="2169400"/>
                  <a:pt x="5029075" y="2219359"/>
                  <a:pt x="5029075" y="2280982"/>
                </a:cubicBezTo>
                <a:cubicBezTo>
                  <a:pt x="5029075" y="2342606"/>
                  <a:pt x="4978989" y="2392565"/>
                  <a:pt x="4917210" y="2392565"/>
                </a:cubicBezTo>
                <a:cubicBezTo>
                  <a:pt x="4855429" y="2392565"/>
                  <a:pt x="4805345" y="2342606"/>
                  <a:pt x="4805345" y="2280982"/>
                </a:cubicBezTo>
                <a:cubicBezTo>
                  <a:pt x="4805345" y="2219359"/>
                  <a:pt x="4855429" y="2169400"/>
                  <a:pt x="4917210" y="2169400"/>
                </a:cubicBezTo>
                <a:close/>
                <a:moveTo>
                  <a:pt x="111865" y="2169272"/>
                </a:moveTo>
                <a:cubicBezTo>
                  <a:pt x="173645" y="2169272"/>
                  <a:pt x="223729" y="2219231"/>
                  <a:pt x="223729" y="2280855"/>
                </a:cubicBezTo>
                <a:cubicBezTo>
                  <a:pt x="223729" y="2342479"/>
                  <a:pt x="173645" y="2392438"/>
                  <a:pt x="111865" y="2392438"/>
                </a:cubicBezTo>
                <a:cubicBezTo>
                  <a:pt x="50086" y="2392438"/>
                  <a:pt x="0" y="2342479"/>
                  <a:pt x="0" y="2280855"/>
                </a:cubicBezTo>
                <a:cubicBezTo>
                  <a:pt x="0" y="2219231"/>
                  <a:pt x="50086" y="2169272"/>
                  <a:pt x="111865" y="2169272"/>
                </a:cubicBezTo>
                <a:close/>
                <a:moveTo>
                  <a:pt x="4417759" y="2043235"/>
                </a:moveTo>
                <a:cubicBezTo>
                  <a:pt x="4532295" y="2043235"/>
                  <a:pt x="4625217" y="2135925"/>
                  <a:pt x="4625217" y="2250170"/>
                </a:cubicBezTo>
                <a:cubicBezTo>
                  <a:pt x="4625217" y="2364416"/>
                  <a:pt x="4532295" y="2457105"/>
                  <a:pt x="4417759" y="2457105"/>
                </a:cubicBezTo>
                <a:cubicBezTo>
                  <a:pt x="4303225" y="2457105"/>
                  <a:pt x="4210301" y="2364416"/>
                  <a:pt x="4210301" y="2250170"/>
                </a:cubicBezTo>
                <a:cubicBezTo>
                  <a:pt x="4210301" y="2135925"/>
                  <a:pt x="4303225" y="2043235"/>
                  <a:pt x="4417759" y="2043235"/>
                </a:cubicBezTo>
                <a:close/>
                <a:moveTo>
                  <a:pt x="641569" y="2041079"/>
                </a:moveTo>
                <a:cubicBezTo>
                  <a:pt x="756103" y="2041079"/>
                  <a:pt x="849027" y="2133769"/>
                  <a:pt x="849027" y="2248015"/>
                </a:cubicBezTo>
                <a:cubicBezTo>
                  <a:pt x="849027" y="2362260"/>
                  <a:pt x="756103" y="2454950"/>
                  <a:pt x="641569" y="2454950"/>
                </a:cubicBezTo>
                <a:cubicBezTo>
                  <a:pt x="527035" y="2454950"/>
                  <a:pt x="434111" y="2362260"/>
                  <a:pt x="434111" y="2248015"/>
                </a:cubicBezTo>
                <a:cubicBezTo>
                  <a:pt x="434111" y="2133769"/>
                  <a:pt x="527035" y="2041079"/>
                  <a:pt x="641569" y="2041079"/>
                </a:cubicBezTo>
                <a:close/>
                <a:moveTo>
                  <a:pt x="4917337" y="1693525"/>
                </a:moveTo>
                <a:cubicBezTo>
                  <a:pt x="4963671" y="1693525"/>
                  <a:pt x="5003428" y="1721626"/>
                  <a:pt x="5020410" y="1761674"/>
                </a:cubicBezTo>
                <a:lnTo>
                  <a:pt x="5029200" y="1805101"/>
                </a:lnTo>
                <a:lnTo>
                  <a:pt x="5029200" y="1805111"/>
                </a:lnTo>
                <a:lnTo>
                  <a:pt x="5020410" y="1848539"/>
                </a:lnTo>
                <a:cubicBezTo>
                  <a:pt x="5003428" y="1888587"/>
                  <a:pt x="4963671" y="1916689"/>
                  <a:pt x="4917337" y="1916689"/>
                </a:cubicBezTo>
                <a:cubicBezTo>
                  <a:pt x="4855557" y="1916689"/>
                  <a:pt x="4805473" y="1866730"/>
                  <a:pt x="4805473" y="1805106"/>
                </a:cubicBezTo>
                <a:cubicBezTo>
                  <a:pt x="4805473" y="1743483"/>
                  <a:pt x="4855557" y="1693525"/>
                  <a:pt x="4917337" y="1693525"/>
                </a:cubicBezTo>
                <a:close/>
                <a:moveTo>
                  <a:pt x="111865" y="1693525"/>
                </a:moveTo>
                <a:cubicBezTo>
                  <a:pt x="173645" y="1693525"/>
                  <a:pt x="223729" y="1743483"/>
                  <a:pt x="223729" y="1805106"/>
                </a:cubicBezTo>
                <a:cubicBezTo>
                  <a:pt x="223729" y="1866730"/>
                  <a:pt x="173645" y="1916689"/>
                  <a:pt x="111865" y="1916689"/>
                </a:cubicBezTo>
                <a:cubicBezTo>
                  <a:pt x="50086" y="1916689"/>
                  <a:pt x="0" y="1866730"/>
                  <a:pt x="0" y="1805106"/>
                </a:cubicBezTo>
                <a:cubicBezTo>
                  <a:pt x="0" y="1743483"/>
                  <a:pt x="50086" y="1693525"/>
                  <a:pt x="111865" y="1693525"/>
                </a:cubicBezTo>
                <a:close/>
                <a:moveTo>
                  <a:pt x="4417887" y="1522092"/>
                </a:moveTo>
                <a:cubicBezTo>
                  <a:pt x="4523013" y="1522092"/>
                  <a:pt x="4608184" y="1607048"/>
                  <a:pt x="4608184" y="1711910"/>
                </a:cubicBezTo>
                <a:cubicBezTo>
                  <a:pt x="4608184" y="1816773"/>
                  <a:pt x="4523013" y="1901600"/>
                  <a:pt x="4417887" y="1901600"/>
                </a:cubicBezTo>
                <a:cubicBezTo>
                  <a:pt x="4312760" y="1901600"/>
                  <a:pt x="4227589" y="1816645"/>
                  <a:pt x="4227589" y="1711910"/>
                </a:cubicBezTo>
                <a:cubicBezTo>
                  <a:pt x="4227589" y="1607048"/>
                  <a:pt x="4312760" y="1522092"/>
                  <a:pt x="4417887" y="1522092"/>
                </a:cubicBezTo>
                <a:close/>
                <a:moveTo>
                  <a:pt x="641569" y="1520064"/>
                </a:moveTo>
                <a:cubicBezTo>
                  <a:pt x="746697" y="1520064"/>
                  <a:pt x="831866" y="1605019"/>
                  <a:pt x="831866" y="1709754"/>
                </a:cubicBezTo>
                <a:cubicBezTo>
                  <a:pt x="831866" y="1814490"/>
                  <a:pt x="746697" y="1899572"/>
                  <a:pt x="641569" y="1899572"/>
                </a:cubicBezTo>
                <a:cubicBezTo>
                  <a:pt x="536442" y="1899572"/>
                  <a:pt x="451273" y="1814616"/>
                  <a:pt x="451273" y="1709754"/>
                </a:cubicBezTo>
                <a:cubicBezTo>
                  <a:pt x="451273" y="1604892"/>
                  <a:pt x="536442" y="1520064"/>
                  <a:pt x="641569" y="1520064"/>
                </a:cubicBezTo>
                <a:close/>
                <a:moveTo>
                  <a:pt x="641442" y="1017180"/>
                </a:moveTo>
                <a:cubicBezTo>
                  <a:pt x="727120" y="1017180"/>
                  <a:pt x="796527" y="1086412"/>
                  <a:pt x="796527" y="1171874"/>
                </a:cubicBezTo>
                <a:cubicBezTo>
                  <a:pt x="796527" y="1257337"/>
                  <a:pt x="727120" y="1326695"/>
                  <a:pt x="641442" y="1326695"/>
                </a:cubicBezTo>
                <a:cubicBezTo>
                  <a:pt x="555764" y="1326695"/>
                  <a:pt x="486356" y="1257464"/>
                  <a:pt x="486356" y="1171874"/>
                </a:cubicBezTo>
                <a:cubicBezTo>
                  <a:pt x="486356" y="1086412"/>
                  <a:pt x="555764" y="1017180"/>
                  <a:pt x="641442" y="1017180"/>
                </a:cubicBezTo>
                <a:close/>
                <a:moveTo>
                  <a:pt x="4419285" y="1009572"/>
                </a:moveTo>
                <a:cubicBezTo>
                  <a:pt x="4508141" y="1009572"/>
                  <a:pt x="4580091" y="1081467"/>
                  <a:pt x="4580091" y="1170099"/>
                </a:cubicBezTo>
                <a:cubicBezTo>
                  <a:pt x="4580091" y="1258732"/>
                  <a:pt x="4508015" y="1330500"/>
                  <a:pt x="4419285" y="1330500"/>
                </a:cubicBezTo>
                <a:cubicBezTo>
                  <a:pt x="4330557" y="1330500"/>
                  <a:pt x="4258353" y="1258605"/>
                  <a:pt x="4258353" y="1170099"/>
                </a:cubicBezTo>
                <a:cubicBezTo>
                  <a:pt x="4258353" y="1081467"/>
                  <a:pt x="4330429" y="1009572"/>
                  <a:pt x="4419285" y="1009572"/>
                </a:cubicBezTo>
                <a:close/>
                <a:moveTo>
                  <a:pt x="1181188" y="954795"/>
                </a:moveTo>
                <a:cubicBezTo>
                  <a:pt x="1301061" y="954795"/>
                  <a:pt x="1398307" y="1051797"/>
                  <a:pt x="1398307" y="1171367"/>
                </a:cubicBezTo>
                <a:cubicBezTo>
                  <a:pt x="1398307" y="1290939"/>
                  <a:pt x="1301061" y="1387939"/>
                  <a:pt x="1181188" y="1387939"/>
                </a:cubicBezTo>
                <a:cubicBezTo>
                  <a:pt x="1061315" y="1387939"/>
                  <a:pt x="964069" y="1290939"/>
                  <a:pt x="964069" y="1171367"/>
                </a:cubicBezTo>
                <a:cubicBezTo>
                  <a:pt x="964069" y="1051797"/>
                  <a:pt x="1061315" y="954795"/>
                  <a:pt x="1181188" y="954795"/>
                </a:cubicBezTo>
                <a:close/>
                <a:moveTo>
                  <a:pt x="3876233" y="953528"/>
                </a:moveTo>
                <a:cubicBezTo>
                  <a:pt x="3996107" y="953528"/>
                  <a:pt x="4093352" y="1050529"/>
                  <a:pt x="4093352" y="1170099"/>
                </a:cubicBezTo>
                <a:cubicBezTo>
                  <a:pt x="4093352" y="1289671"/>
                  <a:pt x="3996107" y="1386671"/>
                  <a:pt x="3876233" y="1386671"/>
                </a:cubicBezTo>
                <a:cubicBezTo>
                  <a:pt x="3756361" y="1386671"/>
                  <a:pt x="3659114" y="1289671"/>
                  <a:pt x="3659114" y="1170099"/>
                </a:cubicBezTo>
                <a:cubicBezTo>
                  <a:pt x="3659114" y="1050402"/>
                  <a:pt x="3756361" y="953528"/>
                  <a:pt x="3876233" y="953528"/>
                </a:cubicBezTo>
                <a:close/>
                <a:moveTo>
                  <a:pt x="2263987" y="894819"/>
                </a:moveTo>
                <a:cubicBezTo>
                  <a:pt x="2397969" y="894819"/>
                  <a:pt x="2509580" y="990046"/>
                  <a:pt x="2534622" y="1116464"/>
                </a:cubicBezTo>
                <a:cubicBezTo>
                  <a:pt x="2559537" y="990172"/>
                  <a:pt x="2671147" y="894819"/>
                  <a:pt x="2805131" y="894819"/>
                </a:cubicBezTo>
                <a:cubicBezTo>
                  <a:pt x="2952970" y="894819"/>
                  <a:pt x="3073479" y="1010713"/>
                  <a:pt x="3080597" y="1156278"/>
                </a:cubicBezTo>
                <a:lnTo>
                  <a:pt x="3081106" y="1156278"/>
                </a:lnTo>
                <a:cubicBezTo>
                  <a:pt x="3088225" y="1017180"/>
                  <a:pt x="3198944" y="906612"/>
                  <a:pt x="3344750" y="906612"/>
                </a:cubicBezTo>
                <a:cubicBezTo>
                  <a:pt x="3490555" y="906612"/>
                  <a:pt x="3608777" y="1024535"/>
                  <a:pt x="3608777" y="1169973"/>
                </a:cubicBezTo>
                <a:cubicBezTo>
                  <a:pt x="3608777" y="1246686"/>
                  <a:pt x="3575853" y="1315792"/>
                  <a:pt x="3523353" y="1363847"/>
                </a:cubicBezTo>
                <a:cubicBezTo>
                  <a:pt x="3596065" y="1394533"/>
                  <a:pt x="3657080" y="1447915"/>
                  <a:pt x="3697250" y="1514866"/>
                </a:cubicBezTo>
                <a:cubicBezTo>
                  <a:pt x="3744285" y="1471500"/>
                  <a:pt x="3807209" y="1444999"/>
                  <a:pt x="3876233" y="1444999"/>
                </a:cubicBezTo>
                <a:cubicBezTo>
                  <a:pt x="4022039" y="1444999"/>
                  <a:pt x="4140260" y="1565839"/>
                  <a:pt x="4140260" y="1708360"/>
                </a:cubicBezTo>
                <a:cubicBezTo>
                  <a:pt x="4140260" y="1850881"/>
                  <a:pt x="4026615" y="1967156"/>
                  <a:pt x="3884751" y="1971594"/>
                </a:cubicBezTo>
                <a:cubicBezTo>
                  <a:pt x="4033225" y="1976031"/>
                  <a:pt x="4152082" y="2097378"/>
                  <a:pt x="4152082" y="2246620"/>
                </a:cubicBezTo>
                <a:cubicBezTo>
                  <a:pt x="4152082" y="2380265"/>
                  <a:pt x="4056488" y="2491594"/>
                  <a:pt x="3929878" y="2516447"/>
                </a:cubicBezTo>
                <a:cubicBezTo>
                  <a:pt x="4056488" y="2541300"/>
                  <a:pt x="4152082" y="2652756"/>
                  <a:pt x="4152082" y="2786402"/>
                </a:cubicBezTo>
                <a:lnTo>
                  <a:pt x="4152335" y="2786148"/>
                </a:lnTo>
                <a:cubicBezTo>
                  <a:pt x="4152335" y="2938180"/>
                  <a:pt x="4028776" y="3061300"/>
                  <a:pt x="3876488" y="3061300"/>
                </a:cubicBezTo>
                <a:cubicBezTo>
                  <a:pt x="4022294" y="3061300"/>
                  <a:pt x="4140513" y="3179224"/>
                  <a:pt x="4140513" y="3324661"/>
                </a:cubicBezTo>
                <a:cubicBezTo>
                  <a:pt x="4140513" y="3470100"/>
                  <a:pt x="4022294" y="3588022"/>
                  <a:pt x="3876488" y="3588022"/>
                </a:cubicBezTo>
                <a:cubicBezTo>
                  <a:pt x="3806192" y="3588022"/>
                  <a:pt x="3742377" y="3560760"/>
                  <a:pt x="3695089" y="3516128"/>
                </a:cubicBezTo>
                <a:cubicBezTo>
                  <a:pt x="3653394" y="3583838"/>
                  <a:pt x="3590217" y="3637347"/>
                  <a:pt x="3515089" y="3666765"/>
                </a:cubicBezTo>
                <a:cubicBezTo>
                  <a:pt x="3570641" y="3715074"/>
                  <a:pt x="3605724" y="3786082"/>
                  <a:pt x="3605724" y="3865330"/>
                </a:cubicBezTo>
                <a:cubicBezTo>
                  <a:pt x="3605724" y="4010769"/>
                  <a:pt x="3484581" y="4128691"/>
                  <a:pt x="3341699" y="4128691"/>
                </a:cubicBezTo>
                <a:cubicBezTo>
                  <a:pt x="3198817" y="4128691"/>
                  <a:pt x="3082377" y="4015460"/>
                  <a:pt x="3077800" y="3873953"/>
                </a:cubicBezTo>
                <a:cubicBezTo>
                  <a:pt x="3073351" y="4021927"/>
                  <a:pt x="2951572" y="4140610"/>
                  <a:pt x="2802080" y="4140610"/>
                </a:cubicBezTo>
                <a:cubicBezTo>
                  <a:pt x="2668096" y="4140610"/>
                  <a:pt x="2556487" y="4045385"/>
                  <a:pt x="2531445" y="3919094"/>
                </a:cubicBezTo>
                <a:cubicBezTo>
                  <a:pt x="2506528" y="4045385"/>
                  <a:pt x="2394918" y="4140610"/>
                  <a:pt x="2260935" y="4140610"/>
                </a:cubicBezTo>
                <a:cubicBezTo>
                  <a:pt x="2108647" y="4140610"/>
                  <a:pt x="1985087" y="4017362"/>
                  <a:pt x="1985087" y="3865457"/>
                </a:cubicBezTo>
                <a:cubicBezTo>
                  <a:pt x="1985087" y="4010896"/>
                  <a:pt x="1866868" y="4128818"/>
                  <a:pt x="1721062" y="4128818"/>
                </a:cubicBezTo>
                <a:cubicBezTo>
                  <a:pt x="1575256" y="4128818"/>
                  <a:pt x="1457037" y="4010896"/>
                  <a:pt x="1457037" y="3865457"/>
                </a:cubicBezTo>
                <a:cubicBezTo>
                  <a:pt x="1457037" y="3781391"/>
                  <a:pt x="1496698" y="3706453"/>
                  <a:pt x="1558223" y="3658269"/>
                </a:cubicBezTo>
                <a:cubicBezTo>
                  <a:pt x="1483858" y="3624033"/>
                  <a:pt x="1422841" y="3565578"/>
                  <a:pt x="1385213" y="3493304"/>
                </a:cubicBezTo>
                <a:cubicBezTo>
                  <a:pt x="1336781" y="3552012"/>
                  <a:pt x="1263307" y="3589417"/>
                  <a:pt x="1181188" y="3589417"/>
                </a:cubicBezTo>
                <a:cubicBezTo>
                  <a:pt x="1035382" y="3589417"/>
                  <a:pt x="917163" y="3466803"/>
                  <a:pt x="917163" y="3326057"/>
                </a:cubicBezTo>
                <a:cubicBezTo>
                  <a:pt x="917163" y="3185309"/>
                  <a:pt x="1027883" y="3070303"/>
                  <a:pt x="1167206" y="3063077"/>
                </a:cubicBezTo>
                <a:lnTo>
                  <a:pt x="1167206" y="3062316"/>
                </a:lnTo>
                <a:cubicBezTo>
                  <a:pt x="1021272" y="3055088"/>
                  <a:pt x="905341" y="2934755"/>
                  <a:pt x="905341" y="2787543"/>
                </a:cubicBezTo>
                <a:cubicBezTo>
                  <a:pt x="905341" y="2654024"/>
                  <a:pt x="1000806" y="2542567"/>
                  <a:pt x="1127545" y="2517715"/>
                </a:cubicBezTo>
                <a:cubicBezTo>
                  <a:pt x="1000806" y="2492862"/>
                  <a:pt x="905341" y="2381406"/>
                  <a:pt x="905341" y="2247761"/>
                </a:cubicBezTo>
                <a:cubicBezTo>
                  <a:pt x="905341" y="2100548"/>
                  <a:pt x="1021400" y="1980217"/>
                  <a:pt x="1167206" y="1972988"/>
                </a:cubicBezTo>
                <a:lnTo>
                  <a:pt x="1167206" y="1972481"/>
                </a:lnTo>
                <a:cubicBezTo>
                  <a:pt x="1027883" y="1965253"/>
                  <a:pt x="917163" y="1854939"/>
                  <a:pt x="917163" y="1709501"/>
                </a:cubicBezTo>
                <a:cubicBezTo>
                  <a:pt x="917163" y="1564062"/>
                  <a:pt x="1035382" y="1446140"/>
                  <a:pt x="1181188" y="1446140"/>
                </a:cubicBezTo>
                <a:cubicBezTo>
                  <a:pt x="1261909" y="1446140"/>
                  <a:pt x="1334112" y="1482278"/>
                  <a:pt x="1382544" y="1539210"/>
                </a:cubicBezTo>
                <a:cubicBezTo>
                  <a:pt x="1419154" y="1466048"/>
                  <a:pt x="1479790" y="1406579"/>
                  <a:pt x="1553774" y="1371075"/>
                </a:cubicBezTo>
                <a:cubicBezTo>
                  <a:pt x="1496443" y="1322765"/>
                  <a:pt x="1460087" y="1250616"/>
                  <a:pt x="1460087" y="1169973"/>
                </a:cubicBezTo>
                <a:cubicBezTo>
                  <a:pt x="1460087" y="1024535"/>
                  <a:pt x="1582883" y="906612"/>
                  <a:pt x="1724113" y="906612"/>
                </a:cubicBezTo>
                <a:cubicBezTo>
                  <a:pt x="1865342" y="906612"/>
                  <a:pt x="1980638" y="1017180"/>
                  <a:pt x="1987756" y="1156278"/>
                </a:cubicBezTo>
                <a:lnTo>
                  <a:pt x="1988520" y="1156278"/>
                </a:lnTo>
                <a:cubicBezTo>
                  <a:pt x="1995638" y="1010713"/>
                  <a:pt x="2116274" y="894819"/>
                  <a:pt x="2263987" y="894819"/>
                </a:cubicBezTo>
                <a:close/>
                <a:moveTo>
                  <a:pt x="1181188" y="472581"/>
                </a:moveTo>
                <a:cubicBezTo>
                  <a:pt x="1269918" y="472581"/>
                  <a:pt x="1341993" y="544348"/>
                  <a:pt x="1341993" y="633107"/>
                </a:cubicBezTo>
                <a:cubicBezTo>
                  <a:pt x="1341993" y="721866"/>
                  <a:pt x="1269918" y="793507"/>
                  <a:pt x="1181188" y="793507"/>
                </a:cubicBezTo>
                <a:cubicBezTo>
                  <a:pt x="1092460" y="793507"/>
                  <a:pt x="1020383" y="721612"/>
                  <a:pt x="1020383" y="633107"/>
                </a:cubicBezTo>
                <a:cubicBezTo>
                  <a:pt x="1020383" y="544475"/>
                  <a:pt x="1092460" y="472581"/>
                  <a:pt x="1181188" y="472581"/>
                </a:cubicBezTo>
                <a:close/>
                <a:moveTo>
                  <a:pt x="3878775" y="470424"/>
                </a:moveTo>
                <a:cubicBezTo>
                  <a:pt x="3969157" y="470424"/>
                  <a:pt x="4042505" y="543587"/>
                  <a:pt x="4042505" y="633741"/>
                </a:cubicBezTo>
                <a:cubicBezTo>
                  <a:pt x="4042505" y="723896"/>
                  <a:pt x="3969157" y="797057"/>
                  <a:pt x="3878775" y="797057"/>
                </a:cubicBezTo>
                <a:cubicBezTo>
                  <a:pt x="3788395" y="797057"/>
                  <a:pt x="3715047" y="723896"/>
                  <a:pt x="3715047" y="633741"/>
                </a:cubicBezTo>
                <a:cubicBezTo>
                  <a:pt x="3715047" y="543587"/>
                  <a:pt x="3788395" y="470424"/>
                  <a:pt x="3878775" y="470424"/>
                </a:cubicBezTo>
                <a:close/>
                <a:moveTo>
                  <a:pt x="1719663" y="444050"/>
                </a:moveTo>
                <a:cubicBezTo>
                  <a:pt x="1824791" y="444050"/>
                  <a:pt x="1909960" y="529005"/>
                  <a:pt x="1909960" y="633741"/>
                </a:cubicBezTo>
                <a:cubicBezTo>
                  <a:pt x="1909960" y="738477"/>
                  <a:pt x="1824791" y="823559"/>
                  <a:pt x="1719663" y="823559"/>
                </a:cubicBezTo>
                <a:cubicBezTo>
                  <a:pt x="1614536" y="823559"/>
                  <a:pt x="1529367" y="738604"/>
                  <a:pt x="1529367" y="633741"/>
                </a:cubicBezTo>
                <a:cubicBezTo>
                  <a:pt x="1529367" y="528879"/>
                  <a:pt x="1614536" y="444050"/>
                  <a:pt x="1719663" y="444050"/>
                </a:cubicBezTo>
                <a:close/>
                <a:moveTo>
                  <a:pt x="3338013" y="442909"/>
                </a:moveTo>
                <a:cubicBezTo>
                  <a:pt x="3443012" y="442909"/>
                  <a:pt x="3528183" y="527864"/>
                  <a:pt x="3528183" y="632600"/>
                </a:cubicBezTo>
                <a:cubicBezTo>
                  <a:pt x="3528183" y="737336"/>
                  <a:pt x="3443012" y="822290"/>
                  <a:pt x="3338013" y="822290"/>
                </a:cubicBezTo>
                <a:cubicBezTo>
                  <a:pt x="3233012" y="822290"/>
                  <a:pt x="3147843" y="737336"/>
                  <a:pt x="3147843" y="632600"/>
                </a:cubicBezTo>
                <a:cubicBezTo>
                  <a:pt x="3147843" y="527864"/>
                  <a:pt x="3233012" y="442909"/>
                  <a:pt x="3338013" y="442909"/>
                </a:cubicBezTo>
                <a:close/>
                <a:moveTo>
                  <a:pt x="2799029" y="426806"/>
                </a:moveTo>
                <a:cubicBezTo>
                  <a:pt x="2913563" y="426806"/>
                  <a:pt x="3006487" y="519495"/>
                  <a:pt x="3006487" y="633741"/>
                </a:cubicBezTo>
                <a:cubicBezTo>
                  <a:pt x="3006487" y="747987"/>
                  <a:pt x="2913563" y="840677"/>
                  <a:pt x="2799029" y="840677"/>
                </a:cubicBezTo>
                <a:cubicBezTo>
                  <a:pt x="2684494" y="840677"/>
                  <a:pt x="2591571" y="747987"/>
                  <a:pt x="2591571" y="633741"/>
                </a:cubicBezTo>
                <a:cubicBezTo>
                  <a:pt x="2591571" y="519495"/>
                  <a:pt x="2684494" y="426806"/>
                  <a:pt x="2799029" y="426806"/>
                </a:cubicBezTo>
                <a:close/>
                <a:moveTo>
                  <a:pt x="2259282" y="426806"/>
                </a:moveTo>
                <a:cubicBezTo>
                  <a:pt x="2373817" y="426806"/>
                  <a:pt x="2466740" y="519495"/>
                  <a:pt x="2466740" y="633741"/>
                </a:cubicBezTo>
                <a:cubicBezTo>
                  <a:pt x="2466740" y="747987"/>
                  <a:pt x="2373817" y="840677"/>
                  <a:pt x="2259282" y="840677"/>
                </a:cubicBezTo>
                <a:cubicBezTo>
                  <a:pt x="2144748" y="840677"/>
                  <a:pt x="2051824" y="747987"/>
                  <a:pt x="2051824" y="633741"/>
                </a:cubicBezTo>
                <a:cubicBezTo>
                  <a:pt x="2051824" y="519495"/>
                  <a:pt x="2144748" y="426806"/>
                  <a:pt x="2259282" y="426806"/>
                </a:cubicBezTo>
                <a:close/>
                <a:moveTo>
                  <a:pt x="3238860" y="128"/>
                </a:moveTo>
                <a:cubicBezTo>
                  <a:pt x="3300639" y="128"/>
                  <a:pt x="3350725" y="50087"/>
                  <a:pt x="3350725" y="111711"/>
                </a:cubicBezTo>
                <a:cubicBezTo>
                  <a:pt x="3350725" y="173336"/>
                  <a:pt x="3300639" y="223294"/>
                  <a:pt x="3238860" y="223294"/>
                </a:cubicBezTo>
                <a:cubicBezTo>
                  <a:pt x="3177080" y="223294"/>
                  <a:pt x="3126996" y="173336"/>
                  <a:pt x="3126996" y="111711"/>
                </a:cubicBezTo>
                <a:cubicBezTo>
                  <a:pt x="3126996" y="50087"/>
                  <a:pt x="3177080" y="128"/>
                  <a:pt x="3238860" y="128"/>
                </a:cubicBezTo>
                <a:close/>
                <a:moveTo>
                  <a:pt x="2764326" y="128"/>
                </a:moveTo>
                <a:cubicBezTo>
                  <a:pt x="2826105" y="128"/>
                  <a:pt x="2876191" y="50087"/>
                  <a:pt x="2876191" y="111711"/>
                </a:cubicBezTo>
                <a:cubicBezTo>
                  <a:pt x="2876191" y="173336"/>
                  <a:pt x="2826105" y="223294"/>
                  <a:pt x="2764326" y="223294"/>
                </a:cubicBezTo>
                <a:cubicBezTo>
                  <a:pt x="2702546" y="223294"/>
                  <a:pt x="2652461" y="173336"/>
                  <a:pt x="2652461" y="111711"/>
                </a:cubicBezTo>
                <a:cubicBezTo>
                  <a:pt x="2652461" y="50087"/>
                  <a:pt x="2702546" y="128"/>
                  <a:pt x="2764326" y="128"/>
                </a:cubicBezTo>
                <a:close/>
                <a:moveTo>
                  <a:pt x="2285087" y="128"/>
                </a:moveTo>
                <a:cubicBezTo>
                  <a:pt x="2346868" y="128"/>
                  <a:pt x="2396952" y="50087"/>
                  <a:pt x="2396952" y="111711"/>
                </a:cubicBezTo>
                <a:cubicBezTo>
                  <a:pt x="2396952" y="173336"/>
                  <a:pt x="2346868" y="223294"/>
                  <a:pt x="2285087" y="223294"/>
                </a:cubicBezTo>
                <a:cubicBezTo>
                  <a:pt x="2223309" y="223294"/>
                  <a:pt x="2173223" y="173336"/>
                  <a:pt x="2173223" y="111711"/>
                </a:cubicBezTo>
                <a:cubicBezTo>
                  <a:pt x="2173223" y="50087"/>
                  <a:pt x="2223309" y="128"/>
                  <a:pt x="2285087" y="128"/>
                </a:cubicBezTo>
                <a:close/>
                <a:moveTo>
                  <a:pt x="1806027" y="0"/>
                </a:moveTo>
                <a:lnTo>
                  <a:pt x="1814827" y="0"/>
                </a:lnTo>
                <a:lnTo>
                  <a:pt x="1853969" y="7883"/>
                </a:lnTo>
                <a:cubicBezTo>
                  <a:pt x="1894118" y="24823"/>
                  <a:pt x="1922291" y="64479"/>
                  <a:pt x="1922291" y="110697"/>
                </a:cubicBezTo>
                <a:cubicBezTo>
                  <a:pt x="1922291" y="172321"/>
                  <a:pt x="1872206" y="222280"/>
                  <a:pt x="1810427" y="222280"/>
                </a:cubicBezTo>
                <a:cubicBezTo>
                  <a:pt x="1748646" y="222280"/>
                  <a:pt x="1698562" y="172321"/>
                  <a:pt x="1698562" y="110697"/>
                </a:cubicBezTo>
                <a:cubicBezTo>
                  <a:pt x="1698562" y="64479"/>
                  <a:pt x="1726735" y="24823"/>
                  <a:pt x="1766884" y="7883"/>
                </a:cubicBezTo>
                <a:close/>
              </a:path>
            </a:pathLst>
          </a:custGeom>
        </p:spPr>
        <p:txBody>
          <a:bodyPr wrap="square">
            <a:noAutofit/>
          </a:bodyPr>
          <a:lstStyle/>
          <a:p>
            <a:endParaRPr lang="en-US" dirty="0"/>
          </a:p>
        </p:txBody>
      </p:sp>
      <p:sp>
        <p:nvSpPr>
          <p:cNvPr id="10" name="Picture Placeholder 6">
            <a:extLst>
              <a:ext uri="{FF2B5EF4-FFF2-40B4-BE49-F238E27FC236}">
                <a16:creationId xmlns:a16="http://schemas.microsoft.com/office/drawing/2014/main" id="{50DE50CD-2D51-380B-CB28-F8BBAC73D198}"/>
              </a:ext>
            </a:extLst>
          </p:cNvPr>
          <p:cNvSpPr>
            <a:spLocks noGrp="1" noChangeAspect="1"/>
          </p:cNvSpPr>
          <p:nvPr>
            <p:ph type="pic" sz="quarter" idx="14"/>
          </p:nvPr>
        </p:nvSpPr>
        <p:spPr>
          <a:xfrm>
            <a:off x="9340315" y="2576663"/>
            <a:ext cx="2313432" cy="2317636"/>
          </a:xfrm>
          <a:custGeom>
            <a:avLst/>
            <a:gdLst>
              <a:gd name="connsiteX0" fmla="*/ 3240259 w 5029200"/>
              <a:gd name="connsiteY0" fmla="*/ 4815180 h 5038344"/>
              <a:gd name="connsiteX1" fmla="*/ 3352123 w 5029200"/>
              <a:gd name="connsiteY1" fmla="*/ 4926763 h 5038344"/>
              <a:gd name="connsiteX2" fmla="*/ 3283801 w 5029200"/>
              <a:gd name="connsiteY2" fmla="*/ 5029577 h 5038344"/>
              <a:gd name="connsiteX3" fmla="*/ 3240266 w 5029200"/>
              <a:gd name="connsiteY3" fmla="*/ 5038344 h 5038344"/>
              <a:gd name="connsiteX4" fmla="*/ 3240252 w 5029200"/>
              <a:gd name="connsiteY4" fmla="*/ 5038344 h 5038344"/>
              <a:gd name="connsiteX5" fmla="*/ 3196717 w 5029200"/>
              <a:gd name="connsiteY5" fmla="*/ 5029577 h 5038344"/>
              <a:gd name="connsiteX6" fmla="*/ 3128394 w 5029200"/>
              <a:gd name="connsiteY6" fmla="*/ 4926763 h 5038344"/>
              <a:gd name="connsiteX7" fmla="*/ 3240259 w 5029200"/>
              <a:gd name="connsiteY7" fmla="*/ 4815180 h 5038344"/>
              <a:gd name="connsiteX8" fmla="*/ 2765723 w 5029200"/>
              <a:gd name="connsiteY8" fmla="*/ 4815180 h 5038344"/>
              <a:gd name="connsiteX9" fmla="*/ 2877588 w 5029200"/>
              <a:gd name="connsiteY9" fmla="*/ 4926763 h 5038344"/>
              <a:gd name="connsiteX10" fmla="*/ 2809266 w 5029200"/>
              <a:gd name="connsiteY10" fmla="*/ 5029577 h 5038344"/>
              <a:gd name="connsiteX11" fmla="*/ 2765730 w 5029200"/>
              <a:gd name="connsiteY11" fmla="*/ 5038344 h 5038344"/>
              <a:gd name="connsiteX12" fmla="*/ 2765716 w 5029200"/>
              <a:gd name="connsiteY12" fmla="*/ 5038344 h 5038344"/>
              <a:gd name="connsiteX13" fmla="*/ 2722181 w 5029200"/>
              <a:gd name="connsiteY13" fmla="*/ 5029577 h 5038344"/>
              <a:gd name="connsiteX14" fmla="*/ 2653859 w 5029200"/>
              <a:gd name="connsiteY14" fmla="*/ 4926763 h 5038344"/>
              <a:gd name="connsiteX15" fmla="*/ 2765723 w 5029200"/>
              <a:gd name="connsiteY15" fmla="*/ 4815180 h 5038344"/>
              <a:gd name="connsiteX16" fmla="*/ 2286359 w 5029200"/>
              <a:gd name="connsiteY16" fmla="*/ 4815180 h 5038344"/>
              <a:gd name="connsiteX17" fmla="*/ 2398224 w 5029200"/>
              <a:gd name="connsiteY17" fmla="*/ 4926763 h 5038344"/>
              <a:gd name="connsiteX18" fmla="*/ 2329901 w 5029200"/>
              <a:gd name="connsiteY18" fmla="*/ 5029577 h 5038344"/>
              <a:gd name="connsiteX19" fmla="*/ 2286367 w 5029200"/>
              <a:gd name="connsiteY19" fmla="*/ 5038344 h 5038344"/>
              <a:gd name="connsiteX20" fmla="*/ 2286352 w 5029200"/>
              <a:gd name="connsiteY20" fmla="*/ 5038344 h 5038344"/>
              <a:gd name="connsiteX21" fmla="*/ 2242817 w 5029200"/>
              <a:gd name="connsiteY21" fmla="*/ 5029577 h 5038344"/>
              <a:gd name="connsiteX22" fmla="*/ 2174495 w 5029200"/>
              <a:gd name="connsiteY22" fmla="*/ 4926763 h 5038344"/>
              <a:gd name="connsiteX23" fmla="*/ 2286359 w 5029200"/>
              <a:gd name="connsiteY23" fmla="*/ 4815180 h 5038344"/>
              <a:gd name="connsiteX24" fmla="*/ 1811824 w 5029200"/>
              <a:gd name="connsiteY24" fmla="*/ 4814039 h 5038344"/>
              <a:gd name="connsiteX25" fmla="*/ 1923689 w 5029200"/>
              <a:gd name="connsiteY25" fmla="*/ 4925622 h 5038344"/>
              <a:gd name="connsiteX26" fmla="*/ 1811824 w 5029200"/>
              <a:gd name="connsiteY26" fmla="*/ 5037203 h 5038344"/>
              <a:gd name="connsiteX27" fmla="*/ 1699960 w 5029200"/>
              <a:gd name="connsiteY27" fmla="*/ 4925622 h 5038344"/>
              <a:gd name="connsiteX28" fmla="*/ 1811824 w 5029200"/>
              <a:gd name="connsiteY28" fmla="*/ 4814039 h 5038344"/>
              <a:gd name="connsiteX29" fmla="*/ 3878775 w 5029200"/>
              <a:gd name="connsiteY29" fmla="*/ 4248010 h 5038344"/>
              <a:gd name="connsiteX30" fmla="*/ 4042505 w 5029200"/>
              <a:gd name="connsiteY30" fmla="*/ 4411326 h 5038344"/>
              <a:gd name="connsiteX31" fmla="*/ 3878775 w 5029200"/>
              <a:gd name="connsiteY31" fmla="*/ 4574643 h 5038344"/>
              <a:gd name="connsiteX32" fmla="*/ 3715047 w 5029200"/>
              <a:gd name="connsiteY32" fmla="*/ 4411326 h 5038344"/>
              <a:gd name="connsiteX33" fmla="*/ 3878775 w 5029200"/>
              <a:gd name="connsiteY33" fmla="*/ 4248010 h 5038344"/>
              <a:gd name="connsiteX34" fmla="*/ 1177884 w 5029200"/>
              <a:gd name="connsiteY34" fmla="*/ 4248010 h 5038344"/>
              <a:gd name="connsiteX35" fmla="*/ 1341613 w 5029200"/>
              <a:gd name="connsiteY35" fmla="*/ 4411326 h 5038344"/>
              <a:gd name="connsiteX36" fmla="*/ 1177884 w 5029200"/>
              <a:gd name="connsiteY36" fmla="*/ 4574643 h 5038344"/>
              <a:gd name="connsiteX37" fmla="*/ 1014155 w 5029200"/>
              <a:gd name="connsiteY37" fmla="*/ 4411326 h 5038344"/>
              <a:gd name="connsiteX38" fmla="*/ 1177884 w 5029200"/>
              <a:gd name="connsiteY38" fmla="*/ 4248010 h 5038344"/>
              <a:gd name="connsiteX39" fmla="*/ 3338013 w 5029200"/>
              <a:gd name="connsiteY39" fmla="*/ 4221636 h 5038344"/>
              <a:gd name="connsiteX40" fmla="*/ 3528183 w 5029200"/>
              <a:gd name="connsiteY40" fmla="*/ 4411326 h 5038344"/>
              <a:gd name="connsiteX41" fmla="*/ 3338013 w 5029200"/>
              <a:gd name="connsiteY41" fmla="*/ 4601017 h 5038344"/>
              <a:gd name="connsiteX42" fmla="*/ 3147843 w 5029200"/>
              <a:gd name="connsiteY42" fmla="*/ 4411326 h 5038344"/>
              <a:gd name="connsiteX43" fmla="*/ 3338013 w 5029200"/>
              <a:gd name="connsiteY43" fmla="*/ 4221636 h 5038344"/>
              <a:gd name="connsiteX44" fmla="*/ 1718646 w 5029200"/>
              <a:gd name="connsiteY44" fmla="*/ 4221636 h 5038344"/>
              <a:gd name="connsiteX45" fmla="*/ 1908816 w 5029200"/>
              <a:gd name="connsiteY45" fmla="*/ 4411326 h 5038344"/>
              <a:gd name="connsiteX46" fmla="*/ 1718646 w 5029200"/>
              <a:gd name="connsiteY46" fmla="*/ 4601017 h 5038344"/>
              <a:gd name="connsiteX47" fmla="*/ 1528477 w 5029200"/>
              <a:gd name="connsiteY47" fmla="*/ 4411326 h 5038344"/>
              <a:gd name="connsiteX48" fmla="*/ 1718646 w 5029200"/>
              <a:gd name="connsiteY48" fmla="*/ 4221636 h 5038344"/>
              <a:gd name="connsiteX49" fmla="*/ 2801953 w 5029200"/>
              <a:gd name="connsiteY49" fmla="*/ 4196783 h 5038344"/>
              <a:gd name="connsiteX50" fmla="*/ 3009411 w 5029200"/>
              <a:gd name="connsiteY50" fmla="*/ 4403718 h 5038344"/>
              <a:gd name="connsiteX51" fmla="*/ 2801953 w 5029200"/>
              <a:gd name="connsiteY51" fmla="*/ 4610654 h 5038344"/>
              <a:gd name="connsiteX52" fmla="*/ 2594495 w 5029200"/>
              <a:gd name="connsiteY52" fmla="*/ 4403718 h 5038344"/>
              <a:gd name="connsiteX53" fmla="*/ 2801953 w 5029200"/>
              <a:gd name="connsiteY53" fmla="*/ 4196783 h 5038344"/>
              <a:gd name="connsiteX54" fmla="*/ 2259282 w 5029200"/>
              <a:gd name="connsiteY54" fmla="*/ 4196783 h 5038344"/>
              <a:gd name="connsiteX55" fmla="*/ 2466740 w 5029200"/>
              <a:gd name="connsiteY55" fmla="*/ 4403718 h 5038344"/>
              <a:gd name="connsiteX56" fmla="*/ 2259282 w 5029200"/>
              <a:gd name="connsiteY56" fmla="*/ 4610654 h 5038344"/>
              <a:gd name="connsiteX57" fmla="*/ 2051824 w 5029200"/>
              <a:gd name="connsiteY57" fmla="*/ 4403718 h 5038344"/>
              <a:gd name="connsiteX58" fmla="*/ 2259282 w 5029200"/>
              <a:gd name="connsiteY58" fmla="*/ 4196783 h 5038344"/>
              <a:gd name="connsiteX59" fmla="*/ 4417887 w 5029200"/>
              <a:gd name="connsiteY59" fmla="*/ 3710383 h 5038344"/>
              <a:gd name="connsiteX60" fmla="*/ 4572973 w 5029200"/>
              <a:gd name="connsiteY60" fmla="*/ 3865077 h 5038344"/>
              <a:gd name="connsiteX61" fmla="*/ 4417887 w 5029200"/>
              <a:gd name="connsiteY61" fmla="*/ 4019772 h 5038344"/>
              <a:gd name="connsiteX62" fmla="*/ 4262675 w 5029200"/>
              <a:gd name="connsiteY62" fmla="*/ 3865077 h 5038344"/>
              <a:gd name="connsiteX63" fmla="*/ 4417887 w 5029200"/>
              <a:gd name="connsiteY63" fmla="*/ 3710383 h 5038344"/>
              <a:gd name="connsiteX64" fmla="*/ 641696 w 5029200"/>
              <a:gd name="connsiteY64" fmla="*/ 3707974 h 5038344"/>
              <a:gd name="connsiteX65" fmla="*/ 796781 w 5029200"/>
              <a:gd name="connsiteY65" fmla="*/ 3862795 h 5038344"/>
              <a:gd name="connsiteX66" fmla="*/ 641696 w 5029200"/>
              <a:gd name="connsiteY66" fmla="*/ 4017489 h 5038344"/>
              <a:gd name="connsiteX67" fmla="*/ 486484 w 5029200"/>
              <a:gd name="connsiteY67" fmla="*/ 3862795 h 5038344"/>
              <a:gd name="connsiteX68" fmla="*/ 641696 w 5029200"/>
              <a:gd name="connsiteY68" fmla="*/ 3707974 h 5038344"/>
              <a:gd name="connsiteX69" fmla="*/ 1181061 w 5029200"/>
              <a:gd name="connsiteY69" fmla="*/ 3647618 h 5038344"/>
              <a:gd name="connsiteX70" fmla="*/ 1398180 w 5029200"/>
              <a:gd name="connsiteY70" fmla="*/ 3864189 h 5038344"/>
              <a:gd name="connsiteX71" fmla="*/ 1181061 w 5029200"/>
              <a:gd name="connsiteY71" fmla="*/ 4080761 h 5038344"/>
              <a:gd name="connsiteX72" fmla="*/ 963942 w 5029200"/>
              <a:gd name="connsiteY72" fmla="*/ 3864189 h 5038344"/>
              <a:gd name="connsiteX73" fmla="*/ 1181061 w 5029200"/>
              <a:gd name="connsiteY73" fmla="*/ 3647618 h 5038344"/>
              <a:gd name="connsiteX74" fmla="*/ 3876233 w 5029200"/>
              <a:gd name="connsiteY74" fmla="*/ 3646350 h 5038344"/>
              <a:gd name="connsiteX75" fmla="*/ 4093352 w 5029200"/>
              <a:gd name="connsiteY75" fmla="*/ 3862921 h 5038344"/>
              <a:gd name="connsiteX76" fmla="*/ 3876233 w 5029200"/>
              <a:gd name="connsiteY76" fmla="*/ 4079493 h 5038344"/>
              <a:gd name="connsiteX77" fmla="*/ 3659114 w 5029200"/>
              <a:gd name="connsiteY77" fmla="*/ 3862921 h 5038344"/>
              <a:gd name="connsiteX78" fmla="*/ 3876233 w 5029200"/>
              <a:gd name="connsiteY78" fmla="*/ 3646350 h 5038344"/>
              <a:gd name="connsiteX79" fmla="*/ 4417633 w 5029200"/>
              <a:gd name="connsiteY79" fmla="*/ 3137126 h 5038344"/>
              <a:gd name="connsiteX80" fmla="*/ 4607929 w 5029200"/>
              <a:gd name="connsiteY80" fmla="*/ 3326818 h 5038344"/>
              <a:gd name="connsiteX81" fmla="*/ 4417633 w 5029200"/>
              <a:gd name="connsiteY81" fmla="*/ 3516635 h 5038344"/>
              <a:gd name="connsiteX82" fmla="*/ 4227336 w 5029200"/>
              <a:gd name="connsiteY82" fmla="*/ 3326818 h 5038344"/>
              <a:gd name="connsiteX83" fmla="*/ 4417633 w 5029200"/>
              <a:gd name="connsiteY83" fmla="*/ 3137126 h 5038344"/>
              <a:gd name="connsiteX84" fmla="*/ 641442 w 5029200"/>
              <a:gd name="connsiteY84" fmla="*/ 3134844 h 5038344"/>
              <a:gd name="connsiteX85" fmla="*/ 831739 w 5029200"/>
              <a:gd name="connsiteY85" fmla="*/ 3324661 h 5038344"/>
              <a:gd name="connsiteX86" fmla="*/ 641442 w 5029200"/>
              <a:gd name="connsiteY86" fmla="*/ 3514478 h 5038344"/>
              <a:gd name="connsiteX87" fmla="*/ 451145 w 5029200"/>
              <a:gd name="connsiteY87" fmla="*/ 3324661 h 5038344"/>
              <a:gd name="connsiteX88" fmla="*/ 641442 w 5029200"/>
              <a:gd name="connsiteY88" fmla="*/ 3134844 h 5038344"/>
              <a:gd name="connsiteX89" fmla="*/ 111865 w 5029200"/>
              <a:gd name="connsiteY89" fmla="*/ 3121023 h 5038344"/>
              <a:gd name="connsiteX90" fmla="*/ 223729 w 5029200"/>
              <a:gd name="connsiteY90" fmla="*/ 3232606 h 5038344"/>
              <a:gd name="connsiteX91" fmla="*/ 111865 w 5029200"/>
              <a:gd name="connsiteY91" fmla="*/ 3344189 h 5038344"/>
              <a:gd name="connsiteX92" fmla="*/ 0 w 5029200"/>
              <a:gd name="connsiteY92" fmla="*/ 3232606 h 5038344"/>
              <a:gd name="connsiteX93" fmla="*/ 111865 w 5029200"/>
              <a:gd name="connsiteY93" fmla="*/ 3121023 h 5038344"/>
              <a:gd name="connsiteX94" fmla="*/ 4917210 w 5029200"/>
              <a:gd name="connsiteY94" fmla="*/ 3120896 h 5038344"/>
              <a:gd name="connsiteX95" fmla="*/ 5029075 w 5029200"/>
              <a:gd name="connsiteY95" fmla="*/ 3232479 h 5038344"/>
              <a:gd name="connsiteX96" fmla="*/ 4917210 w 5029200"/>
              <a:gd name="connsiteY96" fmla="*/ 3344062 h 5038344"/>
              <a:gd name="connsiteX97" fmla="*/ 4805345 w 5029200"/>
              <a:gd name="connsiteY97" fmla="*/ 3232479 h 5038344"/>
              <a:gd name="connsiteX98" fmla="*/ 4917210 w 5029200"/>
              <a:gd name="connsiteY98" fmla="*/ 3120896 h 5038344"/>
              <a:gd name="connsiteX99" fmla="*/ 4917337 w 5029200"/>
              <a:gd name="connsiteY99" fmla="*/ 2645274 h 5038344"/>
              <a:gd name="connsiteX100" fmla="*/ 5020410 w 5029200"/>
              <a:gd name="connsiteY100" fmla="*/ 2713425 h 5038344"/>
              <a:gd name="connsiteX101" fmla="*/ 5029200 w 5029200"/>
              <a:gd name="connsiteY101" fmla="*/ 2756852 h 5038344"/>
              <a:gd name="connsiteX102" fmla="*/ 5029200 w 5029200"/>
              <a:gd name="connsiteY102" fmla="*/ 2756862 h 5038344"/>
              <a:gd name="connsiteX103" fmla="*/ 5020410 w 5029200"/>
              <a:gd name="connsiteY103" fmla="*/ 2800290 h 5038344"/>
              <a:gd name="connsiteX104" fmla="*/ 4917337 w 5029200"/>
              <a:gd name="connsiteY104" fmla="*/ 2868440 h 5038344"/>
              <a:gd name="connsiteX105" fmla="*/ 4805473 w 5029200"/>
              <a:gd name="connsiteY105" fmla="*/ 2756857 h 5038344"/>
              <a:gd name="connsiteX106" fmla="*/ 4917337 w 5029200"/>
              <a:gd name="connsiteY106" fmla="*/ 2645274 h 5038344"/>
              <a:gd name="connsiteX107" fmla="*/ 111865 w 5029200"/>
              <a:gd name="connsiteY107" fmla="*/ 2645274 h 5038344"/>
              <a:gd name="connsiteX108" fmla="*/ 223729 w 5029200"/>
              <a:gd name="connsiteY108" fmla="*/ 2756857 h 5038344"/>
              <a:gd name="connsiteX109" fmla="*/ 111865 w 5029200"/>
              <a:gd name="connsiteY109" fmla="*/ 2868440 h 5038344"/>
              <a:gd name="connsiteX110" fmla="*/ 0 w 5029200"/>
              <a:gd name="connsiteY110" fmla="*/ 2756857 h 5038344"/>
              <a:gd name="connsiteX111" fmla="*/ 111865 w 5029200"/>
              <a:gd name="connsiteY111" fmla="*/ 2645274 h 5038344"/>
              <a:gd name="connsiteX112" fmla="*/ 4417759 w 5029200"/>
              <a:gd name="connsiteY112" fmla="*/ 2581621 h 5038344"/>
              <a:gd name="connsiteX113" fmla="*/ 4625217 w 5029200"/>
              <a:gd name="connsiteY113" fmla="*/ 2788557 h 5038344"/>
              <a:gd name="connsiteX114" fmla="*/ 4417759 w 5029200"/>
              <a:gd name="connsiteY114" fmla="*/ 2995492 h 5038344"/>
              <a:gd name="connsiteX115" fmla="*/ 4210301 w 5029200"/>
              <a:gd name="connsiteY115" fmla="*/ 2788557 h 5038344"/>
              <a:gd name="connsiteX116" fmla="*/ 4417759 w 5029200"/>
              <a:gd name="connsiteY116" fmla="*/ 2581621 h 5038344"/>
              <a:gd name="connsiteX117" fmla="*/ 641569 w 5029200"/>
              <a:gd name="connsiteY117" fmla="*/ 2579466 h 5038344"/>
              <a:gd name="connsiteX118" fmla="*/ 849027 w 5029200"/>
              <a:gd name="connsiteY118" fmla="*/ 2786402 h 5038344"/>
              <a:gd name="connsiteX119" fmla="*/ 641569 w 5029200"/>
              <a:gd name="connsiteY119" fmla="*/ 2993337 h 5038344"/>
              <a:gd name="connsiteX120" fmla="*/ 434111 w 5029200"/>
              <a:gd name="connsiteY120" fmla="*/ 2786402 h 5038344"/>
              <a:gd name="connsiteX121" fmla="*/ 641569 w 5029200"/>
              <a:gd name="connsiteY121" fmla="*/ 2579466 h 5038344"/>
              <a:gd name="connsiteX122" fmla="*/ 4917210 w 5029200"/>
              <a:gd name="connsiteY122" fmla="*/ 2169400 h 5038344"/>
              <a:gd name="connsiteX123" fmla="*/ 5029075 w 5029200"/>
              <a:gd name="connsiteY123" fmla="*/ 2280982 h 5038344"/>
              <a:gd name="connsiteX124" fmla="*/ 4917210 w 5029200"/>
              <a:gd name="connsiteY124" fmla="*/ 2392565 h 5038344"/>
              <a:gd name="connsiteX125" fmla="*/ 4805345 w 5029200"/>
              <a:gd name="connsiteY125" fmla="*/ 2280982 h 5038344"/>
              <a:gd name="connsiteX126" fmla="*/ 4917210 w 5029200"/>
              <a:gd name="connsiteY126" fmla="*/ 2169400 h 5038344"/>
              <a:gd name="connsiteX127" fmla="*/ 111865 w 5029200"/>
              <a:gd name="connsiteY127" fmla="*/ 2169272 h 5038344"/>
              <a:gd name="connsiteX128" fmla="*/ 223729 w 5029200"/>
              <a:gd name="connsiteY128" fmla="*/ 2280855 h 5038344"/>
              <a:gd name="connsiteX129" fmla="*/ 111865 w 5029200"/>
              <a:gd name="connsiteY129" fmla="*/ 2392438 h 5038344"/>
              <a:gd name="connsiteX130" fmla="*/ 0 w 5029200"/>
              <a:gd name="connsiteY130" fmla="*/ 2280855 h 5038344"/>
              <a:gd name="connsiteX131" fmla="*/ 111865 w 5029200"/>
              <a:gd name="connsiteY131" fmla="*/ 2169272 h 5038344"/>
              <a:gd name="connsiteX132" fmla="*/ 4417759 w 5029200"/>
              <a:gd name="connsiteY132" fmla="*/ 2043235 h 5038344"/>
              <a:gd name="connsiteX133" fmla="*/ 4625217 w 5029200"/>
              <a:gd name="connsiteY133" fmla="*/ 2250170 h 5038344"/>
              <a:gd name="connsiteX134" fmla="*/ 4417759 w 5029200"/>
              <a:gd name="connsiteY134" fmla="*/ 2457105 h 5038344"/>
              <a:gd name="connsiteX135" fmla="*/ 4210301 w 5029200"/>
              <a:gd name="connsiteY135" fmla="*/ 2250170 h 5038344"/>
              <a:gd name="connsiteX136" fmla="*/ 4417759 w 5029200"/>
              <a:gd name="connsiteY136" fmla="*/ 2043235 h 5038344"/>
              <a:gd name="connsiteX137" fmla="*/ 641569 w 5029200"/>
              <a:gd name="connsiteY137" fmla="*/ 2041079 h 5038344"/>
              <a:gd name="connsiteX138" fmla="*/ 849027 w 5029200"/>
              <a:gd name="connsiteY138" fmla="*/ 2248015 h 5038344"/>
              <a:gd name="connsiteX139" fmla="*/ 641569 w 5029200"/>
              <a:gd name="connsiteY139" fmla="*/ 2454950 h 5038344"/>
              <a:gd name="connsiteX140" fmla="*/ 434111 w 5029200"/>
              <a:gd name="connsiteY140" fmla="*/ 2248015 h 5038344"/>
              <a:gd name="connsiteX141" fmla="*/ 641569 w 5029200"/>
              <a:gd name="connsiteY141" fmla="*/ 2041079 h 5038344"/>
              <a:gd name="connsiteX142" fmla="*/ 4917337 w 5029200"/>
              <a:gd name="connsiteY142" fmla="*/ 1693525 h 5038344"/>
              <a:gd name="connsiteX143" fmla="*/ 5020410 w 5029200"/>
              <a:gd name="connsiteY143" fmla="*/ 1761674 h 5038344"/>
              <a:gd name="connsiteX144" fmla="*/ 5029200 w 5029200"/>
              <a:gd name="connsiteY144" fmla="*/ 1805101 h 5038344"/>
              <a:gd name="connsiteX145" fmla="*/ 5029200 w 5029200"/>
              <a:gd name="connsiteY145" fmla="*/ 1805111 h 5038344"/>
              <a:gd name="connsiteX146" fmla="*/ 5020410 w 5029200"/>
              <a:gd name="connsiteY146" fmla="*/ 1848539 h 5038344"/>
              <a:gd name="connsiteX147" fmla="*/ 4917337 w 5029200"/>
              <a:gd name="connsiteY147" fmla="*/ 1916689 h 5038344"/>
              <a:gd name="connsiteX148" fmla="*/ 4805473 w 5029200"/>
              <a:gd name="connsiteY148" fmla="*/ 1805106 h 5038344"/>
              <a:gd name="connsiteX149" fmla="*/ 4917337 w 5029200"/>
              <a:gd name="connsiteY149" fmla="*/ 1693525 h 5038344"/>
              <a:gd name="connsiteX150" fmla="*/ 111865 w 5029200"/>
              <a:gd name="connsiteY150" fmla="*/ 1693525 h 5038344"/>
              <a:gd name="connsiteX151" fmla="*/ 223729 w 5029200"/>
              <a:gd name="connsiteY151" fmla="*/ 1805106 h 5038344"/>
              <a:gd name="connsiteX152" fmla="*/ 111865 w 5029200"/>
              <a:gd name="connsiteY152" fmla="*/ 1916689 h 5038344"/>
              <a:gd name="connsiteX153" fmla="*/ 0 w 5029200"/>
              <a:gd name="connsiteY153" fmla="*/ 1805106 h 5038344"/>
              <a:gd name="connsiteX154" fmla="*/ 111865 w 5029200"/>
              <a:gd name="connsiteY154" fmla="*/ 1693525 h 5038344"/>
              <a:gd name="connsiteX155" fmla="*/ 4417887 w 5029200"/>
              <a:gd name="connsiteY155" fmla="*/ 1522092 h 5038344"/>
              <a:gd name="connsiteX156" fmla="*/ 4608184 w 5029200"/>
              <a:gd name="connsiteY156" fmla="*/ 1711910 h 5038344"/>
              <a:gd name="connsiteX157" fmla="*/ 4417887 w 5029200"/>
              <a:gd name="connsiteY157" fmla="*/ 1901600 h 5038344"/>
              <a:gd name="connsiteX158" fmla="*/ 4227589 w 5029200"/>
              <a:gd name="connsiteY158" fmla="*/ 1711910 h 5038344"/>
              <a:gd name="connsiteX159" fmla="*/ 4417887 w 5029200"/>
              <a:gd name="connsiteY159" fmla="*/ 1522092 h 5038344"/>
              <a:gd name="connsiteX160" fmla="*/ 641569 w 5029200"/>
              <a:gd name="connsiteY160" fmla="*/ 1520064 h 5038344"/>
              <a:gd name="connsiteX161" fmla="*/ 831866 w 5029200"/>
              <a:gd name="connsiteY161" fmla="*/ 1709754 h 5038344"/>
              <a:gd name="connsiteX162" fmla="*/ 641569 w 5029200"/>
              <a:gd name="connsiteY162" fmla="*/ 1899572 h 5038344"/>
              <a:gd name="connsiteX163" fmla="*/ 451273 w 5029200"/>
              <a:gd name="connsiteY163" fmla="*/ 1709754 h 5038344"/>
              <a:gd name="connsiteX164" fmla="*/ 641569 w 5029200"/>
              <a:gd name="connsiteY164" fmla="*/ 1520064 h 5038344"/>
              <a:gd name="connsiteX165" fmla="*/ 641442 w 5029200"/>
              <a:gd name="connsiteY165" fmla="*/ 1017180 h 5038344"/>
              <a:gd name="connsiteX166" fmla="*/ 796527 w 5029200"/>
              <a:gd name="connsiteY166" fmla="*/ 1171874 h 5038344"/>
              <a:gd name="connsiteX167" fmla="*/ 641442 w 5029200"/>
              <a:gd name="connsiteY167" fmla="*/ 1326695 h 5038344"/>
              <a:gd name="connsiteX168" fmla="*/ 486356 w 5029200"/>
              <a:gd name="connsiteY168" fmla="*/ 1171874 h 5038344"/>
              <a:gd name="connsiteX169" fmla="*/ 641442 w 5029200"/>
              <a:gd name="connsiteY169" fmla="*/ 1017180 h 5038344"/>
              <a:gd name="connsiteX170" fmla="*/ 4419285 w 5029200"/>
              <a:gd name="connsiteY170" fmla="*/ 1009572 h 5038344"/>
              <a:gd name="connsiteX171" fmla="*/ 4580091 w 5029200"/>
              <a:gd name="connsiteY171" fmla="*/ 1170099 h 5038344"/>
              <a:gd name="connsiteX172" fmla="*/ 4419285 w 5029200"/>
              <a:gd name="connsiteY172" fmla="*/ 1330500 h 5038344"/>
              <a:gd name="connsiteX173" fmla="*/ 4258353 w 5029200"/>
              <a:gd name="connsiteY173" fmla="*/ 1170099 h 5038344"/>
              <a:gd name="connsiteX174" fmla="*/ 4419285 w 5029200"/>
              <a:gd name="connsiteY174" fmla="*/ 1009572 h 5038344"/>
              <a:gd name="connsiteX175" fmla="*/ 1181188 w 5029200"/>
              <a:gd name="connsiteY175" fmla="*/ 954795 h 5038344"/>
              <a:gd name="connsiteX176" fmla="*/ 1398307 w 5029200"/>
              <a:gd name="connsiteY176" fmla="*/ 1171367 h 5038344"/>
              <a:gd name="connsiteX177" fmla="*/ 1181188 w 5029200"/>
              <a:gd name="connsiteY177" fmla="*/ 1387939 h 5038344"/>
              <a:gd name="connsiteX178" fmla="*/ 964069 w 5029200"/>
              <a:gd name="connsiteY178" fmla="*/ 1171367 h 5038344"/>
              <a:gd name="connsiteX179" fmla="*/ 1181188 w 5029200"/>
              <a:gd name="connsiteY179" fmla="*/ 954795 h 5038344"/>
              <a:gd name="connsiteX180" fmla="*/ 3876233 w 5029200"/>
              <a:gd name="connsiteY180" fmla="*/ 953528 h 5038344"/>
              <a:gd name="connsiteX181" fmla="*/ 4093352 w 5029200"/>
              <a:gd name="connsiteY181" fmla="*/ 1170099 h 5038344"/>
              <a:gd name="connsiteX182" fmla="*/ 3876233 w 5029200"/>
              <a:gd name="connsiteY182" fmla="*/ 1386671 h 5038344"/>
              <a:gd name="connsiteX183" fmla="*/ 3659114 w 5029200"/>
              <a:gd name="connsiteY183" fmla="*/ 1170099 h 5038344"/>
              <a:gd name="connsiteX184" fmla="*/ 3876233 w 5029200"/>
              <a:gd name="connsiteY184" fmla="*/ 953528 h 5038344"/>
              <a:gd name="connsiteX185" fmla="*/ 2263987 w 5029200"/>
              <a:gd name="connsiteY185" fmla="*/ 894819 h 5038344"/>
              <a:gd name="connsiteX186" fmla="*/ 2534622 w 5029200"/>
              <a:gd name="connsiteY186" fmla="*/ 1116464 h 5038344"/>
              <a:gd name="connsiteX187" fmla="*/ 2805131 w 5029200"/>
              <a:gd name="connsiteY187" fmla="*/ 894819 h 5038344"/>
              <a:gd name="connsiteX188" fmla="*/ 3080597 w 5029200"/>
              <a:gd name="connsiteY188" fmla="*/ 1156278 h 5038344"/>
              <a:gd name="connsiteX189" fmla="*/ 3081106 w 5029200"/>
              <a:gd name="connsiteY189" fmla="*/ 1156278 h 5038344"/>
              <a:gd name="connsiteX190" fmla="*/ 3344750 w 5029200"/>
              <a:gd name="connsiteY190" fmla="*/ 906612 h 5038344"/>
              <a:gd name="connsiteX191" fmla="*/ 3608777 w 5029200"/>
              <a:gd name="connsiteY191" fmla="*/ 1169973 h 5038344"/>
              <a:gd name="connsiteX192" fmla="*/ 3523353 w 5029200"/>
              <a:gd name="connsiteY192" fmla="*/ 1363847 h 5038344"/>
              <a:gd name="connsiteX193" fmla="*/ 3697250 w 5029200"/>
              <a:gd name="connsiteY193" fmla="*/ 1514866 h 5038344"/>
              <a:gd name="connsiteX194" fmla="*/ 3876233 w 5029200"/>
              <a:gd name="connsiteY194" fmla="*/ 1444999 h 5038344"/>
              <a:gd name="connsiteX195" fmla="*/ 4140260 w 5029200"/>
              <a:gd name="connsiteY195" fmla="*/ 1708360 h 5038344"/>
              <a:gd name="connsiteX196" fmla="*/ 3884751 w 5029200"/>
              <a:gd name="connsiteY196" fmla="*/ 1971594 h 5038344"/>
              <a:gd name="connsiteX197" fmla="*/ 4152082 w 5029200"/>
              <a:gd name="connsiteY197" fmla="*/ 2246620 h 5038344"/>
              <a:gd name="connsiteX198" fmla="*/ 3929878 w 5029200"/>
              <a:gd name="connsiteY198" fmla="*/ 2516447 h 5038344"/>
              <a:gd name="connsiteX199" fmla="*/ 4152082 w 5029200"/>
              <a:gd name="connsiteY199" fmla="*/ 2786402 h 5038344"/>
              <a:gd name="connsiteX200" fmla="*/ 4152335 w 5029200"/>
              <a:gd name="connsiteY200" fmla="*/ 2786148 h 5038344"/>
              <a:gd name="connsiteX201" fmla="*/ 3876488 w 5029200"/>
              <a:gd name="connsiteY201" fmla="*/ 3061300 h 5038344"/>
              <a:gd name="connsiteX202" fmla="*/ 4140513 w 5029200"/>
              <a:gd name="connsiteY202" fmla="*/ 3324661 h 5038344"/>
              <a:gd name="connsiteX203" fmla="*/ 3876488 w 5029200"/>
              <a:gd name="connsiteY203" fmla="*/ 3588022 h 5038344"/>
              <a:gd name="connsiteX204" fmla="*/ 3695089 w 5029200"/>
              <a:gd name="connsiteY204" fmla="*/ 3516128 h 5038344"/>
              <a:gd name="connsiteX205" fmla="*/ 3515089 w 5029200"/>
              <a:gd name="connsiteY205" fmla="*/ 3666765 h 5038344"/>
              <a:gd name="connsiteX206" fmla="*/ 3605724 w 5029200"/>
              <a:gd name="connsiteY206" fmla="*/ 3865330 h 5038344"/>
              <a:gd name="connsiteX207" fmla="*/ 3341699 w 5029200"/>
              <a:gd name="connsiteY207" fmla="*/ 4128691 h 5038344"/>
              <a:gd name="connsiteX208" fmla="*/ 3077800 w 5029200"/>
              <a:gd name="connsiteY208" fmla="*/ 3873953 h 5038344"/>
              <a:gd name="connsiteX209" fmla="*/ 2802080 w 5029200"/>
              <a:gd name="connsiteY209" fmla="*/ 4140610 h 5038344"/>
              <a:gd name="connsiteX210" fmla="*/ 2531445 w 5029200"/>
              <a:gd name="connsiteY210" fmla="*/ 3919094 h 5038344"/>
              <a:gd name="connsiteX211" fmla="*/ 2260935 w 5029200"/>
              <a:gd name="connsiteY211" fmla="*/ 4140610 h 5038344"/>
              <a:gd name="connsiteX212" fmla="*/ 1985087 w 5029200"/>
              <a:gd name="connsiteY212" fmla="*/ 3865457 h 5038344"/>
              <a:gd name="connsiteX213" fmla="*/ 1721062 w 5029200"/>
              <a:gd name="connsiteY213" fmla="*/ 4128818 h 5038344"/>
              <a:gd name="connsiteX214" fmla="*/ 1457037 w 5029200"/>
              <a:gd name="connsiteY214" fmla="*/ 3865457 h 5038344"/>
              <a:gd name="connsiteX215" fmla="*/ 1558223 w 5029200"/>
              <a:gd name="connsiteY215" fmla="*/ 3658269 h 5038344"/>
              <a:gd name="connsiteX216" fmla="*/ 1385213 w 5029200"/>
              <a:gd name="connsiteY216" fmla="*/ 3493304 h 5038344"/>
              <a:gd name="connsiteX217" fmla="*/ 1181188 w 5029200"/>
              <a:gd name="connsiteY217" fmla="*/ 3589417 h 5038344"/>
              <a:gd name="connsiteX218" fmla="*/ 917163 w 5029200"/>
              <a:gd name="connsiteY218" fmla="*/ 3326057 h 5038344"/>
              <a:gd name="connsiteX219" fmla="*/ 1167206 w 5029200"/>
              <a:gd name="connsiteY219" fmla="*/ 3063077 h 5038344"/>
              <a:gd name="connsiteX220" fmla="*/ 1167206 w 5029200"/>
              <a:gd name="connsiteY220" fmla="*/ 3062316 h 5038344"/>
              <a:gd name="connsiteX221" fmla="*/ 905341 w 5029200"/>
              <a:gd name="connsiteY221" fmla="*/ 2787543 h 5038344"/>
              <a:gd name="connsiteX222" fmla="*/ 1127545 w 5029200"/>
              <a:gd name="connsiteY222" fmla="*/ 2517715 h 5038344"/>
              <a:gd name="connsiteX223" fmla="*/ 905341 w 5029200"/>
              <a:gd name="connsiteY223" fmla="*/ 2247761 h 5038344"/>
              <a:gd name="connsiteX224" fmla="*/ 1167206 w 5029200"/>
              <a:gd name="connsiteY224" fmla="*/ 1972988 h 5038344"/>
              <a:gd name="connsiteX225" fmla="*/ 1167206 w 5029200"/>
              <a:gd name="connsiteY225" fmla="*/ 1972481 h 5038344"/>
              <a:gd name="connsiteX226" fmla="*/ 917163 w 5029200"/>
              <a:gd name="connsiteY226" fmla="*/ 1709501 h 5038344"/>
              <a:gd name="connsiteX227" fmla="*/ 1181188 w 5029200"/>
              <a:gd name="connsiteY227" fmla="*/ 1446140 h 5038344"/>
              <a:gd name="connsiteX228" fmla="*/ 1382544 w 5029200"/>
              <a:gd name="connsiteY228" fmla="*/ 1539210 h 5038344"/>
              <a:gd name="connsiteX229" fmla="*/ 1553774 w 5029200"/>
              <a:gd name="connsiteY229" fmla="*/ 1371075 h 5038344"/>
              <a:gd name="connsiteX230" fmla="*/ 1460087 w 5029200"/>
              <a:gd name="connsiteY230" fmla="*/ 1169973 h 5038344"/>
              <a:gd name="connsiteX231" fmla="*/ 1724113 w 5029200"/>
              <a:gd name="connsiteY231" fmla="*/ 906612 h 5038344"/>
              <a:gd name="connsiteX232" fmla="*/ 1987756 w 5029200"/>
              <a:gd name="connsiteY232" fmla="*/ 1156278 h 5038344"/>
              <a:gd name="connsiteX233" fmla="*/ 1988520 w 5029200"/>
              <a:gd name="connsiteY233" fmla="*/ 1156278 h 5038344"/>
              <a:gd name="connsiteX234" fmla="*/ 2263987 w 5029200"/>
              <a:gd name="connsiteY234" fmla="*/ 894819 h 5038344"/>
              <a:gd name="connsiteX235" fmla="*/ 1181188 w 5029200"/>
              <a:gd name="connsiteY235" fmla="*/ 472581 h 5038344"/>
              <a:gd name="connsiteX236" fmla="*/ 1341993 w 5029200"/>
              <a:gd name="connsiteY236" fmla="*/ 633107 h 5038344"/>
              <a:gd name="connsiteX237" fmla="*/ 1181188 w 5029200"/>
              <a:gd name="connsiteY237" fmla="*/ 793507 h 5038344"/>
              <a:gd name="connsiteX238" fmla="*/ 1020383 w 5029200"/>
              <a:gd name="connsiteY238" fmla="*/ 633107 h 5038344"/>
              <a:gd name="connsiteX239" fmla="*/ 1181188 w 5029200"/>
              <a:gd name="connsiteY239" fmla="*/ 472581 h 5038344"/>
              <a:gd name="connsiteX240" fmla="*/ 3878775 w 5029200"/>
              <a:gd name="connsiteY240" fmla="*/ 470424 h 5038344"/>
              <a:gd name="connsiteX241" fmla="*/ 4042505 w 5029200"/>
              <a:gd name="connsiteY241" fmla="*/ 633741 h 5038344"/>
              <a:gd name="connsiteX242" fmla="*/ 3878775 w 5029200"/>
              <a:gd name="connsiteY242" fmla="*/ 797057 h 5038344"/>
              <a:gd name="connsiteX243" fmla="*/ 3715047 w 5029200"/>
              <a:gd name="connsiteY243" fmla="*/ 633741 h 5038344"/>
              <a:gd name="connsiteX244" fmla="*/ 3878775 w 5029200"/>
              <a:gd name="connsiteY244" fmla="*/ 470424 h 5038344"/>
              <a:gd name="connsiteX245" fmla="*/ 1719663 w 5029200"/>
              <a:gd name="connsiteY245" fmla="*/ 444050 h 5038344"/>
              <a:gd name="connsiteX246" fmla="*/ 1909960 w 5029200"/>
              <a:gd name="connsiteY246" fmla="*/ 633741 h 5038344"/>
              <a:gd name="connsiteX247" fmla="*/ 1719663 w 5029200"/>
              <a:gd name="connsiteY247" fmla="*/ 823559 h 5038344"/>
              <a:gd name="connsiteX248" fmla="*/ 1529367 w 5029200"/>
              <a:gd name="connsiteY248" fmla="*/ 633741 h 5038344"/>
              <a:gd name="connsiteX249" fmla="*/ 1719663 w 5029200"/>
              <a:gd name="connsiteY249" fmla="*/ 444050 h 5038344"/>
              <a:gd name="connsiteX250" fmla="*/ 3338013 w 5029200"/>
              <a:gd name="connsiteY250" fmla="*/ 442909 h 5038344"/>
              <a:gd name="connsiteX251" fmla="*/ 3528183 w 5029200"/>
              <a:gd name="connsiteY251" fmla="*/ 632600 h 5038344"/>
              <a:gd name="connsiteX252" fmla="*/ 3338013 w 5029200"/>
              <a:gd name="connsiteY252" fmla="*/ 822290 h 5038344"/>
              <a:gd name="connsiteX253" fmla="*/ 3147843 w 5029200"/>
              <a:gd name="connsiteY253" fmla="*/ 632600 h 5038344"/>
              <a:gd name="connsiteX254" fmla="*/ 3338013 w 5029200"/>
              <a:gd name="connsiteY254" fmla="*/ 442909 h 5038344"/>
              <a:gd name="connsiteX255" fmla="*/ 2799029 w 5029200"/>
              <a:gd name="connsiteY255" fmla="*/ 426806 h 5038344"/>
              <a:gd name="connsiteX256" fmla="*/ 3006487 w 5029200"/>
              <a:gd name="connsiteY256" fmla="*/ 633741 h 5038344"/>
              <a:gd name="connsiteX257" fmla="*/ 2799029 w 5029200"/>
              <a:gd name="connsiteY257" fmla="*/ 840677 h 5038344"/>
              <a:gd name="connsiteX258" fmla="*/ 2591571 w 5029200"/>
              <a:gd name="connsiteY258" fmla="*/ 633741 h 5038344"/>
              <a:gd name="connsiteX259" fmla="*/ 2799029 w 5029200"/>
              <a:gd name="connsiteY259" fmla="*/ 426806 h 5038344"/>
              <a:gd name="connsiteX260" fmla="*/ 2259282 w 5029200"/>
              <a:gd name="connsiteY260" fmla="*/ 426806 h 5038344"/>
              <a:gd name="connsiteX261" fmla="*/ 2466740 w 5029200"/>
              <a:gd name="connsiteY261" fmla="*/ 633741 h 5038344"/>
              <a:gd name="connsiteX262" fmla="*/ 2259282 w 5029200"/>
              <a:gd name="connsiteY262" fmla="*/ 840677 h 5038344"/>
              <a:gd name="connsiteX263" fmla="*/ 2051824 w 5029200"/>
              <a:gd name="connsiteY263" fmla="*/ 633741 h 5038344"/>
              <a:gd name="connsiteX264" fmla="*/ 2259282 w 5029200"/>
              <a:gd name="connsiteY264" fmla="*/ 426806 h 5038344"/>
              <a:gd name="connsiteX265" fmla="*/ 3238860 w 5029200"/>
              <a:gd name="connsiteY265" fmla="*/ 128 h 5038344"/>
              <a:gd name="connsiteX266" fmla="*/ 3350725 w 5029200"/>
              <a:gd name="connsiteY266" fmla="*/ 111711 h 5038344"/>
              <a:gd name="connsiteX267" fmla="*/ 3238860 w 5029200"/>
              <a:gd name="connsiteY267" fmla="*/ 223294 h 5038344"/>
              <a:gd name="connsiteX268" fmla="*/ 3126996 w 5029200"/>
              <a:gd name="connsiteY268" fmla="*/ 111711 h 5038344"/>
              <a:gd name="connsiteX269" fmla="*/ 3238860 w 5029200"/>
              <a:gd name="connsiteY269" fmla="*/ 128 h 5038344"/>
              <a:gd name="connsiteX270" fmla="*/ 2764326 w 5029200"/>
              <a:gd name="connsiteY270" fmla="*/ 128 h 5038344"/>
              <a:gd name="connsiteX271" fmla="*/ 2876191 w 5029200"/>
              <a:gd name="connsiteY271" fmla="*/ 111711 h 5038344"/>
              <a:gd name="connsiteX272" fmla="*/ 2764326 w 5029200"/>
              <a:gd name="connsiteY272" fmla="*/ 223294 h 5038344"/>
              <a:gd name="connsiteX273" fmla="*/ 2652461 w 5029200"/>
              <a:gd name="connsiteY273" fmla="*/ 111711 h 5038344"/>
              <a:gd name="connsiteX274" fmla="*/ 2764326 w 5029200"/>
              <a:gd name="connsiteY274" fmla="*/ 128 h 5038344"/>
              <a:gd name="connsiteX275" fmla="*/ 2285087 w 5029200"/>
              <a:gd name="connsiteY275" fmla="*/ 128 h 5038344"/>
              <a:gd name="connsiteX276" fmla="*/ 2396952 w 5029200"/>
              <a:gd name="connsiteY276" fmla="*/ 111711 h 5038344"/>
              <a:gd name="connsiteX277" fmla="*/ 2285087 w 5029200"/>
              <a:gd name="connsiteY277" fmla="*/ 223294 h 5038344"/>
              <a:gd name="connsiteX278" fmla="*/ 2173223 w 5029200"/>
              <a:gd name="connsiteY278" fmla="*/ 111711 h 5038344"/>
              <a:gd name="connsiteX279" fmla="*/ 2285087 w 5029200"/>
              <a:gd name="connsiteY279" fmla="*/ 128 h 5038344"/>
              <a:gd name="connsiteX280" fmla="*/ 1806027 w 5029200"/>
              <a:gd name="connsiteY280" fmla="*/ 0 h 5038344"/>
              <a:gd name="connsiteX281" fmla="*/ 1814827 w 5029200"/>
              <a:gd name="connsiteY281" fmla="*/ 0 h 5038344"/>
              <a:gd name="connsiteX282" fmla="*/ 1853969 w 5029200"/>
              <a:gd name="connsiteY282" fmla="*/ 7883 h 5038344"/>
              <a:gd name="connsiteX283" fmla="*/ 1922291 w 5029200"/>
              <a:gd name="connsiteY283" fmla="*/ 110697 h 5038344"/>
              <a:gd name="connsiteX284" fmla="*/ 1810427 w 5029200"/>
              <a:gd name="connsiteY284" fmla="*/ 222280 h 5038344"/>
              <a:gd name="connsiteX285" fmla="*/ 1698562 w 5029200"/>
              <a:gd name="connsiteY285" fmla="*/ 110697 h 5038344"/>
              <a:gd name="connsiteX286" fmla="*/ 1766884 w 5029200"/>
              <a:gd name="connsiteY286" fmla="*/ 7883 h 5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5029200" h="5038344">
                <a:moveTo>
                  <a:pt x="3240259" y="4815180"/>
                </a:moveTo>
                <a:cubicBezTo>
                  <a:pt x="3302038" y="4815180"/>
                  <a:pt x="3352123" y="4865138"/>
                  <a:pt x="3352123" y="4926763"/>
                </a:cubicBezTo>
                <a:cubicBezTo>
                  <a:pt x="3352123" y="4972981"/>
                  <a:pt x="3323950" y="5012637"/>
                  <a:pt x="3283801" y="5029577"/>
                </a:cubicBezTo>
                <a:lnTo>
                  <a:pt x="3240266" y="5038344"/>
                </a:lnTo>
                <a:lnTo>
                  <a:pt x="3240252" y="5038344"/>
                </a:lnTo>
                <a:lnTo>
                  <a:pt x="3196717" y="5029577"/>
                </a:lnTo>
                <a:cubicBezTo>
                  <a:pt x="3156567" y="5012637"/>
                  <a:pt x="3128394" y="4972981"/>
                  <a:pt x="3128394" y="4926763"/>
                </a:cubicBezTo>
                <a:cubicBezTo>
                  <a:pt x="3128394" y="4865138"/>
                  <a:pt x="3178479" y="4815180"/>
                  <a:pt x="3240259" y="4815180"/>
                </a:cubicBezTo>
                <a:close/>
                <a:moveTo>
                  <a:pt x="2765723" y="4815180"/>
                </a:moveTo>
                <a:cubicBezTo>
                  <a:pt x="2827504" y="4815180"/>
                  <a:pt x="2877588" y="4865138"/>
                  <a:pt x="2877588" y="4926763"/>
                </a:cubicBezTo>
                <a:cubicBezTo>
                  <a:pt x="2877588" y="4972981"/>
                  <a:pt x="2849416" y="5012637"/>
                  <a:pt x="2809266" y="5029577"/>
                </a:cubicBezTo>
                <a:lnTo>
                  <a:pt x="2765730" y="5038344"/>
                </a:lnTo>
                <a:lnTo>
                  <a:pt x="2765716" y="5038344"/>
                </a:lnTo>
                <a:lnTo>
                  <a:pt x="2722181" y="5029577"/>
                </a:lnTo>
                <a:cubicBezTo>
                  <a:pt x="2682032" y="5012637"/>
                  <a:pt x="2653859" y="4972981"/>
                  <a:pt x="2653859" y="4926763"/>
                </a:cubicBezTo>
                <a:cubicBezTo>
                  <a:pt x="2653859" y="4865138"/>
                  <a:pt x="2703944" y="4815180"/>
                  <a:pt x="2765723" y="4815180"/>
                </a:cubicBezTo>
                <a:close/>
                <a:moveTo>
                  <a:pt x="2286359" y="4815180"/>
                </a:moveTo>
                <a:cubicBezTo>
                  <a:pt x="2348139" y="4815180"/>
                  <a:pt x="2398224" y="4865138"/>
                  <a:pt x="2398224" y="4926763"/>
                </a:cubicBezTo>
                <a:cubicBezTo>
                  <a:pt x="2398224" y="4972981"/>
                  <a:pt x="2370051" y="5012637"/>
                  <a:pt x="2329901" y="5029577"/>
                </a:cubicBezTo>
                <a:lnTo>
                  <a:pt x="2286367" y="5038344"/>
                </a:lnTo>
                <a:lnTo>
                  <a:pt x="2286352" y="5038344"/>
                </a:lnTo>
                <a:lnTo>
                  <a:pt x="2242817" y="5029577"/>
                </a:lnTo>
                <a:cubicBezTo>
                  <a:pt x="2202667" y="5012637"/>
                  <a:pt x="2174495" y="4972981"/>
                  <a:pt x="2174495" y="4926763"/>
                </a:cubicBezTo>
                <a:cubicBezTo>
                  <a:pt x="2174495" y="4865138"/>
                  <a:pt x="2224579" y="4815180"/>
                  <a:pt x="2286359" y="4815180"/>
                </a:cubicBezTo>
                <a:close/>
                <a:moveTo>
                  <a:pt x="1811824" y="4814039"/>
                </a:moveTo>
                <a:cubicBezTo>
                  <a:pt x="1873604" y="4814039"/>
                  <a:pt x="1923689" y="4863997"/>
                  <a:pt x="1923689" y="4925622"/>
                </a:cubicBezTo>
                <a:cubicBezTo>
                  <a:pt x="1923689" y="4987246"/>
                  <a:pt x="1873604" y="5037203"/>
                  <a:pt x="1811824" y="5037203"/>
                </a:cubicBezTo>
                <a:cubicBezTo>
                  <a:pt x="1750045" y="5037203"/>
                  <a:pt x="1699960" y="4987246"/>
                  <a:pt x="1699960" y="4925622"/>
                </a:cubicBezTo>
                <a:cubicBezTo>
                  <a:pt x="1699960" y="4863997"/>
                  <a:pt x="1750045" y="4814039"/>
                  <a:pt x="1811824" y="4814039"/>
                </a:cubicBezTo>
                <a:close/>
                <a:moveTo>
                  <a:pt x="3878775" y="4248010"/>
                </a:moveTo>
                <a:cubicBezTo>
                  <a:pt x="3969157" y="4248010"/>
                  <a:pt x="4042505" y="4321171"/>
                  <a:pt x="4042505" y="4411326"/>
                </a:cubicBezTo>
                <a:cubicBezTo>
                  <a:pt x="4042505" y="4501480"/>
                  <a:pt x="3969157" y="4574643"/>
                  <a:pt x="3878775" y="4574643"/>
                </a:cubicBezTo>
                <a:cubicBezTo>
                  <a:pt x="3788395" y="4574643"/>
                  <a:pt x="3715047" y="4501480"/>
                  <a:pt x="3715047" y="4411326"/>
                </a:cubicBezTo>
                <a:cubicBezTo>
                  <a:pt x="3715047" y="4321171"/>
                  <a:pt x="3788395" y="4248010"/>
                  <a:pt x="3878775" y="4248010"/>
                </a:cubicBezTo>
                <a:close/>
                <a:moveTo>
                  <a:pt x="1177884" y="4248010"/>
                </a:moveTo>
                <a:cubicBezTo>
                  <a:pt x="1268264" y="4248010"/>
                  <a:pt x="1341613" y="4321171"/>
                  <a:pt x="1341613" y="4411326"/>
                </a:cubicBezTo>
                <a:cubicBezTo>
                  <a:pt x="1341613" y="4501480"/>
                  <a:pt x="1268264" y="4574643"/>
                  <a:pt x="1177884" y="4574643"/>
                </a:cubicBezTo>
                <a:cubicBezTo>
                  <a:pt x="1087502" y="4574643"/>
                  <a:pt x="1014155" y="4501480"/>
                  <a:pt x="1014155" y="4411326"/>
                </a:cubicBezTo>
                <a:cubicBezTo>
                  <a:pt x="1014155" y="4321171"/>
                  <a:pt x="1087502" y="4248010"/>
                  <a:pt x="1177884" y="4248010"/>
                </a:cubicBezTo>
                <a:close/>
                <a:moveTo>
                  <a:pt x="3338013" y="4221636"/>
                </a:moveTo>
                <a:cubicBezTo>
                  <a:pt x="3443012" y="4221636"/>
                  <a:pt x="3528183" y="4306590"/>
                  <a:pt x="3528183" y="4411326"/>
                </a:cubicBezTo>
                <a:cubicBezTo>
                  <a:pt x="3528183" y="4516061"/>
                  <a:pt x="3443012" y="4601017"/>
                  <a:pt x="3338013" y="4601017"/>
                </a:cubicBezTo>
                <a:cubicBezTo>
                  <a:pt x="3233012" y="4601017"/>
                  <a:pt x="3147843" y="4516061"/>
                  <a:pt x="3147843" y="4411326"/>
                </a:cubicBezTo>
                <a:cubicBezTo>
                  <a:pt x="3147843" y="4306590"/>
                  <a:pt x="3233012" y="4221636"/>
                  <a:pt x="3338013" y="4221636"/>
                </a:cubicBezTo>
                <a:close/>
                <a:moveTo>
                  <a:pt x="1718646" y="4221636"/>
                </a:moveTo>
                <a:cubicBezTo>
                  <a:pt x="1823647" y="4221636"/>
                  <a:pt x="1908816" y="4306590"/>
                  <a:pt x="1908816" y="4411326"/>
                </a:cubicBezTo>
                <a:cubicBezTo>
                  <a:pt x="1908816" y="4516061"/>
                  <a:pt x="1823647" y="4601017"/>
                  <a:pt x="1718646" y="4601017"/>
                </a:cubicBezTo>
                <a:cubicBezTo>
                  <a:pt x="1613647" y="4601017"/>
                  <a:pt x="1528477" y="4516061"/>
                  <a:pt x="1528477" y="4411326"/>
                </a:cubicBezTo>
                <a:cubicBezTo>
                  <a:pt x="1528477" y="4306590"/>
                  <a:pt x="1613647" y="4221636"/>
                  <a:pt x="1718646" y="4221636"/>
                </a:cubicBezTo>
                <a:close/>
                <a:moveTo>
                  <a:pt x="2801953" y="4196783"/>
                </a:moveTo>
                <a:cubicBezTo>
                  <a:pt x="2916487" y="4196783"/>
                  <a:pt x="3009411" y="4289472"/>
                  <a:pt x="3009411" y="4403718"/>
                </a:cubicBezTo>
                <a:cubicBezTo>
                  <a:pt x="3009411" y="4517963"/>
                  <a:pt x="2916487" y="4610654"/>
                  <a:pt x="2801953" y="4610654"/>
                </a:cubicBezTo>
                <a:cubicBezTo>
                  <a:pt x="2687418" y="4610654"/>
                  <a:pt x="2594495" y="4517963"/>
                  <a:pt x="2594495" y="4403718"/>
                </a:cubicBezTo>
                <a:cubicBezTo>
                  <a:pt x="2594495" y="4289472"/>
                  <a:pt x="2687418" y="4196783"/>
                  <a:pt x="2801953" y="4196783"/>
                </a:cubicBezTo>
                <a:close/>
                <a:moveTo>
                  <a:pt x="2259282" y="4196783"/>
                </a:moveTo>
                <a:cubicBezTo>
                  <a:pt x="2373817" y="4196783"/>
                  <a:pt x="2466740" y="4289472"/>
                  <a:pt x="2466740" y="4403718"/>
                </a:cubicBezTo>
                <a:cubicBezTo>
                  <a:pt x="2466740" y="4517963"/>
                  <a:pt x="2373817" y="4610654"/>
                  <a:pt x="2259282" y="4610654"/>
                </a:cubicBezTo>
                <a:cubicBezTo>
                  <a:pt x="2144748" y="4610654"/>
                  <a:pt x="2051824" y="4517963"/>
                  <a:pt x="2051824" y="4403718"/>
                </a:cubicBezTo>
                <a:cubicBezTo>
                  <a:pt x="2051824" y="4289472"/>
                  <a:pt x="2144748" y="4196783"/>
                  <a:pt x="2259282" y="4196783"/>
                </a:cubicBezTo>
                <a:close/>
                <a:moveTo>
                  <a:pt x="4417887" y="3710383"/>
                </a:moveTo>
                <a:cubicBezTo>
                  <a:pt x="4503691" y="3710383"/>
                  <a:pt x="4572973" y="3779614"/>
                  <a:pt x="4572973" y="3865077"/>
                </a:cubicBezTo>
                <a:cubicBezTo>
                  <a:pt x="4572973" y="3950539"/>
                  <a:pt x="4503565" y="4019772"/>
                  <a:pt x="4417887" y="4019772"/>
                </a:cubicBezTo>
                <a:cubicBezTo>
                  <a:pt x="4332209" y="4019772"/>
                  <a:pt x="4262675" y="3950539"/>
                  <a:pt x="4262675" y="3865077"/>
                </a:cubicBezTo>
                <a:cubicBezTo>
                  <a:pt x="4262675" y="3779614"/>
                  <a:pt x="4332082" y="3710383"/>
                  <a:pt x="4417887" y="3710383"/>
                </a:cubicBezTo>
                <a:close/>
                <a:moveTo>
                  <a:pt x="641696" y="3707974"/>
                </a:moveTo>
                <a:cubicBezTo>
                  <a:pt x="727501" y="3707974"/>
                  <a:pt x="796781" y="3777332"/>
                  <a:pt x="796781" y="3862795"/>
                </a:cubicBezTo>
                <a:cubicBezTo>
                  <a:pt x="796781" y="3948257"/>
                  <a:pt x="727375" y="4017489"/>
                  <a:pt x="641696" y="4017489"/>
                </a:cubicBezTo>
                <a:cubicBezTo>
                  <a:pt x="556019" y="4017489"/>
                  <a:pt x="486484" y="3948257"/>
                  <a:pt x="486484" y="3862795"/>
                </a:cubicBezTo>
                <a:cubicBezTo>
                  <a:pt x="486484" y="3777332"/>
                  <a:pt x="555890" y="3707974"/>
                  <a:pt x="641696" y="3707974"/>
                </a:cubicBezTo>
                <a:close/>
                <a:moveTo>
                  <a:pt x="1181061" y="3647618"/>
                </a:moveTo>
                <a:cubicBezTo>
                  <a:pt x="1300933" y="3647618"/>
                  <a:pt x="1398180" y="3744619"/>
                  <a:pt x="1398180" y="3864189"/>
                </a:cubicBezTo>
                <a:cubicBezTo>
                  <a:pt x="1398180" y="3983761"/>
                  <a:pt x="1300933" y="4080761"/>
                  <a:pt x="1181061" y="4080761"/>
                </a:cubicBezTo>
                <a:cubicBezTo>
                  <a:pt x="1061188" y="4080761"/>
                  <a:pt x="963942" y="3983761"/>
                  <a:pt x="963942" y="3864189"/>
                </a:cubicBezTo>
                <a:cubicBezTo>
                  <a:pt x="963942" y="3744619"/>
                  <a:pt x="1061188" y="3647618"/>
                  <a:pt x="1181061" y="3647618"/>
                </a:cubicBezTo>
                <a:close/>
                <a:moveTo>
                  <a:pt x="3876233" y="3646350"/>
                </a:moveTo>
                <a:cubicBezTo>
                  <a:pt x="3996107" y="3646350"/>
                  <a:pt x="4093352" y="3743351"/>
                  <a:pt x="4093352" y="3862921"/>
                </a:cubicBezTo>
                <a:cubicBezTo>
                  <a:pt x="4093352" y="3982493"/>
                  <a:pt x="3996107" y="4079493"/>
                  <a:pt x="3876233" y="4079493"/>
                </a:cubicBezTo>
                <a:cubicBezTo>
                  <a:pt x="3756361" y="4079493"/>
                  <a:pt x="3659114" y="3982493"/>
                  <a:pt x="3659114" y="3862921"/>
                </a:cubicBezTo>
                <a:cubicBezTo>
                  <a:pt x="3659114" y="3743351"/>
                  <a:pt x="3756361" y="3646350"/>
                  <a:pt x="3876233" y="3646350"/>
                </a:cubicBezTo>
                <a:close/>
                <a:moveTo>
                  <a:pt x="4417633" y="3137126"/>
                </a:moveTo>
                <a:cubicBezTo>
                  <a:pt x="4522760" y="3137126"/>
                  <a:pt x="4607929" y="3222081"/>
                  <a:pt x="4607929" y="3326818"/>
                </a:cubicBezTo>
                <a:cubicBezTo>
                  <a:pt x="4607929" y="3431680"/>
                  <a:pt x="4522760" y="3516635"/>
                  <a:pt x="4417633" y="3516635"/>
                </a:cubicBezTo>
                <a:cubicBezTo>
                  <a:pt x="4312505" y="3516635"/>
                  <a:pt x="4227336" y="3431680"/>
                  <a:pt x="4227336" y="3326818"/>
                </a:cubicBezTo>
                <a:cubicBezTo>
                  <a:pt x="4227336" y="3221954"/>
                  <a:pt x="4312505" y="3137126"/>
                  <a:pt x="4417633" y="3137126"/>
                </a:cubicBezTo>
                <a:close/>
                <a:moveTo>
                  <a:pt x="641442" y="3134844"/>
                </a:moveTo>
                <a:cubicBezTo>
                  <a:pt x="746569" y="3134844"/>
                  <a:pt x="831739" y="3219799"/>
                  <a:pt x="831739" y="3324661"/>
                </a:cubicBezTo>
                <a:cubicBezTo>
                  <a:pt x="831739" y="3429398"/>
                  <a:pt x="746569" y="3514478"/>
                  <a:pt x="641442" y="3514478"/>
                </a:cubicBezTo>
                <a:cubicBezTo>
                  <a:pt x="536315" y="3514478"/>
                  <a:pt x="451145" y="3429524"/>
                  <a:pt x="451145" y="3324661"/>
                </a:cubicBezTo>
                <a:cubicBezTo>
                  <a:pt x="451145" y="3219799"/>
                  <a:pt x="536315" y="3134844"/>
                  <a:pt x="641442" y="3134844"/>
                </a:cubicBezTo>
                <a:close/>
                <a:moveTo>
                  <a:pt x="111865" y="3121023"/>
                </a:moveTo>
                <a:cubicBezTo>
                  <a:pt x="173645" y="3121023"/>
                  <a:pt x="223729" y="3170981"/>
                  <a:pt x="223729" y="3232606"/>
                </a:cubicBezTo>
                <a:cubicBezTo>
                  <a:pt x="223729" y="3294230"/>
                  <a:pt x="173645" y="3344189"/>
                  <a:pt x="111865" y="3344189"/>
                </a:cubicBezTo>
                <a:cubicBezTo>
                  <a:pt x="50086" y="3344189"/>
                  <a:pt x="0" y="3294230"/>
                  <a:pt x="0" y="3232606"/>
                </a:cubicBezTo>
                <a:cubicBezTo>
                  <a:pt x="0" y="3170981"/>
                  <a:pt x="50086" y="3121023"/>
                  <a:pt x="111865" y="3121023"/>
                </a:cubicBezTo>
                <a:close/>
                <a:moveTo>
                  <a:pt x="4917210" y="3120896"/>
                </a:moveTo>
                <a:cubicBezTo>
                  <a:pt x="4978989" y="3120896"/>
                  <a:pt x="5029075" y="3170855"/>
                  <a:pt x="5029075" y="3232479"/>
                </a:cubicBezTo>
                <a:cubicBezTo>
                  <a:pt x="5029075" y="3294103"/>
                  <a:pt x="4978989" y="3344062"/>
                  <a:pt x="4917210" y="3344062"/>
                </a:cubicBezTo>
                <a:cubicBezTo>
                  <a:pt x="4855429" y="3344062"/>
                  <a:pt x="4805345" y="3294103"/>
                  <a:pt x="4805345" y="3232479"/>
                </a:cubicBezTo>
                <a:cubicBezTo>
                  <a:pt x="4805345" y="3170855"/>
                  <a:pt x="4855429" y="3120896"/>
                  <a:pt x="4917210" y="3120896"/>
                </a:cubicBezTo>
                <a:close/>
                <a:moveTo>
                  <a:pt x="4917337" y="2645274"/>
                </a:moveTo>
                <a:cubicBezTo>
                  <a:pt x="4963671" y="2645274"/>
                  <a:pt x="5003428" y="2673376"/>
                  <a:pt x="5020410" y="2713425"/>
                </a:cubicBezTo>
                <a:lnTo>
                  <a:pt x="5029200" y="2756852"/>
                </a:lnTo>
                <a:lnTo>
                  <a:pt x="5029200" y="2756862"/>
                </a:lnTo>
                <a:lnTo>
                  <a:pt x="5020410" y="2800290"/>
                </a:lnTo>
                <a:cubicBezTo>
                  <a:pt x="5003428" y="2840338"/>
                  <a:pt x="4963671" y="2868440"/>
                  <a:pt x="4917337" y="2868440"/>
                </a:cubicBezTo>
                <a:cubicBezTo>
                  <a:pt x="4855557" y="2868440"/>
                  <a:pt x="4805473" y="2818481"/>
                  <a:pt x="4805473" y="2756857"/>
                </a:cubicBezTo>
                <a:cubicBezTo>
                  <a:pt x="4805473" y="2695233"/>
                  <a:pt x="4855557" y="2645274"/>
                  <a:pt x="4917337" y="2645274"/>
                </a:cubicBezTo>
                <a:close/>
                <a:moveTo>
                  <a:pt x="111865" y="2645274"/>
                </a:moveTo>
                <a:cubicBezTo>
                  <a:pt x="173645" y="2645274"/>
                  <a:pt x="223729" y="2695233"/>
                  <a:pt x="223729" y="2756857"/>
                </a:cubicBezTo>
                <a:cubicBezTo>
                  <a:pt x="223729" y="2818481"/>
                  <a:pt x="173645" y="2868440"/>
                  <a:pt x="111865" y="2868440"/>
                </a:cubicBezTo>
                <a:cubicBezTo>
                  <a:pt x="50086" y="2868440"/>
                  <a:pt x="0" y="2818481"/>
                  <a:pt x="0" y="2756857"/>
                </a:cubicBezTo>
                <a:cubicBezTo>
                  <a:pt x="0" y="2695233"/>
                  <a:pt x="50086" y="2645274"/>
                  <a:pt x="111865" y="2645274"/>
                </a:cubicBezTo>
                <a:close/>
                <a:moveTo>
                  <a:pt x="4417759" y="2581621"/>
                </a:moveTo>
                <a:cubicBezTo>
                  <a:pt x="4532295" y="2581621"/>
                  <a:pt x="4625217" y="2674312"/>
                  <a:pt x="4625217" y="2788557"/>
                </a:cubicBezTo>
                <a:cubicBezTo>
                  <a:pt x="4625217" y="2902803"/>
                  <a:pt x="4532295" y="2995492"/>
                  <a:pt x="4417759" y="2995492"/>
                </a:cubicBezTo>
                <a:cubicBezTo>
                  <a:pt x="4303225" y="2995492"/>
                  <a:pt x="4210301" y="2902803"/>
                  <a:pt x="4210301" y="2788557"/>
                </a:cubicBezTo>
                <a:cubicBezTo>
                  <a:pt x="4210301" y="2674312"/>
                  <a:pt x="4303225" y="2581621"/>
                  <a:pt x="4417759" y="2581621"/>
                </a:cubicBezTo>
                <a:close/>
                <a:moveTo>
                  <a:pt x="641569" y="2579466"/>
                </a:moveTo>
                <a:cubicBezTo>
                  <a:pt x="756103" y="2579466"/>
                  <a:pt x="849027" y="2672155"/>
                  <a:pt x="849027" y="2786402"/>
                </a:cubicBezTo>
                <a:cubicBezTo>
                  <a:pt x="849027" y="2900647"/>
                  <a:pt x="756103" y="2993337"/>
                  <a:pt x="641569" y="2993337"/>
                </a:cubicBezTo>
                <a:cubicBezTo>
                  <a:pt x="527035" y="2993337"/>
                  <a:pt x="434111" y="2900647"/>
                  <a:pt x="434111" y="2786402"/>
                </a:cubicBezTo>
                <a:cubicBezTo>
                  <a:pt x="434111" y="2672155"/>
                  <a:pt x="527035" y="2579466"/>
                  <a:pt x="641569" y="2579466"/>
                </a:cubicBezTo>
                <a:close/>
                <a:moveTo>
                  <a:pt x="4917210" y="2169400"/>
                </a:moveTo>
                <a:cubicBezTo>
                  <a:pt x="4978989" y="2169400"/>
                  <a:pt x="5029075" y="2219359"/>
                  <a:pt x="5029075" y="2280982"/>
                </a:cubicBezTo>
                <a:cubicBezTo>
                  <a:pt x="5029075" y="2342606"/>
                  <a:pt x="4978989" y="2392565"/>
                  <a:pt x="4917210" y="2392565"/>
                </a:cubicBezTo>
                <a:cubicBezTo>
                  <a:pt x="4855429" y="2392565"/>
                  <a:pt x="4805345" y="2342606"/>
                  <a:pt x="4805345" y="2280982"/>
                </a:cubicBezTo>
                <a:cubicBezTo>
                  <a:pt x="4805345" y="2219359"/>
                  <a:pt x="4855429" y="2169400"/>
                  <a:pt x="4917210" y="2169400"/>
                </a:cubicBezTo>
                <a:close/>
                <a:moveTo>
                  <a:pt x="111865" y="2169272"/>
                </a:moveTo>
                <a:cubicBezTo>
                  <a:pt x="173645" y="2169272"/>
                  <a:pt x="223729" y="2219231"/>
                  <a:pt x="223729" y="2280855"/>
                </a:cubicBezTo>
                <a:cubicBezTo>
                  <a:pt x="223729" y="2342479"/>
                  <a:pt x="173645" y="2392438"/>
                  <a:pt x="111865" y="2392438"/>
                </a:cubicBezTo>
                <a:cubicBezTo>
                  <a:pt x="50086" y="2392438"/>
                  <a:pt x="0" y="2342479"/>
                  <a:pt x="0" y="2280855"/>
                </a:cubicBezTo>
                <a:cubicBezTo>
                  <a:pt x="0" y="2219231"/>
                  <a:pt x="50086" y="2169272"/>
                  <a:pt x="111865" y="2169272"/>
                </a:cubicBezTo>
                <a:close/>
                <a:moveTo>
                  <a:pt x="4417759" y="2043235"/>
                </a:moveTo>
                <a:cubicBezTo>
                  <a:pt x="4532295" y="2043235"/>
                  <a:pt x="4625217" y="2135925"/>
                  <a:pt x="4625217" y="2250170"/>
                </a:cubicBezTo>
                <a:cubicBezTo>
                  <a:pt x="4625217" y="2364416"/>
                  <a:pt x="4532295" y="2457105"/>
                  <a:pt x="4417759" y="2457105"/>
                </a:cubicBezTo>
                <a:cubicBezTo>
                  <a:pt x="4303225" y="2457105"/>
                  <a:pt x="4210301" y="2364416"/>
                  <a:pt x="4210301" y="2250170"/>
                </a:cubicBezTo>
                <a:cubicBezTo>
                  <a:pt x="4210301" y="2135925"/>
                  <a:pt x="4303225" y="2043235"/>
                  <a:pt x="4417759" y="2043235"/>
                </a:cubicBezTo>
                <a:close/>
                <a:moveTo>
                  <a:pt x="641569" y="2041079"/>
                </a:moveTo>
                <a:cubicBezTo>
                  <a:pt x="756103" y="2041079"/>
                  <a:pt x="849027" y="2133769"/>
                  <a:pt x="849027" y="2248015"/>
                </a:cubicBezTo>
                <a:cubicBezTo>
                  <a:pt x="849027" y="2362260"/>
                  <a:pt x="756103" y="2454950"/>
                  <a:pt x="641569" y="2454950"/>
                </a:cubicBezTo>
                <a:cubicBezTo>
                  <a:pt x="527035" y="2454950"/>
                  <a:pt x="434111" y="2362260"/>
                  <a:pt x="434111" y="2248015"/>
                </a:cubicBezTo>
                <a:cubicBezTo>
                  <a:pt x="434111" y="2133769"/>
                  <a:pt x="527035" y="2041079"/>
                  <a:pt x="641569" y="2041079"/>
                </a:cubicBezTo>
                <a:close/>
                <a:moveTo>
                  <a:pt x="4917337" y="1693525"/>
                </a:moveTo>
                <a:cubicBezTo>
                  <a:pt x="4963671" y="1693525"/>
                  <a:pt x="5003428" y="1721626"/>
                  <a:pt x="5020410" y="1761674"/>
                </a:cubicBezTo>
                <a:lnTo>
                  <a:pt x="5029200" y="1805101"/>
                </a:lnTo>
                <a:lnTo>
                  <a:pt x="5029200" y="1805111"/>
                </a:lnTo>
                <a:lnTo>
                  <a:pt x="5020410" y="1848539"/>
                </a:lnTo>
                <a:cubicBezTo>
                  <a:pt x="5003428" y="1888587"/>
                  <a:pt x="4963671" y="1916689"/>
                  <a:pt x="4917337" y="1916689"/>
                </a:cubicBezTo>
                <a:cubicBezTo>
                  <a:pt x="4855557" y="1916689"/>
                  <a:pt x="4805473" y="1866730"/>
                  <a:pt x="4805473" y="1805106"/>
                </a:cubicBezTo>
                <a:cubicBezTo>
                  <a:pt x="4805473" y="1743483"/>
                  <a:pt x="4855557" y="1693525"/>
                  <a:pt x="4917337" y="1693525"/>
                </a:cubicBezTo>
                <a:close/>
                <a:moveTo>
                  <a:pt x="111865" y="1693525"/>
                </a:moveTo>
                <a:cubicBezTo>
                  <a:pt x="173645" y="1693525"/>
                  <a:pt x="223729" y="1743483"/>
                  <a:pt x="223729" y="1805106"/>
                </a:cubicBezTo>
                <a:cubicBezTo>
                  <a:pt x="223729" y="1866730"/>
                  <a:pt x="173645" y="1916689"/>
                  <a:pt x="111865" y="1916689"/>
                </a:cubicBezTo>
                <a:cubicBezTo>
                  <a:pt x="50086" y="1916689"/>
                  <a:pt x="0" y="1866730"/>
                  <a:pt x="0" y="1805106"/>
                </a:cubicBezTo>
                <a:cubicBezTo>
                  <a:pt x="0" y="1743483"/>
                  <a:pt x="50086" y="1693525"/>
                  <a:pt x="111865" y="1693525"/>
                </a:cubicBezTo>
                <a:close/>
                <a:moveTo>
                  <a:pt x="4417887" y="1522092"/>
                </a:moveTo>
                <a:cubicBezTo>
                  <a:pt x="4523013" y="1522092"/>
                  <a:pt x="4608184" y="1607048"/>
                  <a:pt x="4608184" y="1711910"/>
                </a:cubicBezTo>
                <a:cubicBezTo>
                  <a:pt x="4608184" y="1816773"/>
                  <a:pt x="4523013" y="1901600"/>
                  <a:pt x="4417887" y="1901600"/>
                </a:cubicBezTo>
                <a:cubicBezTo>
                  <a:pt x="4312760" y="1901600"/>
                  <a:pt x="4227589" y="1816645"/>
                  <a:pt x="4227589" y="1711910"/>
                </a:cubicBezTo>
                <a:cubicBezTo>
                  <a:pt x="4227589" y="1607048"/>
                  <a:pt x="4312760" y="1522092"/>
                  <a:pt x="4417887" y="1522092"/>
                </a:cubicBezTo>
                <a:close/>
                <a:moveTo>
                  <a:pt x="641569" y="1520064"/>
                </a:moveTo>
                <a:cubicBezTo>
                  <a:pt x="746697" y="1520064"/>
                  <a:pt x="831866" y="1605019"/>
                  <a:pt x="831866" y="1709754"/>
                </a:cubicBezTo>
                <a:cubicBezTo>
                  <a:pt x="831866" y="1814490"/>
                  <a:pt x="746697" y="1899572"/>
                  <a:pt x="641569" y="1899572"/>
                </a:cubicBezTo>
                <a:cubicBezTo>
                  <a:pt x="536442" y="1899572"/>
                  <a:pt x="451273" y="1814616"/>
                  <a:pt x="451273" y="1709754"/>
                </a:cubicBezTo>
                <a:cubicBezTo>
                  <a:pt x="451273" y="1604892"/>
                  <a:pt x="536442" y="1520064"/>
                  <a:pt x="641569" y="1520064"/>
                </a:cubicBezTo>
                <a:close/>
                <a:moveTo>
                  <a:pt x="641442" y="1017180"/>
                </a:moveTo>
                <a:cubicBezTo>
                  <a:pt x="727120" y="1017180"/>
                  <a:pt x="796527" y="1086412"/>
                  <a:pt x="796527" y="1171874"/>
                </a:cubicBezTo>
                <a:cubicBezTo>
                  <a:pt x="796527" y="1257337"/>
                  <a:pt x="727120" y="1326695"/>
                  <a:pt x="641442" y="1326695"/>
                </a:cubicBezTo>
                <a:cubicBezTo>
                  <a:pt x="555764" y="1326695"/>
                  <a:pt x="486356" y="1257464"/>
                  <a:pt x="486356" y="1171874"/>
                </a:cubicBezTo>
                <a:cubicBezTo>
                  <a:pt x="486356" y="1086412"/>
                  <a:pt x="555764" y="1017180"/>
                  <a:pt x="641442" y="1017180"/>
                </a:cubicBezTo>
                <a:close/>
                <a:moveTo>
                  <a:pt x="4419285" y="1009572"/>
                </a:moveTo>
                <a:cubicBezTo>
                  <a:pt x="4508141" y="1009572"/>
                  <a:pt x="4580091" y="1081467"/>
                  <a:pt x="4580091" y="1170099"/>
                </a:cubicBezTo>
                <a:cubicBezTo>
                  <a:pt x="4580091" y="1258732"/>
                  <a:pt x="4508015" y="1330500"/>
                  <a:pt x="4419285" y="1330500"/>
                </a:cubicBezTo>
                <a:cubicBezTo>
                  <a:pt x="4330557" y="1330500"/>
                  <a:pt x="4258353" y="1258605"/>
                  <a:pt x="4258353" y="1170099"/>
                </a:cubicBezTo>
                <a:cubicBezTo>
                  <a:pt x="4258353" y="1081467"/>
                  <a:pt x="4330429" y="1009572"/>
                  <a:pt x="4419285" y="1009572"/>
                </a:cubicBezTo>
                <a:close/>
                <a:moveTo>
                  <a:pt x="1181188" y="954795"/>
                </a:moveTo>
                <a:cubicBezTo>
                  <a:pt x="1301061" y="954795"/>
                  <a:pt x="1398307" y="1051797"/>
                  <a:pt x="1398307" y="1171367"/>
                </a:cubicBezTo>
                <a:cubicBezTo>
                  <a:pt x="1398307" y="1290939"/>
                  <a:pt x="1301061" y="1387939"/>
                  <a:pt x="1181188" y="1387939"/>
                </a:cubicBezTo>
                <a:cubicBezTo>
                  <a:pt x="1061315" y="1387939"/>
                  <a:pt x="964069" y="1290939"/>
                  <a:pt x="964069" y="1171367"/>
                </a:cubicBezTo>
                <a:cubicBezTo>
                  <a:pt x="964069" y="1051797"/>
                  <a:pt x="1061315" y="954795"/>
                  <a:pt x="1181188" y="954795"/>
                </a:cubicBezTo>
                <a:close/>
                <a:moveTo>
                  <a:pt x="3876233" y="953528"/>
                </a:moveTo>
                <a:cubicBezTo>
                  <a:pt x="3996107" y="953528"/>
                  <a:pt x="4093352" y="1050529"/>
                  <a:pt x="4093352" y="1170099"/>
                </a:cubicBezTo>
                <a:cubicBezTo>
                  <a:pt x="4093352" y="1289671"/>
                  <a:pt x="3996107" y="1386671"/>
                  <a:pt x="3876233" y="1386671"/>
                </a:cubicBezTo>
                <a:cubicBezTo>
                  <a:pt x="3756361" y="1386671"/>
                  <a:pt x="3659114" y="1289671"/>
                  <a:pt x="3659114" y="1170099"/>
                </a:cubicBezTo>
                <a:cubicBezTo>
                  <a:pt x="3659114" y="1050402"/>
                  <a:pt x="3756361" y="953528"/>
                  <a:pt x="3876233" y="953528"/>
                </a:cubicBezTo>
                <a:close/>
                <a:moveTo>
                  <a:pt x="2263987" y="894819"/>
                </a:moveTo>
                <a:cubicBezTo>
                  <a:pt x="2397969" y="894819"/>
                  <a:pt x="2509580" y="990046"/>
                  <a:pt x="2534622" y="1116464"/>
                </a:cubicBezTo>
                <a:cubicBezTo>
                  <a:pt x="2559537" y="990172"/>
                  <a:pt x="2671147" y="894819"/>
                  <a:pt x="2805131" y="894819"/>
                </a:cubicBezTo>
                <a:cubicBezTo>
                  <a:pt x="2952970" y="894819"/>
                  <a:pt x="3073479" y="1010713"/>
                  <a:pt x="3080597" y="1156278"/>
                </a:cubicBezTo>
                <a:lnTo>
                  <a:pt x="3081106" y="1156278"/>
                </a:lnTo>
                <a:cubicBezTo>
                  <a:pt x="3088225" y="1017180"/>
                  <a:pt x="3198944" y="906612"/>
                  <a:pt x="3344750" y="906612"/>
                </a:cubicBezTo>
                <a:cubicBezTo>
                  <a:pt x="3490555" y="906612"/>
                  <a:pt x="3608777" y="1024535"/>
                  <a:pt x="3608777" y="1169973"/>
                </a:cubicBezTo>
                <a:cubicBezTo>
                  <a:pt x="3608777" y="1246686"/>
                  <a:pt x="3575853" y="1315792"/>
                  <a:pt x="3523353" y="1363847"/>
                </a:cubicBezTo>
                <a:cubicBezTo>
                  <a:pt x="3596065" y="1394533"/>
                  <a:pt x="3657080" y="1447915"/>
                  <a:pt x="3697250" y="1514866"/>
                </a:cubicBezTo>
                <a:cubicBezTo>
                  <a:pt x="3744285" y="1471500"/>
                  <a:pt x="3807209" y="1444999"/>
                  <a:pt x="3876233" y="1444999"/>
                </a:cubicBezTo>
                <a:cubicBezTo>
                  <a:pt x="4022039" y="1444999"/>
                  <a:pt x="4140260" y="1565839"/>
                  <a:pt x="4140260" y="1708360"/>
                </a:cubicBezTo>
                <a:cubicBezTo>
                  <a:pt x="4140260" y="1850881"/>
                  <a:pt x="4026615" y="1967156"/>
                  <a:pt x="3884751" y="1971594"/>
                </a:cubicBezTo>
                <a:cubicBezTo>
                  <a:pt x="4033225" y="1976031"/>
                  <a:pt x="4152082" y="2097378"/>
                  <a:pt x="4152082" y="2246620"/>
                </a:cubicBezTo>
                <a:cubicBezTo>
                  <a:pt x="4152082" y="2380265"/>
                  <a:pt x="4056488" y="2491594"/>
                  <a:pt x="3929878" y="2516447"/>
                </a:cubicBezTo>
                <a:cubicBezTo>
                  <a:pt x="4056488" y="2541300"/>
                  <a:pt x="4152082" y="2652756"/>
                  <a:pt x="4152082" y="2786402"/>
                </a:cubicBezTo>
                <a:lnTo>
                  <a:pt x="4152335" y="2786148"/>
                </a:lnTo>
                <a:cubicBezTo>
                  <a:pt x="4152335" y="2938180"/>
                  <a:pt x="4028776" y="3061300"/>
                  <a:pt x="3876488" y="3061300"/>
                </a:cubicBezTo>
                <a:cubicBezTo>
                  <a:pt x="4022294" y="3061300"/>
                  <a:pt x="4140513" y="3179224"/>
                  <a:pt x="4140513" y="3324661"/>
                </a:cubicBezTo>
                <a:cubicBezTo>
                  <a:pt x="4140513" y="3470100"/>
                  <a:pt x="4022294" y="3588022"/>
                  <a:pt x="3876488" y="3588022"/>
                </a:cubicBezTo>
                <a:cubicBezTo>
                  <a:pt x="3806192" y="3588022"/>
                  <a:pt x="3742377" y="3560760"/>
                  <a:pt x="3695089" y="3516128"/>
                </a:cubicBezTo>
                <a:cubicBezTo>
                  <a:pt x="3653394" y="3583838"/>
                  <a:pt x="3590217" y="3637347"/>
                  <a:pt x="3515089" y="3666765"/>
                </a:cubicBezTo>
                <a:cubicBezTo>
                  <a:pt x="3570641" y="3715074"/>
                  <a:pt x="3605724" y="3786082"/>
                  <a:pt x="3605724" y="3865330"/>
                </a:cubicBezTo>
                <a:cubicBezTo>
                  <a:pt x="3605724" y="4010769"/>
                  <a:pt x="3484581" y="4128691"/>
                  <a:pt x="3341699" y="4128691"/>
                </a:cubicBezTo>
                <a:cubicBezTo>
                  <a:pt x="3198817" y="4128691"/>
                  <a:pt x="3082377" y="4015460"/>
                  <a:pt x="3077800" y="3873953"/>
                </a:cubicBezTo>
                <a:cubicBezTo>
                  <a:pt x="3073351" y="4021927"/>
                  <a:pt x="2951572" y="4140610"/>
                  <a:pt x="2802080" y="4140610"/>
                </a:cubicBezTo>
                <a:cubicBezTo>
                  <a:pt x="2668096" y="4140610"/>
                  <a:pt x="2556487" y="4045385"/>
                  <a:pt x="2531445" y="3919094"/>
                </a:cubicBezTo>
                <a:cubicBezTo>
                  <a:pt x="2506528" y="4045385"/>
                  <a:pt x="2394918" y="4140610"/>
                  <a:pt x="2260935" y="4140610"/>
                </a:cubicBezTo>
                <a:cubicBezTo>
                  <a:pt x="2108647" y="4140610"/>
                  <a:pt x="1985087" y="4017362"/>
                  <a:pt x="1985087" y="3865457"/>
                </a:cubicBezTo>
                <a:cubicBezTo>
                  <a:pt x="1985087" y="4010896"/>
                  <a:pt x="1866868" y="4128818"/>
                  <a:pt x="1721062" y="4128818"/>
                </a:cubicBezTo>
                <a:cubicBezTo>
                  <a:pt x="1575256" y="4128818"/>
                  <a:pt x="1457037" y="4010896"/>
                  <a:pt x="1457037" y="3865457"/>
                </a:cubicBezTo>
                <a:cubicBezTo>
                  <a:pt x="1457037" y="3781391"/>
                  <a:pt x="1496698" y="3706453"/>
                  <a:pt x="1558223" y="3658269"/>
                </a:cubicBezTo>
                <a:cubicBezTo>
                  <a:pt x="1483858" y="3624033"/>
                  <a:pt x="1422841" y="3565578"/>
                  <a:pt x="1385213" y="3493304"/>
                </a:cubicBezTo>
                <a:cubicBezTo>
                  <a:pt x="1336781" y="3552012"/>
                  <a:pt x="1263307" y="3589417"/>
                  <a:pt x="1181188" y="3589417"/>
                </a:cubicBezTo>
                <a:cubicBezTo>
                  <a:pt x="1035382" y="3589417"/>
                  <a:pt x="917163" y="3466803"/>
                  <a:pt x="917163" y="3326057"/>
                </a:cubicBezTo>
                <a:cubicBezTo>
                  <a:pt x="917163" y="3185309"/>
                  <a:pt x="1027883" y="3070303"/>
                  <a:pt x="1167206" y="3063077"/>
                </a:cubicBezTo>
                <a:lnTo>
                  <a:pt x="1167206" y="3062316"/>
                </a:lnTo>
                <a:cubicBezTo>
                  <a:pt x="1021272" y="3055088"/>
                  <a:pt x="905341" y="2934755"/>
                  <a:pt x="905341" y="2787543"/>
                </a:cubicBezTo>
                <a:cubicBezTo>
                  <a:pt x="905341" y="2654024"/>
                  <a:pt x="1000806" y="2542567"/>
                  <a:pt x="1127545" y="2517715"/>
                </a:cubicBezTo>
                <a:cubicBezTo>
                  <a:pt x="1000806" y="2492862"/>
                  <a:pt x="905341" y="2381406"/>
                  <a:pt x="905341" y="2247761"/>
                </a:cubicBezTo>
                <a:cubicBezTo>
                  <a:pt x="905341" y="2100548"/>
                  <a:pt x="1021400" y="1980217"/>
                  <a:pt x="1167206" y="1972988"/>
                </a:cubicBezTo>
                <a:lnTo>
                  <a:pt x="1167206" y="1972481"/>
                </a:lnTo>
                <a:cubicBezTo>
                  <a:pt x="1027883" y="1965253"/>
                  <a:pt x="917163" y="1854939"/>
                  <a:pt x="917163" y="1709501"/>
                </a:cubicBezTo>
                <a:cubicBezTo>
                  <a:pt x="917163" y="1564062"/>
                  <a:pt x="1035382" y="1446140"/>
                  <a:pt x="1181188" y="1446140"/>
                </a:cubicBezTo>
                <a:cubicBezTo>
                  <a:pt x="1261909" y="1446140"/>
                  <a:pt x="1334112" y="1482278"/>
                  <a:pt x="1382544" y="1539210"/>
                </a:cubicBezTo>
                <a:cubicBezTo>
                  <a:pt x="1419154" y="1466048"/>
                  <a:pt x="1479790" y="1406579"/>
                  <a:pt x="1553774" y="1371075"/>
                </a:cubicBezTo>
                <a:cubicBezTo>
                  <a:pt x="1496443" y="1322765"/>
                  <a:pt x="1460087" y="1250616"/>
                  <a:pt x="1460087" y="1169973"/>
                </a:cubicBezTo>
                <a:cubicBezTo>
                  <a:pt x="1460087" y="1024535"/>
                  <a:pt x="1582883" y="906612"/>
                  <a:pt x="1724113" y="906612"/>
                </a:cubicBezTo>
                <a:cubicBezTo>
                  <a:pt x="1865342" y="906612"/>
                  <a:pt x="1980638" y="1017180"/>
                  <a:pt x="1987756" y="1156278"/>
                </a:cubicBezTo>
                <a:lnTo>
                  <a:pt x="1988520" y="1156278"/>
                </a:lnTo>
                <a:cubicBezTo>
                  <a:pt x="1995638" y="1010713"/>
                  <a:pt x="2116274" y="894819"/>
                  <a:pt x="2263987" y="894819"/>
                </a:cubicBezTo>
                <a:close/>
                <a:moveTo>
                  <a:pt x="1181188" y="472581"/>
                </a:moveTo>
                <a:cubicBezTo>
                  <a:pt x="1269918" y="472581"/>
                  <a:pt x="1341993" y="544348"/>
                  <a:pt x="1341993" y="633107"/>
                </a:cubicBezTo>
                <a:cubicBezTo>
                  <a:pt x="1341993" y="721866"/>
                  <a:pt x="1269918" y="793507"/>
                  <a:pt x="1181188" y="793507"/>
                </a:cubicBezTo>
                <a:cubicBezTo>
                  <a:pt x="1092460" y="793507"/>
                  <a:pt x="1020383" y="721612"/>
                  <a:pt x="1020383" y="633107"/>
                </a:cubicBezTo>
                <a:cubicBezTo>
                  <a:pt x="1020383" y="544475"/>
                  <a:pt x="1092460" y="472581"/>
                  <a:pt x="1181188" y="472581"/>
                </a:cubicBezTo>
                <a:close/>
                <a:moveTo>
                  <a:pt x="3878775" y="470424"/>
                </a:moveTo>
                <a:cubicBezTo>
                  <a:pt x="3969157" y="470424"/>
                  <a:pt x="4042505" y="543587"/>
                  <a:pt x="4042505" y="633741"/>
                </a:cubicBezTo>
                <a:cubicBezTo>
                  <a:pt x="4042505" y="723896"/>
                  <a:pt x="3969157" y="797057"/>
                  <a:pt x="3878775" y="797057"/>
                </a:cubicBezTo>
                <a:cubicBezTo>
                  <a:pt x="3788395" y="797057"/>
                  <a:pt x="3715047" y="723896"/>
                  <a:pt x="3715047" y="633741"/>
                </a:cubicBezTo>
                <a:cubicBezTo>
                  <a:pt x="3715047" y="543587"/>
                  <a:pt x="3788395" y="470424"/>
                  <a:pt x="3878775" y="470424"/>
                </a:cubicBezTo>
                <a:close/>
                <a:moveTo>
                  <a:pt x="1719663" y="444050"/>
                </a:moveTo>
                <a:cubicBezTo>
                  <a:pt x="1824791" y="444050"/>
                  <a:pt x="1909960" y="529005"/>
                  <a:pt x="1909960" y="633741"/>
                </a:cubicBezTo>
                <a:cubicBezTo>
                  <a:pt x="1909960" y="738477"/>
                  <a:pt x="1824791" y="823559"/>
                  <a:pt x="1719663" y="823559"/>
                </a:cubicBezTo>
                <a:cubicBezTo>
                  <a:pt x="1614536" y="823559"/>
                  <a:pt x="1529367" y="738604"/>
                  <a:pt x="1529367" y="633741"/>
                </a:cubicBezTo>
                <a:cubicBezTo>
                  <a:pt x="1529367" y="528879"/>
                  <a:pt x="1614536" y="444050"/>
                  <a:pt x="1719663" y="444050"/>
                </a:cubicBezTo>
                <a:close/>
                <a:moveTo>
                  <a:pt x="3338013" y="442909"/>
                </a:moveTo>
                <a:cubicBezTo>
                  <a:pt x="3443012" y="442909"/>
                  <a:pt x="3528183" y="527864"/>
                  <a:pt x="3528183" y="632600"/>
                </a:cubicBezTo>
                <a:cubicBezTo>
                  <a:pt x="3528183" y="737336"/>
                  <a:pt x="3443012" y="822290"/>
                  <a:pt x="3338013" y="822290"/>
                </a:cubicBezTo>
                <a:cubicBezTo>
                  <a:pt x="3233012" y="822290"/>
                  <a:pt x="3147843" y="737336"/>
                  <a:pt x="3147843" y="632600"/>
                </a:cubicBezTo>
                <a:cubicBezTo>
                  <a:pt x="3147843" y="527864"/>
                  <a:pt x="3233012" y="442909"/>
                  <a:pt x="3338013" y="442909"/>
                </a:cubicBezTo>
                <a:close/>
                <a:moveTo>
                  <a:pt x="2799029" y="426806"/>
                </a:moveTo>
                <a:cubicBezTo>
                  <a:pt x="2913563" y="426806"/>
                  <a:pt x="3006487" y="519495"/>
                  <a:pt x="3006487" y="633741"/>
                </a:cubicBezTo>
                <a:cubicBezTo>
                  <a:pt x="3006487" y="747987"/>
                  <a:pt x="2913563" y="840677"/>
                  <a:pt x="2799029" y="840677"/>
                </a:cubicBezTo>
                <a:cubicBezTo>
                  <a:pt x="2684494" y="840677"/>
                  <a:pt x="2591571" y="747987"/>
                  <a:pt x="2591571" y="633741"/>
                </a:cubicBezTo>
                <a:cubicBezTo>
                  <a:pt x="2591571" y="519495"/>
                  <a:pt x="2684494" y="426806"/>
                  <a:pt x="2799029" y="426806"/>
                </a:cubicBezTo>
                <a:close/>
                <a:moveTo>
                  <a:pt x="2259282" y="426806"/>
                </a:moveTo>
                <a:cubicBezTo>
                  <a:pt x="2373817" y="426806"/>
                  <a:pt x="2466740" y="519495"/>
                  <a:pt x="2466740" y="633741"/>
                </a:cubicBezTo>
                <a:cubicBezTo>
                  <a:pt x="2466740" y="747987"/>
                  <a:pt x="2373817" y="840677"/>
                  <a:pt x="2259282" y="840677"/>
                </a:cubicBezTo>
                <a:cubicBezTo>
                  <a:pt x="2144748" y="840677"/>
                  <a:pt x="2051824" y="747987"/>
                  <a:pt x="2051824" y="633741"/>
                </a:cubicBezTo>
                <a:cubicBezTo>
                  <a:pt x="2051824" y="519495"/>
                  <a:pt x="2144748" y="426806"/>
                  <a:pt x="2259282" y="426806"/>
                </a:cubicBezTo>
                <a:close/>
                <a:moveTo>
                  <a:pt x="3238860" y="128"/>
                </a:moveTo>
                <a:cubicBezTo>
                  <a:pt x="3300639" y="128"/>
                  <a:pt x="3350725" y="50087"/>
                  <a:pt x="3350725" y="111711"/>
                </a:cubicBezTo>
                <a:cubicBezTo>
                  <a:pt x="3350725" y="173336"/>
                  <a:pt x="3300639" y="223294"/>
                  <a:pt x="3238860" y="223294"/>
                </a:cubicBezTo>
                <a:cubicBezTo>
                  <a:pt x="3177080" y="223294"/>
                  <a:pt x="3126996" y="173336"/>
                  <a:pt x="3126996" y="111711"/>
                </a:cubicBezTo>
                <a:cubicBezTo>
                  <a:pt x="3126996" y="50087"/>
                  <a:pt x="3177080" y="128"/>
                  <a:pt x="3238860" y="128"/>
                </a:cubicBezTo>
                <a:close/>
                <a:moveTo>
                  <a:pt x="2764326" y="128"/>
                </a:moveTo>
                <a:cubicBezTo>
                  <a:pt x="2826105" y="128"/>
                  <a:pt x="2876191" y="50087"/>
                  <a:pt x="2876191" y="111711"/>
                </a:cubicBezTo>
                <a:cubicBezTo>
                  <a:pt x="2876191" y="173336"/>
                  <a:pt x="2826105" y="223294"/>
                  <a:pt x="2764326" y="223294"/>
                </a:cubicBezTo>
                <a:cubicBezTo>
                  <a:pt x="2702546" y="223294"/>
                  <a:pt x="2652461" y="173336"/>
                  <a:pt x="2652461" y="111711"/>
                </a:cubicBezTo>
                <a:cubicBezTo>
                  <a:pt x="2652461" y="50087"/>
                  <a:pt x="2702546" y="128"/>
                  <a:pt x="2764326" y="128"/>
                </a:cubicBezTo>
                <a:close/>
                <a:moveTo>
                  <a:pt x="2285087" y="128"/>
                </a:moveTo>
                <a:cubicBezTo>
                  <a:pt x="2346868" y="128"/>
                  <a:pt x="2396952" y="50087"/>
                  <a:pt x="2396952" y="111711"/>
                </a:cubicBezTo>
                <a:cubicBezTo>
                  <a:pt x="2396952" y="173336"/>
                  <a:pt x="2346868" y="223294"/>
                  <a:pt x="2285087" y="223294"/>
                </a:cubicBezTo>
                <a:cubicBezTo>
                  <a:pt x="2223309" y="223294"/>
                  <a:pt x="2173223" y="173336"/>
                  <a:pt x="2173223" y="111711"/>
                </a:cubicBezTo>
                <a:cubicBezTo>
                  <a:pt x="2173223" y="50087"/>
                  <a:pt x="2223309" y="128"/>
                  <a:pt x="2285087" y="128"/>
                </a:cubicBezTo>
                <a:close/>
                <a:moveTo>
                  <a:pt x="1806027" y="0"/>
                </a:moveTo>
                <a:lnTo>
                  <a:pt x="1814827" y="0"/>
                </a:lnTo>
                <a:lnTo>
                  <a:pt x="1853969" y="7883"/>
                </a:lnTo>
                <a:cubicBezTo>
                  <a:pt x="1894118" y="24823"/>
                  <a:pt x="1922291" y="64479"/>
                  <a:pt x="1922291" y="110697"/>
                </a:cubicBezTo>
                <a:cubicBezTo>
                  <a:pt x="1922291" y="172321"/>
                  <a:pt x="1872206" y="222280"/>
                  <a:pt x="1810427" y="222280"/>
                </a:cubicBezTo>
                <a:cubicBezTo>
                  <a:pt x="1748646" y="222280"/>
                  <a:pt x="1698562" y="172321"/>
                  <a:pt x="1698562" y="110697"/>
                </a:cubicBezTo>
                <a:cubicBezTo>
                  <a:pt x="1698562" y="64479"/>
                  <a:pt x="1726735" y="24823"/>
                  <a:pt x="1766884" y="7883"/>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45875664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01_Cover Option 1 GG">
  <p:cSld name="01_Cover Option 1 GG">
    <p:bg>
      <p:bgPr>
        <a:solidFill>
          <a:srgbClr val="E3ECEC">
            <a:alpha val="51400"/>
          </a:srgbClr>
        </a:solidFill>
        <a:effectLst/>
      </p:bgPr>
    </p:bg>
    <p:spTree>
      <p:nvGrpSpPr>
        <p:cNvPr id="1" name="Shape 23"/>
        <p:cNvGrpSpPr/>
        <p:nvPr/>
      </p:nvGrpSpPr>
      <p:grpSpPr>
        <a:xfrm>
          <a:off x="0" y="0"/>
          <a:ext cx="0" cy="0"/>
          <a:chOff x="0" y="0"/>
          <a:chExt cx="0" cy="0"/>
        </a:xfrm>
      </p:grpSpPr>
      <p:sp>
        <p:nvSpPr>
          <p:cNvPr id="24" name="Google Shape;24;p4"/>
          <p:cNvSpPr txBox="1"/>
          <p:nvPr/>
        </p:nvSpPr>
        <p:spPr>
          <a:xfrm rot="5400000">
            <a:off x="10319927" y="4907550"/>
            <a:ext cx="2771700" cy="138600"/>
          </a:xfrm>
          <a:prstGeom prst="rect">
            <a:avLst/>
          </a:prstGeom>
          <a:noFill/>
          <a:ln>
            <a:noFill/>
          </a:ln>
        </p:spPr>
        <p:txBody>
          <a:bodyPr spcFirstLastPara="1" wrap="square" lIns="0" tIns="0" rIns="0" bIns="0" anchor="t" anchorCtr="0">
            <a:spAutoFit/>
          </a:bodyPr>
          <a:lstStyle/>
          <a:p>
            <a:pPr marL="0" lvl="0" indent="0" algn="r" rtl="0">
              <a:lnSpc>
                <a:spcPct val="90000"/>
              </a:lnSpc>
              <a:spcBef>
                <a:spcPts val="0"/>
              </a:spcBef>
              <a:spcAft>
                <a:spcPts val="0"/>
              </a:spcAft>
              <a:buNone/>
            </a:pPr>
            <a:r>
              <a:rPr lang="en" sz="1000">
                <a:solidFill>
                  <a:srgbClr val="008099"/>
                </a:solidFill>
                <a:latin typeface="Poppins"/>
                <a:ea typeface="Poppins"/>
                <a:cs typeface="Poppins"/>
                <a:sym typeface="Poppins"/>
              </a:rPr>
              <a:t>CONFIDENTIAL</a:t>
            </a:r>
            <a:endParaRPr sz="1000">
              <a:solidFill>
                <a:srgbClr val="008099"/>
              </a:solidFill>
              <a:latin typeface="Poppins"/>
              <a:ea typeface="Poppins"/>
              <a:cs typeface="Poppins"/>
              <a:sym typeface="Poppins"/>
            </a:endParaRPr>
          </a:p>
        </p:txBody>
      </p:sp>
      <p:pic>
        <p:nvPicPr>
          <p:cNvPr id="25" name="Google Shape;25;p4"/>
          <p:cNvPicPr preferRelativeResize="0"/>
          <p:nvPr/>
        </p:nvPicPr>
        <p:blipFill>
          <a:blip r:embed="rId2">
            <a:alphaModFix/>
          </a:blip>
          <a:stretch>
            <a:fillRect/>
          </a:stretch>
        </p:blipFill>
        <p:spPr>
          <a:xfrm>
            <a:off x="493233" y="1073875"/>
            <a:ext cx="923826" cy="220446"/>
          </a:xfrm>
          <a:prstGeom prst="rect">
            <a:avLst/>
          </a:prstGeom>
          <a:noFill/>
          <a:ln>
            <a:noFill/>
          </a:ln>
        </p:spPr>
      </p:pic>
      <p:sp>
        <p:nvSpPr>
          <p:cNvPr id="26" name="Google Shape;26;p4"/>
          <p:cNvSpPr txBox="1">
            <a:spLocks noGrp="1"/>
          </p:cNvSpPr>
          <p:nvPr>
            <p:ph type="title"/>
          </p:nvPr>
        </p:nvSpPr>
        <p:spPr>
          <a:xfrm>
            <a:off x="450493" y="1670175"/>
            <a:ext cx="6633300" cy="1656300"/>
          </a:xfrm>
          <a:prstGeom prst="rect">
            <a:avLst/>
          </a:prstGeom>
        </p:spPr>
        <p:txBody>
          <a:bodyPr spcFirstLastPara="1" wrap="square" lIns="0" tIns="91425" rIns="91425" bIns="91425" anchor="t" anchorCtr="0">
            <a:spAutoFit/>
          </a:bodyPr>
          <a:lstStyle>
            <a:lvl1pPr lvl="0" rtl="0">
              <a:lnSpc>
                <a:spcPct val="100000"/>
              </a:lnSpc>
              <a:spcBef>
                <a:spcPts val="0"/>
              </a:spcBef>
              <a:spcAft>
                <a:spcPts val="0"/>
              </a:spcAft>
              <a:buClr>
                <a:srgbClr val="00344D"/>
              </a:buClr>
              <a:buSzPts val="4800"/>
              <a:buNone/>
              <a:defRPr sz="48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sp>
        <p:nvSpPr>
          <p:cNvPr id="27" name="Google Shape;27;p4"/>
          <p:cNvSpPr txBox="1">
            <a:spLocks noGrp="1"/>
          </p:cNvSpPr>
          <p:nvPr>
            <p:ph type="subTitle" idx="1"/>
          </p:nvPr>
        </p:nvSpPr>
        <p:spPr>
          <a:xfrm>
            <a:off x="461688" y="3987875"/>
            <a:ext cx="3392700" cy="357300"/>
          </a:xfrm>
          <a:prstGeom prst="rect">
            <a:avLst/>
          </a:prstGeom>
        </p:spPr>
        <p:txBody>
          <a:bodyPr spcFirstLastPara="1" wrap="square" lIns="0" tIns="91425" rIns="0" bIns="91425" anchor="t" anchorCtr="0">
            <a:spAutoFit/>
          </a:bodyPr>
          <a:lstStyle>
            <a:lvl1pPr lvl="0" rtl="0">
              <a:lnSpc>
                <a:spcPct val="120000"/>
              </a:lnSpc>
              <a:spcBef>
                <a:spcPts val="1100"/>
              </a:spcBef>
              <a:spcAft>
                <a:spcPts val="0"/>
              </a:spcAft>
              <a:buClr>
                <a:srgbClr val="00344D"/>
              </a:buClr>
              <a:buSzPts val="1600"/>
              <a:buNone/>
              <a:defRPr>
                <a:solidFill>
                  <a:srgbClr val="00344D"/>
                </a:solidFill>
              </a:defRPr>
            </a:lvl1pPr>
            <a:lvl2pPr lvl="1" rtl="0">
              <a:spcBef>
                <a:spcPts val="500"/>
              </a:spcBef>
              <a:spcAft>
                <a:spcPts val="0"/>
              </a:spcAft>
              <a:buClr>
                <a:srgbClr val="00344D"/>
              </a:buClr>
              <a:buSzPts val="1400"/>
              <a:buNone/>
              <a:defRPr>
                <a:solidFill>
                  <a:srgbClr val="00344D"/>
                </a:solidFill>
              </a:defRPr>
            </a:lvl2pPr>
            <a:lvl3pPr lvl="2" rtl="0">
              <a:spcBef>
                <a:spcPts val="500"/>
              </a:spcBef>
              <a:spcAft>
                <a:spcPts val="0"/>
              </a:spcAft>
              <a:buClr>
                <a:srgbClr val="00344D"/>
              </a:buClr>
              <a:buSzPts val="2000"/>
              <a:buNone/>
              <a:defRPr>
                <a:solidFill>
                  <a:srgbClr val="00344D"/>
                </a:solidFill>
              </a:defRPr>
            </a:lvl3pPr>
            <a:lvl4pPr lvl="3" rtl="0">
              <a:spcBef>
                <a:spcPts val="500"/>
              </a:spcBef>
              <a:spcAft>
                <a:spcPts val="0"/>
              </a:spcAft>
              <a:buClr>
                <a:srgbClr val="00344D"/>
              </a:buClr>
              <a:buSzPts val="1900"/>
              <a:buNone/>
              <a:defRPr>
                <a:solidFill>
                  <a:srgbClr val="00344D"/>
                </a:solidFill>
              </a:defRPr>
            </a:lvl4pPr>
            <a:lvl5pPr lvl="4" rtl="0">
              <a:spcBef>
                <a:spcPts val="500"/>
              </a:spcBef>
              <a:spcAft>
                <a:spcPts val="0"/>
              </a:spcAft>
              <a:buClr>
                <a:srgbClr val="00344D"/>
              </a:buClr>
              <a:buSzPts val="1900"/>
              <a:buNone/>
              <a:defRPr>
                <a:solidFill>
                  <a:srgbClr val="00344D"/>
                </a:solidFill>
              </a:defRPr>
            </a:lvl5pPr>
            <a:lvl6pPr lvl="5" rtl="0">
              <a:spcBef>
                <a:spcPts val="500"/>
              </a:spcBef>
              <a:spcAft>
                <a:spcPts val="0"/>
              </a:spcAft>
              <a:buClr>
                <a:srgbClr val="00344D"/>
              </a:buClr>
              <a:buSzPts val="1900"/>
              <a:buNone/>
              <a:defRPr>
                <a:solidFill>
                  <a:srgbClr val="00344D"/>
                </a:solidFill>
              </a:defRPr>
            </a:lvl6pPr>
            <a:lvl7pPr lvl="6" rtl="0">
              <a:spcBef>
                <a:spcPts val="500"/>
              </a:spcBef>
              <a:spcAft>
                <a:spcPts val="0"/>
              </a:spcAft>
              <a:buClr>
                <a:srgbClr val="00344D"/>
              </a:buClr>
              <a:buSzPts val="1900"/>
              <a:buNone/>
              <a:defRPr>
                <a:solidFill>
                  <a:srgbClr val="00344D"/>
                </a:solidFill>
              </a:defRPr>
            </a:lvl7pPr>
            <a:lvl8pPr lvl="7" rtl="0">
              <a:spcBef>
                <a:spcPts val="500"/>
              </a:spcBef>
              <a:spcAft>
                <a:spcPts val="0"/>
              </a:spcAft>
              <a:buClr>
                <a:srgbClr val="00344D"/>
              </a:buClr>
              <a:buSzPts val="1900"/>
              <a:buNone/>
              <a:defRPr>
                <a:solidFill>
                  <a:srgbClr val="00344D"/>
                </a:solidFill>
              </a:defRPr>
            </a:lvl8pPr>
            <a:lvl9pPr lvl="8" rtl="0">
              <a:spcBef>
                <a:spcPts val="500"/>
              </a:spcBef>
              <a:spcAft>
                <a:spcPts val="0"/>
              </a:spcAft>
              <a:buClr>
                <a:srgbClr val="00344D"/>
              </a:buClr>
              <a:buSzPts val="1900"/>
              <a:buNone/>
              <a:defRPr>
                <a:solidFill>
                  <a:srgbClr val="00344D"/>
                </a:solidFill>
              </a:defRPr>
            </a:lvl9pPr>
          </a:lstStyle>
          <a:p>
            <a:r>
              <a:rPr lang="en-US"/>
              <a:t>Click to edit Master subtitle style</a:t>
            </a:r>
            <a:endParaRPr/>
          </a:p>
        </p:txBody>
      </p:sp>
      <p:sp>
        <p:nvSpPr>
          <p:cNvPr id="28" name="Google Shape;28;p4"/>
          <p:cNvSpPr txBox="1">
            <a:spLocks noGrp="1"/>
          </p:cNvSpPr>
          <p:nvPr>
            <p:ph type="subTitle" idx="2"/>
          </p:nvPr>
        </p:nvSpPr>
        <p:spPr>
          <a:xfrm>
            <a:off x="461688" y="4428225"/>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8099"/>
              </a:buClr>
              <a:buSzPts val="1200"/>
              <a:buNone/>
              <a:defRPr sz="1200">
                <a:solidFill>
                  <a:srgbClr val="008099"/>
                </a:solidFill>
              </a:defRPr>
            </a:lvl1pPr>
            <a:lvl2pPr lvl="1" rtl="0">
              <a:spcBef>
                <a:spcPts val="500"/>
              </a:spcBef>
              <a:spcAft>
                <a:spcPts val="0"/>
              </a:spcAft>
              <a:buClr>
                <a:srgbClr val="008099"/>
              </a:buClr>
              <a:buSzPts val="1200"/>
              <a:buNone/>
              <a:defRPr sz="1200">
                <a:solidFill>
                  <a:srgbClr val="008099"/>
                </a:solidFill>
              </a:defRPr>
            </a:lvl2pPr>
            <a:lvl3pPr lvl="2" rtl="0">
              <a:spcBef>
                <a:spcPts val="500"/>
              </a:spcBef>
              <a:spcAft>
                <a:spcPts val="0"/>
              </a:spcAft>
              <a:buClr>
                <a:srgbClr val="008099"/>
              </a:buClr>
              <a:buSzPts val="1200"/>
              <a:buNone/>
              <a:defRPr sz="1200">
                <a:solidFill>
                  <a:srgbClr val="008099"/>
                </a:solidFill>
              </a:defRPr>
            </a:lvl3pPr>
            <a:lvl4pPr lvl="3" rtl="0">
              <a:spcBef>
                <a:spcPts val="500"/>
              </a:spcBef>
              <a:spcAft>
                <a:spcPts val="0"/>
              </a:spcAft>
              <a:buClr>
                <a:srgbClr val="008099"/>
              </a:buClr>
              <a:buSzPts val="1200"/>
              <a:buNone/>
              <a:defRPr sz="1200">
                <a:solidFill>
                  <a:srgbClr val="008099"/>
                </a:solidFill>
              </a:defRPr>
            </a:lvl4pPr>
            <a:lvl5pPr lvl="4" rtl="0">
              <a:spcBef>
                <a:spcPts val="500"/>
              </a:spcBef>
              <a:spcAft>
                <a:spcPts val="0"/>
              </a:spcAft>
              <a:buClr>
                <a:srgbClr val="008099"/>
              </a:buClr>
              <a:buSzPts val="1200"/>
              <a:buNone/>
              <a:defRPr sz="1200">
                <a:solidFill>
                  <a:srgbClr val="008099"/>
                </a:solidFill>
              </a:defRPr>
            </a:lvl5pPr>
            <a:lvl6pPr lvl="5" rtl="0">
              <a:spcBef>
                <a:spcPts val="500"/>
              </a:spcBef>
              <a:spcAft>
                <a:spcPts val="0"/>
              </a:spcAft>
              <a:buClr>
                <a:srgbClr val="008099"/>
              </a:buClr>
              <a:buSzPts val="1200"/>
              <a:buNone/>
              <a:defRPr sz="1200">
                <a:solidFill>
                  <a:srgbClr val="008099"/>
                </a:solidFill>
              </a:defRPr>
            </a:lvl6pPr>
            <a:lvl7pPr lvl="6" rtl="0">
              <a:spcBef>
                <a:spcPts val="500"/>
              </a:spcBef>
              <a:spcAft>
                <a:spcPts val="0"/>
              </a:spcAft>
              <a:buClr>
                <a:srgbClr val="008099"/>
              </a:buClr>
              <a:buSzPts val="1200"/>
              <a:buNone/>
              <a:defRPr sz="1200">
                <a:solidFill>
                  <a:srgbClr val="008099"/>
                </a:solidFill>
              </a:defRPr>
            </a:lvl7pPr>
            <a:lvl8pPr lvl="7" rtl="0">
              <a:spcBef>
                <a:spcPts val="500"/>
              </a:spcBef>
              <a:spcAft>
                <a:spcPts val="0"/>
              </a:spcAft>
              <a:buClr>
                <a:srgbClr val="008099"/>
              </a:buClr>
              <a:buSzPts val="1200"/>
              <a:buNone/>
              <a:defRPr sz="1200">
                <a:solidFill>
                  <a:srgbClr val="008099"/>
                </a:solidFill>
              </a:defRPr>
            </a:lvl8pPr>
            <a:lvl9pPr lvl="8" rtl="0">
              <a:spcBef>
                <a:spcPts val="500"/>
              </a:spcBef>
              <a:spcAft>
                <a:spcPts val="0"/>
              </a:spcAft>
              <a:buClr>
                <a:srgbClr val="008099"/>
              </a:buClr>
              <a:buSzPts val="1200"/>
              <a:buNone/>
              <a:defRPr sz="1200">
                <a:solidFill>
                  <a:srgbClr val="008099"/>
                </a:solidFill>
              </a:defRPr>
            </a:lvl9pPr>
          </a:lstStyle>
          <a:p>
            <a:r>
              <a:rPr lang="en-US"/>
              <a:t>Click to edit Master subtitle style</a:t>
            </a:r>
            <a:endParaRPr/>
          </a:p>
        </p:txBody>
      </p:sp>
      <p:pic>
        <p:nvPicPr>
          <p:cNvPr id="29" name="Google Shape;29;p4"/>
          <p:cNvPicPr preferRelativeResize="0"/>
          <p:nvPr/>
        </p:nvPicPr>
        <p:blipFill rotWithShape="1">
          <a:blip r:embed="rId3">
            <a:alphaModFix/>
          </a:blip>
          <a:srcRect l="42" r="14501" b="13733"/>
          <a:stretch/>
        </p:blipFill>
        <p:spPr>
          <a:xfrm>
            <a:off x="1783075" y="941825"/>
            <a:ext cx="10408924" cy="5916176"/>
          </a:xfrm>
          <a:prstGeom prst="rect">
            <a:avLst/>
          </a:prstGeom>
          <a:noFill/>
          <a:ln>
            <a:noFill/>
          </a:ln>
        </p:spPr>
      </p:pic>
    </p:spTree>
    <p:extLst>
      <p:ext uri="{BB962C8B-B14F-4D97-AF65-F5344CB8AC3E}">
        <p14:creationId xmlns:p14="http://schemas.microsoft.com/office/powerpoint/2010/main" val="198413552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02_Thank You Option 1">
  <p:cSld name="02_Thank You Option 1">
    <p:bg>
      <p:bgPr>
        <a:solidFill>
          <a:srgbClr val="00344D"/>
        </a:solidFill>
        <a:effectLst/>
      </p:bgPr>
    </p:bg>
    <p:spTree>
      <p:nvGrpSpPr>
        <p:cNvPr id="1" name="Shape 30"/>
        <p:cNvGrpSpPr/>
        <p:nvPr/>
      </p:nvGrpSpPr>
      <p:grpSpPr>
        <a:xfrm>
          <a:off x="0" y="0"/>
          <a:ext cx="0" cy="0"/>
          <a:chOff x="0" y="0"/>
          <a:chExt cx="0" cy="0"/>
        </a:xfrm>
      </p:grpSpPr>
      <p:pic>
        <p:nvPicPr>
          <p:cNvPr id="31" name="Google Shape;31;p5"/>
          <p:cNvPicPr preferRelativeResize="0"/>
          <p:nvPr/>
        </p:nvPicPr>
        <p:blipFill rotWithShape="1">
          <a:blip r:embed="rId2">
            <a:alphaModFix/>
          </a:blip>
          <a:srcRect r="14478" b="13606"/>
          <a:stretch/>
        </p:blipFill>
        <p:spPr>
          <a:xfrm>
            <a:off x="1783075" y="941825"/>
            <a:ext cx="10408924" cy="5916176"/>
          </a:xfrm>
          <a:prstGeom prst="rect">
            <a:avLst/>
          </a:prstGeom>
          <a:noFill/>
          <a:ln>
            <a:noFill/>
          </a:ln>
        </p:spPr>
      </p:pic>
      <p:sp>
        <p:nvSpPr>
          <p:cNvPr id="32" name="Google Shape;32;p5"/>
          <p:cNvSpPr txBox="1"/>
          <p:nvPr/>
        </p:nvSpPr>
        <p:spPr>
          <a:xfrm rot="5400000">
            <a:off x="10323762" y="4907550"/>
            <a:ext cx="2771700" cy="138600"/>
          </a:xfrm>
          <a:prstGeom prst="rect">
            <a:avLst/>
          </a:prstGeom>
          <a:noFill/>
          <a:ln>
            <a:noFill/>
          </a:ln>
        </p:spPr>
        <p:txBody>
          <a:bodyPr spcFirstLastPara="1" wrap="square" lIns="0" tIns="0" rIns="0" bIns="0" anchor="t" anchorCtr="0">
            <a:spAutoFit/>
          </a:bodyPr>
          <a:lstStyle/>
          <a:p>
            <a:pPr marL="0" lvl="0" indent="0" algn="r" rtl="0">
              <a:lnSpc>
                <a:spcPct val="90000"/>
              </a:lnSpc>
              <a:spcBef>
                <a:spcPts val="0"/>
              </a:spcBef>
              <a:spcAft>
                <a:spcPts val="0"/>
              </a:spcAft>
              <a:buNone/>
            </a:pPr>
            <a:r>
              <a:rPr lang="en" sz="1000">
                <a:solidFill>
                  <a:schemeClr val="lt1"/>
                </a:solidFill>
                <a:latin typeface="Poppins"/>
                <a:ea typeface="Poppins"/>
                <a:cs typeface="Poppins"/>
                <a:sym typeface="Poppins"/>
              </a:rPr>
              <a:t>CONFIDENTIAL</a:t>
            </a:r>
            <a:endParaRPr sz="1000">
              <a:solidFill>
                <a:schemeClr val="lt1"/>
              </a:solidFill>
              <a:latin typeface="Poppins"/>
              <a:ea typeface="Poppins"/>
              <a:cs typeface="Poppins"/>
              <a:sym typeface="Poppins"/>
            </a:endParaRPr>
          </a:p>
        </p:txBody>
      </p:sp>
      <p:sp>
        <p:nvSpPr>
          <p:cNvPr id="33" name="Google Shape;33;p5"/>
          <p:cNvSpPr txBox="1">
            <a:spLocks noGrp="1"/>
          </p:cNvSpPr>
          <p:nvPr>
            <p:ph type="title"/>
          </p:nvPr>
        </p:nvSpPr>
        <p:spPr>
          <a:xfrm>
            <a:off x="448056" y="1670175"/>
            <a:ext cx="6633300" cy="1656300"/>
          </a:xfrm>
          <a:prstGeom prst="rect">
            <a:avLst/>
          </a:prstGeom>
        </p:spPr>
        <p:txBody>
          <a:bodyPr spcFirstLastPara="1" wrap="square" lIns="0" tIns="91425" rIns="91425" bIns="91425" anchor="t" anchorCtr="0">
            <a:spAutoFit/>
          </a:bodyPr>
          <a:lstStyle>
            <a:lvl1pPr lvl="0" rtl="0">
              <a:lnSpc>
                <a:spcPct val="100000"/>
              </a:lnSpc>
              <a:spcBef>
                <a:spcPts val="0"/>
              </a:spcBef>
              <a:spcAft>
                <a:spcPts val="0"/>
              </a:spcAft>
              <a:buClr>
                <a:srgbClr val="D8F225"/>
              </a:buClr>
              <a:buSzPts val="4800"/>
              <a:buNone/>
              <a:defRPr sz="4800">
                <a:solidFill>
                  <a:srgbClr val="D8F225"/>
                </a:solidFill>
              </a:defRPr>
            </a:lvl1pPr>
            <a:lvl2pPr lvl="1" rtl="0">
              <a:spcBef>
                <a:spcPts val="0"/>
              </a:spcBef>
              <a:spcAft>
                <a:spcPts val="0"/>
              </a:spcAft>
              <a:buClr>
                <a:srgbClr val="D8F225"/>
              </a:buClr>
              <a:buSzPts val="1500"/>
              <a:buNone/>
              <a:defRPr>
                <a:solidFill>
                  <a:srgbClr val="D8F225"/>
                </a:solidFill>
              </a:defRPr>
            </a:lvl2pPr>
            <a:lvl3pPr lvl="2" rtl="0">
              <a:spcBef>
                <a:spcPts val="0"/>
              </a:spcBef>
              <a:spcAft>
                <a:spcPts val="0"/>
              </a:spcAft>
              <a:buClr>
                <a:srgbClr val="D8F225"/>
              </a:buClr>
              <a:buSzPts val="1500"/>
              <a:buNone/>
              <a:defRPr>
                <a:solidFill>
                  <a:srgbClr val="D8F225"/>
                </a:solidFill>
              </a:defRPr>
            </a:lvl3pPr>
            <a:lvl4pPr lvl="3" rtl="0">
              <a:spcBef>
                <a:spcPts val="0"/>
              </a:spcBef>
              <a:spcAft>
                <a:spcPts val="0"/>
              </a:spcAft>
              <a:buClr>
                <a:srgbClr val="D8F225"/>
              </a:buClr>
              <a:buSzPts val="1500"/>
              <a:buNone/>
              <a:defRPr>
                <a:solidFill>
                  <a:srgbClr val="D8F225"/>
                </a:solidFill>
              </a:defRPr>
            </a:lvl4pPr>
            <a:lvl5pPr lvl="4" rtl="0">
              <a:spcBef>
                <a:spcPts val="0"/>
              </a:spcBef>
              <a:spcAft>
                <a:spcPts val="0"/>
              </a:spcAft>
              <a:buClr>
                <a:srgbClr val="D8F225"/>
              </a:buClr>
              <a:buSzPts val="1500"/>
              <a:buNone/>
              <a:defRPr>
                <a:solidFill>
                  <a:srgbClr val="D8F225"/>
                </a:solidFill>
              </a:defRPr>
            </a:lvl5pPr>
            <a:lvl6pPr lvl="5" rtl="0">
              <a:spcBef>
                <a:spcPts val="0"/>
              </a:spcBef>
              <a:spcAft>
                <a:spcPts val="0"/>
              </a:spcAft>
              <a:buClr>
                <a:srgbClr val="D8F225"/>
              </a:buClr>
              <a:buSzPts val="1500"/>
              <a:buNone/>
              <a:defRPr>
                <a:solidFill>
                  <a:srgbClr val="D8F225"/>
                </a:solidFill>
              </a:defRPr>
            </a:lvl6pPr>
            <a:lvl7pPr lvl="6" rtl="0">
              <a:spcBef>
                <a:spcPts val="0"/>
              </a:spcBef>
              <a:spcAft>
                <a:spcPts val="0"/>
              </a:spcAft>
              <a:buClr>
                <a:srgbClr val="D8F225"/>
              </a:buClr>
              <a:buSzPts val="1500"/>
              <a:buNone/>
              <a:defRPr>
                <a:solidFill>
                  <a:srgbClr val="D8F225"/>
                </a:solidFill>
              </a:defRPr>
            </a:lvl7pPr>
            <a:lvl8pPr lvl="7" rtl="0">
              <a:spcBef>
                <a:spcPts val="0"/>
              </a:spcBef>
              <a:spcAft>
                <a:spcPts val="0"/>
              </a:spcAft>
              <a:buClr>
                <a:srgbClr val="D8F225"/>
              </a:buClr>
              <a:buSzPts val="1500"/>
              <a:buNone/>
              <a:defRPr>
                <a:solidFill>
                  <a:srgbClr val="D8F225"/>
                </a:solidFill>
              </a:defRPr>
            </a:lvl8pPr>
            <a:lvl9pPr lvl="8" rtl="0">
              <a:spcBef>
                <a:spcPts val="0"/>
              </a:spcBef>
              <a:spcAft>
                <a:spcPts val="0"/>
              </a:spcAft>
              <a:buClr>
                <a:srgbClr val="D8F225"/>
              </a:buClr>
              <a:buSzPts val="1500"/>
              <a:buNone/>
              <a:defRPr>
                <a:solidFill>
                  <a:srgbClr val="D8F225"/>
                </a:solidFill>
              </a:defRPr>
            </a:lvl9pPr>
          </a:lstStyle>
          <a:p>
            <a:r>
              <a:rPr lang="en-US"/>
              <a:t>Click to edit Master title style</a:t>
            </a:r>
            <a:endParaRPr/>
          </a:p>
        </p:txBody>
      </p:sp>
      <p:pic>
        <p:nvPicPr>
          <p:cNvPr id="34" name="Google Shape;34;p5"/>
          <p:cNvPicPr preferRelativeResize="0"/>
          <p:nvPr/>
        </p:nvPicPr>
        <p:blipFill>
          <a:blip r:embed="rId3">
            <a:alphaModFix/>
          </a:blip>
          <a:stretch>
            <a:fillRect/>
          </a:stretch>
        </p:blipFill>
        <p:spPr>
          <a:xfrm>
            <a:off x="488745" y="1073876"/>
            <a:ext cx="923826" cy="220450"/>
          </a:xfrm>
          <a:prstGeom prst="rect">
            <a:avLst/>
          </a:prstGeom>
          <a:noFill/>
          <a:ln>
            <a:noFill/>
          </a:ln>
        </p:spPr>
      </p:pic>
      <p:sp>
        <p:nvSpPr>
          <p:cNvPr id="35" name="Google Shape;35;p5"/>
          <p:cNvSpPr txBox="1">
            <a:spLocks noGrp="1"/>
          </p:cNvSpPr>
          <p:nvPr>
            <p:ph type="subTitle" idx="1"/>
          </p:nvPr>
        </p:nvSpPr>
        <p:spPr>
          <a:xfrm>
            <a:off x="457200" y="3987875"/>
            <a:ext cx="3392700" cy="357300"/>
          </a:xfrm>
          <a:prstGeom prst="rect">
            <a:avLst/>
          </a:prstGeom>
        </p:spPr>
        <p:txBody>
          <a:bodyPr spcFirstLastPara="1" wrap="square" lIns="0" tIns="91425" rIns="0" bIns="91425" anchor="t" anchorCtr="0">
            <a:spAutoFit/>
          </a:bodyPr>
          <a:lstStyle>
            <a:lvl1pPr lvl="0" rtl="0">
              <a:lnSpc>
                <a:spcPct val="120000"/>
              </a:lnSpc>
              <a:spcBef>
                <a:spcPts val="1100"/>
              </a:spcBef>
              <a:spcAft>
                <a:spcPts val="0"/>
              </a:spcAft>
              <a:buClr>
                <a:srgbClr val="72C9CA"/>
              </a:buClr>
              <a:buSzPts val="1600"/>
              <a:buNone/>
              <a:defRPr>
                <a:solidFill>
                  <a:srgbClr val="72C9CA"/>
                </a:solidFill>
              </a:defRPr>
            </a:lvl1pPr>
            <a:lvl2pPr lvl="1" rtl="0">
              <a:spcBef>
                <a:spcPts val="500"/>
              </a:spcBef>
              <a:spcAft>
                <a:spcPts val="0"/>
              </a:spcAft>
              <a:buClr>
                <a:srgbClr val="72C9CA"/>
              </a:buClr>
              <a:buSzPts val="1400"/>
              <a:buNone/>
              <a:defRPr>
                <a:solidFill>
                  <a:srgbClr val="72C9CA"/>
                </a:solidFill>
              </a:defRPr>
            </a:lvl2pPr>
            <a:lvl3pPr lvl="2" rtl="0">
              <a:spcBef>
                <a:spcPts val="500"/>
              </a:spcBef>
              <a:spcAft>
                <a:spcPts val="0"/>
              </a:spcAft>
              <a:buClr>
                <a:srgbClr val="72C9CA"/>
              </a:buClr>
              <a:buSzPts val="2000"/>
              <a:buNone/>
              <a:defRPr>
                <a:solidFill>
                  <a:srgbClr val="72C9CA"/>
                </a:solidFill>
              </a:defRPr>
            </a:lvl3pPr>
            <a:lvl4pPr lvl="3" rtl="0">
              <a:spcBef>
                <a:spcPts val="500"/>
              </a:spcBef>
              <a:spcAft>
                <a:spcPts val="0"/>
              </a:spcAft>
              <a:buClr>
                <a:srgbClr val="72C9CA"/>
              </a:buClr>
              <a:buSzPts val="1900"/>
              <a:buNone/>
              <a:defRPr>
                <a:solidFill>
                  <a:srgbClr val="72C9CA"/>
                </a:solidFill>
              </a:defRPr>
            </a:lvl4pPr>
            <a:lvl5pPr lvl="4" rtl="0">
              <a:spcBef>
                <a:spcPts val="500"/>
              </a:spcBef>
              <a:spcAft>
                <a:spcPts val="0"/>
              </a:spcAft>
              <a:buClr>
                <a:srgbClr val="72C9CA"/>
              </a:buClr>
              <a:buSzPts val="1900"/>
              <a:buNone/>
              <a:defRPr>
                <a:solidFill>
                  <a:srgbClr val="72C9CA"/>
                </a:solidFill>
              </a:defRPr>
            </a:lvl5pPr>
            <a:lvl6pPr lvl="5" rtl="0">
              <a:spcBef>
                <a:spcPts val="500"/>
              </a:spcBef>
              <a:spcAft>
                <a:spcPts val="0"/>
              </a:spcAft>
              <a:buClr>
                <a:srgbClr val="72C9CA"/>
              </a:buClr>
              <a:buSzPts val="1900"/>
              <a:buNone/>
              <a:defRPr>
                <a:solidFill>
                  <a:srgbClr val="72C9CA"/>
                </a:solidFill>
              </a:defRPr>
            </a:lvl6pPr>
            <a:lvl7pPr lvl="6" rtl="0">
              <a:spcBef>
                <a:spcPts val="500"/>
              </a:spcBef>
              <a:spcAft>
                <a:spcPts val="0"/>
              </a:spcAft>
              <a:buClr>
                <a:srgbClr val="72C9CA"/>
              </a:buClr>
              <a:buSzPts val="1900"/>
              <a:buNone/>
              <a:defRPr>
                <a:solidFill>
                  <a:srgbClr val="72C9CA"/>
                </a:solidFill>
              </a:defRPr>
            </a:lvl7pPr>
            <a:lvl8pPr lvl="7" rtl="0">
              <a:spcBef>
                <a:spcPts val="500"/>
              </a:spcBef>
              <a:spcAft>
                <a:spcPts val="0"/>
              </a:spcAft>
              <a:buClr>
                <a:srgbClr val="72C9CA"/>
              </a:buClr>
              <a:buSzPts val="1900"/>
              <a:buNone/>
              <a:defRPr>
                <a:solidFill>
                  <a:srgbClr val="72C9CA"/>
                </a:solidFill>
              </a:defRPr>
            </a:lvl8pPr>
            <a:lvl9pPr lvl="8" rtl="0">
              <a:spcBef>
                <a:spcPts val="500"/>
              </a:spcBef>
              <a:spcAft>
                <a:spcPts val="0"/>
              </a:spcAft>
              <a:buClr>
                <a:srgbClr val="72C9CA"/>
              </a:buClr>
              <a:buSzPts val="1900"/>
              <a:buNone/>
              <a:defRPr>
                <a:solidFill>
                  <a:srgbClr val="72C9CA"/>
                </a:solidFill>
              </a:defRPr>
            </a:lvl9pPr>
          </a:lstStyle>
          <a:p>
            <a:r>
              <a:rPr lang="en-US"/>
              <a:t>Click to edit Master subtitle style</a:t>
            </a:r>
            <a:endParaRPr/>
          </a:p>
        </p:txBody>
      </p:sp>
      <p:sp>
        <p:nvSpPr>
          <p:cNvPr id="36" name="Google Shape;36;p5"/>
          <p:cNvSpPr txBox="1">
            <a:spLocks noGrp="1"/>
          </p:cNvSpPr>
          <p:nvPr>
            <p:ph type="subTitle" idx="2"/>
          </p:nvPr>
        </p:nvSpPr>
        <p:spPr>
          <a:xfrm>
            <a:off x="457200" y="4428225"/>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chemeClr val="lt1"/>
              </a:buClr>
              <a:buSzPts val="1200"/>
              <a:buNone/>
              <a:defRPr sz="1200">
                <a:solidFill>
                  <a:schemeClr val="lt1"/>
                </a:solidFill>
              </a:defRPr>
            </a:lvl1pPr>
            <a:lvl2pPr lvl="1" rtl="0">
              <a:spcBef>
                <a:spcPts val="500"/>
              </a:spcBef>
              <a:spcAft>
                <a:spcPts val="0"/>
              </a:spcAft>
              <a:buClr>
                <a:schemeClr val="lt1"/>
              </a:buClr>
              <a:buSzPts val="1200"/>
              <a:buNone/>
              <a:defRPr sz="1200">
                <a:solidFill>
                  <a:schemeClr val="lt1"/>
                </a:solidFill>
              </a:defRPr>
            </a:lvl2pPr>
            <a:lvl3pPr lvl="2" rtl="0">
              <a:spcBef>
                <a:spcPts val="500"/>
              </a:spcBef>
              <a:spcAft>
                <a:spcPts val="0"/>
              </a:spcAft>
              <a:buClr>
                <a:schemeClr val="lt1"/>
              </a:buClr>
              <a:buSzPts val="1200"/>
              <a:buNone/>
              <a:defRPr sz="1200">
                <a:solidFill>
                  <a:schemeClr val="lt1"/>
                </a:solidFill>
              </a:defRPr>
            </a:lvl3pPr>
            <a:lvl4pPr lvl="3" rtl="0">
              <a:spcBef>
                <a:spcPts val="500"/>
              </a:spcBef>
              <a:spcAft>
                <a:spcPts val="0"/>
              </a:spcAft>
              <a:buClr>
                <a:schemeClr val="lt1"/>
              </a:buClr>
              <a:buSzPts val="1200"/>
              <a:buNone/>
              <a:defRPr sz="1200">
                <a:solidFill>
                  <a:schemeClr val="lt1"/>
                </a:solidFill>
              </a:defRPr>
            </a:lvl4pPr>
            <a:lvl5pPr lvl="4" rtl="0">
              <a:spcBef>
                <a:spcPts val="500"/>
              </a:spcBef>
              <a:spcAft>
                <a:spcPts val="0"/>
              </a:spcAft>
              <a:buClr>
                <a:schemeClr val="lt1"/>
              </a:buClr>
              <a:buSzPts val="1200"/>
              <a:buNone/>
              <a:defRPr sz="1200">
                <a:solidFill>
                  <a:schemeClr val="lt1"/>
                </a:solidFill>
              </a:defRPr>
            </a:lvl5pPr>
            <a:lvl6pPr lvl="5" rtl="0">
              <a:spcBef>
                <a:spcPts val="500"/>
              </a:spcBef>
              <a:spcAft>
                <a:spcPts val="0"/>
              </a:spcAft>
              <a:buClr>
                <a:schemeClr val="lt1"/>
              </a:buClr>
              <a:buSzPts val="1200"/>
              <a:buNone/>
              <a:defRPr sz="1200">
                <a:solidFill>
                  <a:schemeClr val="lt1"/>
                </a:solidFill>
              </a:defRPr>
            </a:lvl6pPr>
            <a:lvl7pPr lvl="6" rtl="0">
              <a:spcBef>
                <a:spcPts val="500"/>
              </a:spcBef>
              <a:spcAft>
                <a:spcPts val="0"/>
              </a:spcAft>
              <a:buClr>
                <a:schemeClr val="lt1"/>
              </a:buClr>
              <a:buSzPts val="1200"/>
              <a:buNone/>
              <a:defRPr sz="1200">
                <a:solidFill>
                  <a:schemeClr val="lt1"/>
                </a:solidFill>
              </a:defRPr>
            </a:lvl7pPr>
            <a:lvl8pPr lvl="7" rtl="0">
              <a:spcBef>
                <a:spcPts val="500"/>
              </a:spcBef>
              <a:spcAft>
                <a:spcPts val="0"/>
              </a:spcAft>
              <a:buClr>
                <a:schemeClr val="lt1"/>
              </a:buClr>
              <a:buSzPts val="1200"/>
              <a:buNone/>
              <a:defRPr sz="1200">
                <a:solidFill>
                  <a:schemeClr val="lt1"/>
                </a:solidFill>
              </a:defRPr>
            </a:lvl8pPr>
            <a:lvl9pPr lvl="8" rtl="0">
              <a:spcBef>
                <a:spcPts val="500"/>
              </a:spcBef>
              <a:spcAft>
                <a:spcPts val="0"/>
              </a:spcAft>
              <a:buClr>
                <a:schemeClr val="lt1"/>
              </a:buClr>
              <a:buSzPts val="1200"/>
              <a:buNone/>
              <a:defRPr sz="1200">
                <a:solidFill>
                  <a:schemeClr val="lt1"/>
                </a:solidFill>
              </a:defRPr>
            </a:lvl9pPr>
          </a:lstStyle>
          <a:p>
            <a:r>
              <a:rPr lang="en-US"/>
              <a:t>Click to edit Master subtitle style</a:t>
            </a:r>
            <a:endParaRPr/>
          </a:p>
        </p:txBody>
      </p:sp>
    </p:spTree>
    <p:extLst>
      <p:ext uri="{BB962C8B-B14F-4D97-AF65-F5344CB8AC3E}">
        <p14:creationId xmlns:p14="http://schemas.microsoft.com/office/powerpoint/2010/main" val="310686697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02_Thank You Option 1 GG">
  <p:cSld name="02_Thank You Option 1 GG">
    <p:bg>
      <p:bgPr>
        <a:solidFill>
          <a:srgbClr val="00344D"/>
        </a:solidFill>
        <a:effectLst/>
      </p:bgPr>
    </p:bg>
    <p:spTree>
      <p:nvGrpSpPr>
        <p:cNvPr id="1" name="Shape 37"/>
        <p:cNvGrpSpPr/>
        <p:nvPr/>
      </p:nvGrpSpPr>
      <p:grpSpPr>
        <a:xfrm>
          <a:off x="0" y="0"/>
          <a:ext cx="0" cy="0"/>
          <a:chOff x="0" y="0"/>
          <a:chExt cx="0" cy="0"/>
        </a:xfrm>
      </p:grpSpPr>
      <p:pic>
        <p:nvPicPr>
          <p:cNvPr id="38" name="Google Shape;38;p6"/>
          <p:cNvPicPr preferRelativeResize="0"/>
          <p:nvPr/>
        </p:nvPicPr>
        <p:blipFill rotWithShape="1">
          <a:blip r:embed="rId2">
            <a:alphaModFix/>
          </a:blip>
          <a:srcRect t="25" r="14478" b="13633"/>
          <a:stretch/>
        </p:blipFill>
        <p:spPr>
          <a:xfrm>
            <a:off x="1783075" y="941825"/>
            <a:ext cx="10408924" cy="5916176"/>
          </a:xfrm>
          <a:prstGeom prst="rect">
            <a:avLst/>
          </a:prstGeom>
          <a:noFill/>
          <a:ln>
            <a:noFill/>
          </a:ln>
        </p:spPr>
      </p:pic>
      <p:sp>
        <p:nvSpPr>
          <p:cNvPr id="39" name="Google Shape;39;p6"/>
          <p:cNvSpPr txBox="1"/>
          <p:nvPr/>
        </p:nvSpPr>
        <p:spPr>
          <a:xfrm rot="5400000">
            <a:off x="10323762" y="4907550"/>
            <a:ext cx="2771700" cy="138600"/>
          </a:xfrm>
          <a:prstGeom prst="rect">
            <a:avLst/>
          </a:prstGeom>
          <a:noFill/>
          <a:ln>
            <a:noFill/>
          </a:ln>
        </p:spPr>
        <p:txBody>
          <a:bodyPr spcFirstLastPara="1" wrap="square" lIns="0" tIns="0" rIns="0" bIns="0" anchor="t" anchorCtr="0">
            <a:spAutoFit/>
          </a:bodyPr>
          <a:lstStyle/>
          <a:p>
            <a:pPr marL="0" lvl="0" indent="0" algn="r" rtl="0">
              <a:lnSpc>
                <a:spcPct val="90000"/>
              </a:lnSpc>
              <a:spcBef>
                <a:spcPts val="0"/>
              </a:spcBef>
              <a:spcAft>
                <a:spcPts val="0"/>
              </a:spcAft>
              <a:buNone/>
            </a:pPr>
            <a:r>
              <a:rPr lang="en" sz="1000">
                <a:solidFill>
                  <a:schemeClr val="lt1"/>
                </a:solidFill>
                <a:latin typeface="Poppins"/>
                <a:ea typeface="Poppins"/>
                <a:cs typeface="Poppins"/>
                <a:sym typeface="Poppins"/>
              </a:rPr>
              <a:t>CONFIDENTIAL</a:t>
            </a:r>
            <a:endParaRPr sz="1000">
              <a:solidFill>
                <a:schemeClr val="lt1"/>
              </a:solidFill>
              <a:latin typeface="Poppins"/>
              <a:ea typeface="Poppins"/>
              <a:cs typeface="Poppins"/>
              <a:sym typeface="Poppins"/>
            </a:endParaRPr>
          </a:p>
        </p:txBody>
      </p:sp>
      <p:sp>
        <p:nvSpPr>
          <p:cNvPr id="40" name="Google Shape;40;p6"/>
          <p:cNvSpPr txBox="1">
            <a:spLocks noGrp="1"/>
          </p:cNvSpPr>
          <p:nvPr>
            <p:ph type="title"/>
          </p:nvPr>
        </p:nvSpPr>
        <p:spPr>
          <a:xfrm>
            <a:off x="448056" y="1670175"/>
            <a:ext cx="6633300" cy="1656300"/>
          </a:xfrm>
          <a:prstGeom prst="rect">
            <a:avLst/>
          </a:prstGeom>
        </p:spPr>
        <p:txBody>
          <a:bodyPr spcFirstLastPara="1" wrap="square" lIns="0" tIns="91425" rIns="91425" bIns="91425" anchor="t" anchorCtr="0">
            <a:spAutoFit/>
          </a:bodyPr>
          <a:lstStyle>
            <a:lvl1pPr lvl="0" rtl="0">
              <a:lnSpc>
                <a:spcPct val="100000"/>
              </a:lnSpc>
              <a:spcBef>
                <a:spcPts val="0"/>
              </a:spcBef>
              <a:spcAft>
                <a:spcPts val="0"/>
              </a:spcAft>
              <a:buClr>
                <a:schemeClr val="accent6"/>
              </a:buClr>
              <a:buSzPts val="4800"/>
              <a:buNone/>
              <a:defRPr sz="4800">
                <a:solidFill>
                  <a:schemeClr val="accent6"/>
                </a:solidFill>
              </a:defRPr>
            </a:lvl1pPr>
            <a:lvl2pPr lvl="1" rtl="0">
              <a:spcBef>
                <a:spcPts val="0"/>
              </a:spcBef>
              <a:spcAft>
                <a:spcPts val="0"/>
              </a:spcAft>
              <a:buClr>
                <a:schemeClr val="accent6"/>
              </a:buClr>
              <a:buSzPts val="1500"/>
              <a:buNone/>
              <a:defRPr>
                <a:solidFill>
                  <a:schemeClr val="accent6"/>
                </a:solidFill>
              </a:defRPr>
            </a:lvl2pPr>
            <a:lvl3pPr lvl="2" rtl="0">
              <a:spcBef>
                <a:spcPts val="0"/>
              </a:spcBef>
              <a:spcAft>
                <a:spcPts val="0"/>
              </a:spcAft>
              <a:buClr>
                <a:schemeClr val="accent6"/>
              </a:buClr>
              <a:buSzPts val="1500"/>
              <a:buNone/>
              <a:defRPr>
                <a:solidFill>
                  <a:schemeClr val="accent6"/>
                </a:solidFill>
              </a:defRPr>
            </a:lvl3pPr>
            <a:lvl4pPr lvl="3" rtl="0">
              <a:spcBef>
                <a:spcPts val="0"/>
              </a:spcBef>
              <a:spcAft>
                <a:spcPts val="0"/>
              </a:spcAft>
              <a:buClr>
                <a:schemeClr val="accent6"/>
              </a:buClr>
              <a:buSzPts val="1500"/>
              <a:buNone/>
              <a:defRPr>
                <a:solidFill>
                  <a:schemeClr val="accent6"/>
                </a:solidFill>
              </a:defRPr>
            </a:lvl4pPr>
            <a:lvl5pPr lvl="4" rtl="0">
              <a:spcBef>
                <a:spcPts val="0"/>
              </a:spcBef>
              <a:spcAft>
                <a:spcPts val="0"/>
              </a:spcAft>
              <a:buClr>
                <a:schemeClr val="accent6"/>
              </a:buClr>
              <a:buSzPts val="1500"/>
              <a:buNone/>
              <a:defRPr>
                <a:solidFill>
                  <a:schemeClr val="accent6"/>
                </a:solidFill>
              </a:defRPr>
            </a:lvl5pPr>
            <a:lvl6pPr lvl="5" rtl="0">
              <a:spcBef>
                <a:spcPts val="0"/>
              </a:spcBef>
              <a:spcAft>
                <a:spcPts val="0"/>
              </a:spcAft>
              <a:buClr>
                <a:schemeClr val="accent6"/>
              </a:buClr>
              <a:buSzPts val="1500"/>
              <a:buNone/>
              <a:defRPr>
                <a:solidFill>
                  <a:schemeClr val="accent6"/>
                </a:solidFill>
              </a:defRPr>
            </a:lvl6pPr>
            <a:lvl7pPr lvl="6" rtl="0">
              <a:spcBef>
                <a:spcPts val="0"/>
              </a:spcBef>
              <a:spcAft>
                <a:spcPts val="0"/>
              </a:spcAft>
              <a:buClr>
                <a:schemeClr val="accent6"/>
              </a:buClr>
              <a:buSzPts val="1500"/>
              <a:buNone/>
              <a:defRPr>
                <a:solidFill>
                  <a:schemeClr val="accent6"/>
                </a:solidFill>
              </a:defRPr>
            </a:lvl7pPr>
            <a:lvl8pPr lvl="7" rtl="0">
              <a:spcBef>
                <a:spcPts val="0"/>
              </a:spcBef>
              <a:spcAft>
                <a:spcPts val="0"/>
              </a:spcAft>
              <a:buClr>
                <a:schemeClr val="accent6"/>
              </a:buClr>
              <a:buSzPts val="1500"/>
              <a:buNone/>
              <a:defRPr>
                <a:solidFill>
                  <a:schemeClr val="accent6"/>
                </a:solidFill>
              </a:defRPr>
            </a:lvl8pPr>
            <a:lvl9pPr lvl="8" rtl="0">
              <a:spcBef>
                <a:spcPts val="0"/>
              </a:spcBef>
              <a:spcAft>
                <a:spcPts val="0"/>
              </a:spcAft>
              <a:buClr>
                <a:schemeClr val="accent6"/>
              </a:buClr>
              <a:buSzPts val="1500"/>
              <a:buNone/>
              <a:defRPr>
                <a:solidFill>
                  <a:schemeClr val="accent6"/>
                </a:solidFill>
              </a:defRPr>
            </a:lvl9pPr>
          </a:lstStyle>
          <a:p>
            <a:r>
              <a:rPr lang="en-US"/>
              <a:t>Click to edit Master title style</a:t>
            </a:r>
            <a:endParaRPr/>
          </a:p>
        </p:txBody>
      </p:sp>
      <p:pic>
        <p:nvPicPr>
          <p:cNvPr id="41" name="Google Shape;41;p6"/>
          <p:cNvPicPr preferRelativeResize="0"/>
          <p:nvPr/>
        </p:nvPicPr>
        <p:blipFill>
          <a:blip r:embed="rId3">
            <a:alphaModFix/>
          </a:blip>
          <a:stretch>
            <a:fillRect/>
          </a:stretch>
        </p:blipFill>
        <p:spPr>
          <a:xfrm>
            <a:off x="488745" y="1073876"/>
            <a:ext cx="923826" cy="220450"/>
          </a:xfrm>
          <a:prstGeom prst="rect">
            <a:avLst/>
          </a:prstGeom>
          <a:noFill/>
          <a:ln>
            <a:noFill/>
          </a:ln>
        </p:spPr>
      </p:pic>
      <p:sp>
        <p:nvSpPr>
          <p:cNvPr id="42" name="Google Shape;42;p6"/>
          <p:cNvSpPr txBox="1">
            <a:spLocks noGrp="1"/>
          </p:cNvSpPr>
          <p:nvPr>
            <p:ph type="subTitle" idx="1"/>
          </p:nvPr>
        </p:nvSpPr>
        <p:spPr>
          <a:xfrm>
            <a:off x="457200" y="3987875"/>
            <a:ext cx="3392700" cy="357300"/>
          </a:xfrm>
          <a:prstGeom prst="rect">
            <a:avLst/>
          </a:prstGeom>
        </p:spPr>
        <p:txBody>
          <a:bodyPr spcFirstLastPara="1" wrap="square" lIns="0" tIns="91425" rIns="0" bIns="91425" anchor="t" anchorCtr="0">
            <a:spAutoFit/>
          </a:bodyPr>
          <a:lstStyle>
            <a:lvl1pPr lvl="0" rtl="0">
              <a:lnSpc>
                <a:spcPct val="120000"/>
              </a:lnSpc>
              <a:spcBef>
                <a:spcPts val="1100"/>
              </a:spcBef>
              <a:spcAft>
                <a:spcPts val="0"/>
              </a:spcAft>
              <a:buClr>
                <a:srgbClr val="72C9CA"/>
              </a:buClr>
              <a:buSzPts val="1600"/>
              <a:buNone/>
              <a:defRPr>
                <a:solidFill>
                  <a:srgbClr val="72C9CA"/>
                </a:solidFill>
              </a:defRPr>
            </a:lvl1pPr>
            <a:lvl2pPr lvl="1" rtl="0">
              <a:spcBef>
                <a:spcPts val="500"/>
              </a:spcBef>
              <a:spcAft>
                <a:spcPts val="0"/>
              </a:spcAft>
              <a:buClr>
                <a:srgbClr val="72C9CA"/>
              </a:buClr>
              <a:buSzPts val="1400"/>
              <a:buNone/>
              <a:defRPr>
                <a:solidFill>
                  <a:srgbClr val="72C9CA"/>
                </a:solidFill>
              </a:defRPr>
            </a:lvl2pPr>
            <a:lvl3pPr lvl="2" rtl="0">
              <a:spcBef>
                <a:spcPts val="500"/>
              </a:spcBef>
              <a:spcAft>
                <a:spcPts val="0"/>
              </a:spcAft>
              <a:buClr>
                <a:srgbClr val="72C9CA"/>
              </a:buClr>
              <a:buSzPts val="2000"/>
              <a:buNone/>
              <a:defRPr>
                <a:solidFill>
                  <a:srgbClr val="72C9CA"/>
                </a:solidFill>
              </a:defRPr>
            </a:lvl3pPr>
            <a:lvl4pPr lvl="3" rtl="0">
              <a:spcBef>
                <a:spcPts val="500"/>
              </a:spcBef>
              <a:spcAft>
                <a:spcPts val="0"/>
              </a:spcAft>
              <a:buClr>
                <a:srgbClr val="72C9CA"/>
              </a:buClr>
              <a:buSzPts val="1900"/>
              <a:buNone/>
              <a:defRPr>
                <a:solidFill>
                  <a:srgbClr val="72C9CA"/>
                </a:solidFill>
              </a:defRPr>
            </a:lvl4pPr>
            <a:lvl5pPr lvl="4" rtl="0">
              <a:spcBef>
                <a:spcPts val="500"/>
              </a:spcBef>
              <a:spcAft>
                <a:spcPts val="0"/>
              </a:spcAft>
              <a:buClr>
                <a:srgbClr val="72C9CA"/>
              </a:buClr>
              <a:buSzPts val="1900"/>
              <a:buNone/>
              <a:defRPr>
                <a:solidFill>
                  <a:srgbClr val="72C9CA"/>
                </a:solidFill>
              </a:defRPr>
            </a:lvl5pPr>
            <a:lvl6pPr lvl="5" rtl="0">
              <a:spcBef>
                <a:spcPts val="500"/>
              </a:spcBef>
              <a:spcAft>
                <a:spcPts val="0"/>
              </a:spcAft>
              <a:buClr>
                <a:srgbClr val="72C9CA"/>
              </a:buClr>
              <a:buSzPts val="1900"/>
              <a:buNone/>
              <a:defRPr>
                <a:solidFill>
                  <a:srgbClr val="72C9CA"/>
                </a:solidFill>
              </a:defRPr>
            </a:lvl6pPr>
            <a:lvl7pPr lvl="6" rtl="0">
              <a:spcBef>
                <a:spcPts val="500"/>
              </a:spcBef>
              <a:spcAft>
                <a:spcPts val="0"/>
              </a:spcAft>
              <a:buClr>
                <a:srgbClr val="72C9CA"/>
              </a:buClr>
              <a:buSzPts val="1900"/>
              <a:buNone/>
              <a:defRPr>
                <a:solidFill>
                  <a:srgbClr val="72C9CA"/>
                </a:solidFill>
              </a:defRPr>
            </a:lvl7pPr>
            <a:lvl8pPr lvl="7" rtl="0">
              <a:spcBef>
                <a:spcPts val="500"/>
              </a:spcBef>
              <a:spcAft>
                <a:spcPts val="0"/>
              </a:spcAft>
              <a:buClr>
                <a:srgbClr val="72C9CA"/>
              </a:buClr>
              <a:buSzPts val="1900"/>
              <a:buNone/>
              <a:defRPr>
                <a:solidFill>
                  <a:srgbClr val="72C9CA"/>
                </a:solidFill>
              </a:defRPr>
            </a:lvl8pPr>
            <a:lvl9pPr lvl="8" rtl="0">
              <a:spcBef>
                <a:spcPts val="500"/>
              </a:spcBef>
              <a:spcAft>
                <a:spcPts val="0"/>
              </a:spcAft>
              <a:buClr>
                <a:srgbClr val="72C9CA"/>
              </a:buClr>
              <a:buSzPts val="1900"/>
              <a:buNone/>
              <a:defRPr>
                <a:solidFill>
                  <a:srgbClr val="72C9CA"/>
                </a:solidFill>
              </a:defRPr>
            </a:lvl9pPr>
          </a:lstStyle>
          <a:p>
            <a:r>
              <a:rPr lang="en-US"/>
              <a:t>Click to edit Master subtitle style</a:t>
            </a:r>
            <a:endParaRPr/>
          </a:p>
        </p:txBody>
      </p:sp>
      <p:sp>
        <p:nvSpPr>
          <p:cNvPr id="43" name="Google Shape;43;p6"/>
          <p:cNvSpPr txBox="1">
            <a:spLocks noGrp="1"/>
          </p:cNvSpPr>
          <p:nvPr>
            <p:ph type="subTitle" idx="2"/>
          </p:nvPr>
        </p:nvSpPr>
        <p:spPr>
          <a:xfrm>
            <a:off x="457200" y="4428225"/>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chemeClr val="lt1"/>
              </a:buClr>
              <a:buSzPts val="1200"/>
              <a:buNone/>
              <a:defRPr sz="1200">
                <a:solidFill>
                  <a:schemeClr val="lt1"/>
                </a:solidFill>
              </a:defRPr>
            </a:lvl1pPr>
            <a:lvl2pPr lvl="1" rtl="0">
              <a:spcBef>
                <a:spcPts val="500"/>
              </a:spcBef>
              <a:spcAft>
                <a:spcPts val="0"/>
              </a:spcAft>
              <a:buClr>
                <a:schemeClr val="lt1"/>
              </a:buClr>
              <a:buSzPts val="1200"/>
              <a:buNone/>
              <a:defRPr sz="1200">
                <a:solidFill>
                  <a:schemeClr val="lt1"/>
                </a:solidFill>
              </a:defRPr>
            </a:lvl2pPr>
            <a:lvl3pPr lvl="2" rtl="0">
              <a:spcBef>
                <a:spcPts val="500"/>
              </a:spcBef>
              <a:spcAft>
                <a:spcPts val="0"/>
              </a:spcAft>
              <a:buClr>
                <a:schemeClr val="lt1"/>
              </a:buClr>
              <a:buSzPts val="1200"/>
              <a:buNone/>
              <a:defRPr sz="1200">
                <a:solidFill>
                  <a:schemeClr val="lt1"/>
                </a:solidFill>
              </a:defRPr>
            </a:lvl3pPr>
            <a:lvl4pPr lvl="3" rtl="0">
              <a:spcBef>
                <a:spcPts val="500"/>
              </a:spcBef>
              <a:spcAft>
                <a:spcPts val="0"/>
              </a:spcAft>
              <a:buClr>
                <a:schemeClr val="lt1"/>
              </a:buClr>
              <a:buSzPts val="1200"/>
              <a:buNone/>
              <a:defRPr sz="1200">
                <a:solidFill>
                  <a:schemeClr val="lt1"/>
                </a:solidFill>
              </a:defRPr>
            </a:lvl4pPr>
            <a:lvl5pPr lvl="4" rtl="0">
              <a:spcBef>
                <a:spcPts val="500"/>
              </a:spcBef>
              <a:spcAft>
                <a:spcPts val="0"/>
              </a:spcAft>
              <a:buClr>
                <a:schemeClr val="lt1"/>
              </a:buClr>
              <a:buSzPts val="1200"/>
              <a:buNone/>
              <a:defRPr sz="1200">
                <a:solidFill>
                  <a:schemeClr val="lt1"/>
                </a:solidFill>
              </a:defRPr>
            </a:lvl5pPr>
            <a:lvl6pPr lvl="5" rtl="0">
              <a:spcBef>
                <a:spcPts val="500"/>
              </a:spcBef>
              <a:spcAft>
                <a:spcPts val="0"/>
              </a:spcAft>
              <a:buClr>
                <a:schemeClr val="lt1"/>
              </a:buClr>
              <a:buSzPts val="1200"/>
              <a:buNone/>
              <a:defRPr sz="1200">
                <a:solidFill>
                  <a:schemeClr val="lt1"/>
                </a:solidFill>
              </a:defRPr>
            </a:lvl6pPr>
            <a:lvl7pPr lvl="6" rtl="0">
              <a:spcBef>
                <a:spcPts val="500"/>
              </a:spcBef>
              <a:spcAft>
                <a:spcPts val="0"/>
              </a:spcAft>
              <a:buClr>
                <a:schemeClr val="lt1"/>
              </a:buClr>
              <a:buSzPts val="1200"/>
              <a:buNone/>
              <a:defRPr sz="1200">
                <a:solidFill>
                  <a:schemeClr val="lt1"/>
                </a:solidFill>
              </a:defRPr>
            </a:lvl7pPr>
            <a:lvl8pPr lvl="7" rtl="0">
              <a:spcBef>
                <a:spcPts val="500"/>
              </a:spcBef>
              <a:spcAft>
                <a:spcPts val="0"/>
              </a:spcAft>
              <a:buClr>
                <a:schemeClr val="lt1"/>
              </a:buClr>
              <a:buSzPts val="1200"/>
              <a:buNone/>
              <a:defRPr sz="1200">
                <a:solidFill>
                  <a:schemeClr val="lt1"/>
                </a:solidFill>
              </a:defRPr>
            </a:lvl8pPr>
            <a:lvl9pPr lvl="8" rtl="0">
              <a:spcBef>
                <a:spcPts val="500"/>
              </a:spcBef>
              <a:spcAft>
                <a:spcPts val="0"/>
              </a:spcAft>
              <a:buClr>
                <a:schemeClr val="lt1"/>
              </a:buClr>
              <a:buSzPts val="1200"/>
              <a:buNone/>
              <a:defRPr sz="1200">
                <a:solidFill>
                  <a:schemeClr val="lt1"/>
                </a:solidFill>
              </a:defRPr>
            </a:lvl9pPr>
          </a:lstStyle>
          <a:p>
            <a:r>
              <a:rPr lang="en-US"/>
              <a:t>Click to edit Master subtitle style</a:t>
            </a:r>
            <a:endParaRPr/>
          </a:p>
        </p:txBody>
      </p:sp>
    </p:spTree>
    <p:extLst>
      <p:ext uri="{BB962C8B-B14F-4D97-AF65-F5344CB8AC3E}">
        <p14:creationId xmlns:p14="http://schemas.microsoft.com/office/powerpoint/2010/main" val="424337141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03_Cover Option 2">
  <p:cSld name="03_Cover Option 2">
    <p:bg>
      <p:bgPr>
        <a:solidFill>
          <a:srgbClr val="008099"/>
        </a:solidFill>
        <a:effectLst/>
      </p:bgPr>
    </p:bg>
    <p:spTree>
      <p:nvGrpSpPr>
        <p:cNvPr id="1" name="Shape 44"/>
        <p:cNvGrpSpPr/>
        <p:nvPr/>
      </p:nvGrpSpPr>
      <p:grpSpPr>
        <a:xfrm>
          <a:off x="0" y="0"/>
          <a:ext cx="0" cy="0"/>
          <a:chOff x="0" y="0"/>
          <a:chExt cx="0" cy="0"/>
        </a:xfrm>
      </p:grpSpPr>
      <p:pic>
        <p:nvPicPr>
          <p:cNvPr id="45" name="Google Shape;45;p7"/>
          <p:cNvPicPr preferRelativeResize="0"/>
          <p:nvPr/>
        </p:nvPicPr>
        <p:blipFill rotWithShape="1">
          <a:blip r:embed="rId2">
            <a:alphaModFix/>
          </a:blip>
          <a:srcRect t="1470" b="2393"/>
          <a:stretch/>
        </p:blipFill>
        <p:spPr>
          <a:xfrm>
            <a:off x="690875" y="1464675"/>
            <a:ext cx="11501123" cy="5393324"/>
          </a:xfrm>
          <a:prstGeom prst="rect">
            <a:avLst/>
          </a:prstGeom>
          <a:noFill/>
          <a:ln>
            <a:noFill/>
          </a:ln>
        </p:spPr>
      </p:pic>
      <p:sp>
        <p:nvSpPr>
          <p:cNvPr id="46" name="Google Shape;46;p7"/>
          <p:cNvSpPr txBox="1"/>
          <p:nvPr/>
        </p:nvSpPr>
        <p:spPr>
          <a:xfrm rot="5400000">
            <a:off x="10323762" y="4907550"/>
            <a:ext cx="2771700" cy="138600"/>
          </a:xfrm>
          <a:prstGeom prst="rect">
            <a:avLst/>
          </a:prstGeom>
          <a:noFill/>
          <a:ln>
            <a:noFill/>
          </a:ln>
        </p:spPr>
        <p:txBody>
          <a:bodyPr spcFirstLastPara="1" wrap="square" lIns="0" tIns="0" rIns="0" bIns="0" anchor="t" anchorCtr="0">
            <a:spAutoFit/>
          </a:bodyPr>
          <a:lstStyle/>
          <a:p>
            <a:pPr marL="0" lvl="0" indent="0" algn="r" rtl="0">
              <a:lnSpc>
                <a:spcPct val="90000"/>
              </a:lnSpc>
              <a:spcBef>
                <a:spcPts val="0"/>
              </a:spcBef>
              <a:spcAft>
                <a:spcPts val="0"/>
              </a:spcAft>
              <a:buNone/>
            </a:pPr>
            <a:r>
              <a:rPr lang="en" sz="1000">
                <a:solidFill>
                  <a:schemeClr val="lt1"/>
                </a:solidFill>
                <a:latin typeface="Poppins"/>
                <a:ea typeface="Poppins"/>
                <a:cs typeface="Poppins"/>
                <a:sym typeface="Poppins"/>
              </a:rPr>
              <a:t>CONFIDENTIAL</a:t>
            </a:r>
            <a:endParaRPr sz="1000">
              <a:solidFill>
                <a:schemeClr val="lt1"/>
              </a:solidFill>
              <a:latin typeface="Poppins"/>
              <a:ea typeface="Poppins"/>
              <a:cs typeface="Poppins"/>
              <a:sym typeface="Poppins"/>
            </a:endParaRPr>
          </a:p>
        </p:txBody>
      </p:sp>
      <p:sp>
        <p:nvSpPr>
          <p:cNvPr id="47" name="Google Shape;47;p7"/>
          <p:cNvSpPr txBox="1">
            <a:spLocks noGrp="1"/>
          </p:cNvSpPr>
          <p:nvPr>
            <p:ph type="title"/>
          </p:nvPr>
        </p:nvSpPr>
        <p:spPr>
          <a:xfrm>
            <a:off x="448056" y="1670175"/>
            <a:ext cx="6633300" cy="1656300"/>
          </a:xfrm>
          <a:prstGeom prst="rect">
            <a:avLst/>
          </a:prstGeom>
        </p:spPr>
        <p:txBody>
          <a:bodyPr spcFirstLastPara="1" wrap="square" lIns="0" tIns="91425" rIns="91425" bIns="91425" anchor="t" anchorCtr="0">
            <a:spAutoFit/>
          </a:bodyPr>
          <a:lstStyle>
            <a:lvl1pPr lvl="0" rtl="0">
              <a:lnSpc>
                <a:spcPct val="100000"/>
              </a:lnSpc>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1500"/>
              <a:buNone/>
              <a:defRPr>
                <a:solidFill>
                  <a:schemeClr val="lt1"/>
                </a:solidFill>
              </a:defRPr>
            </a:lvl2pPr>
            <a:lvl3pPr lvl="2" rtl="0">
              <a:spcBef>
                <a:spcPts val="0"/>
              </a:spcBef>
              <a:spcAft>
                <a:spcPts val="0"/>
              </a:spcAft>
              <a:buClr>
                <a:schemeClr val="lt1"/>
              </a:buClr>
              <a:buSzPts val="1500"/>
              <a:buNone/>
              <a:defRPr>
                <a:solidFill>
                  <a:schemeClr val="lt1"/>
                </a:solidFill>
              </a:defRPr>
            </a:lvl3pPr>
            <a:lvl4pPr lvl="3" rtl="0">
              <a:spcBef>
                <a:spcPts val="0"/>
              </a:spcBef>
              <a:spcAft>
                <a:spcPts val="0"/>
              </a:spcAft>
              <a:buClr>
                <a:schemeClr val="lt1"/>
              </a:buClr>
              <a:buSzPts val="1500"/>
              <a:buNone/>
              <a:defRPr>
                <a:solidFill>
                  <a:schemeClr val="lt1"/>
                </a:solidFill>
              </a:defRPr>
            </a:lvl4pPr>
            <a:lvl5pPr lvl="4" rtl="0">
              <a:spcBef>
                <a:spcPts val="0"/>
              </a:spcBef>
              <a:spcAft>
                <a:spcPts val="0"/>
              </a:spcAft>
              <a:buClr>
                <a:schemeClr val="lt1"/>
              </a:buClr>
              <a:buSzPts val="1500"/>
              <a:buNone/>
              <a:defRPr>
                <a:solidFill>
                  <a:schemeClr val="lt1"/>
                </a:solidFill>
              </a:defRPr>
            </a:lvl5pPr>
            <a:lvl6pPr lvl="5" rtl="0">
              <a:spcBef>
                <a:spcPts val="0"/>
              </a:spcBef>
              <a:spcAft>
                <a:spcPts val="0"/>
              </a:spcAft>
              <a:buClr>
                <a:schemeClr val="lt1"/>
              </a:buClr>
              <a:buSzPts val="1500"/>
              <a:buNone/>
              <a:defRPr>
                <a:solidFill>
                  <a:schemeClr val="lt1"/>
                </a:solidFill>
              </a:defRPr>
            </a:lvl6pPr>
            <a:lvl7pPr lvl="6" rtl="0">
              <a:spcBef>
                <a:spcPts val="0"/>
              </a:spcBef>
              <a:spcAft>
                <a:spcPts val="0"/>
              </a:spcAft>
              <a:buClr>
                <a:schemeClr val="lt1"/>
              </a:buClr>
              <a:buSzPts val="1500"/>
              <a:buNone/>
              <a:defRPr>
                <a:solidFill>
                  <a:schemeClr val="lt1"/>
                </a:solidFill>
              </a:defRPr>
            </a:lvl7pPr>
            <a:lvl8pPr lvl="7" rtl="0">
              <a:spcBef>
                <a:spcPts val="0"/>
              </a:spcBef>
              <a:spcAft>
                <a:spcPts val="0"/>
              </a:spcAft>
              <a:buClr>
                <a:schemeClr val="lt1"/>
              </a:buClr>
              <a:buSzPts val="1500"/>
              <a:buNone/>
              <a:defRPr>
                <a:solidFill>
                  <a:schemeClr val="lt1"/>
                </a:solidFill>
              </a:defRPr>
            </a:lvl8pPr>
            <a:lvl9pPr lvl="8" rtl="0">
              <a:spcBef>
                <a:spcPts val="0"/>
              </a:spcBef>
              <a:spcAft>
                <a:spcPts val="0"/>
              </a:spcAft>
              <a:buClr>
                <a:schemeClr val="lt1"/>
              </a:buClr>
              <a:buSzPts val="1500"/>
              <a:buNone/>
              <a:defRPr>
                <a:solidFill>
                  <a:schemeClr val="lt1"/>
                </a:solidFill>
              </a:defRPr>
            </a:lvl9pPr>
          </a:lstStyle>
          <a:p>
            <a:r>
              <a:rPr lang="en-US"/>
              <a:t>Click to edit Master title style</a:t>
            </a:r>
            <a:endParaRPr/>
          </a:p>
        </p:txBody>
      </p:sp>
      <p:pic>
        <p:nvPicPr>
          <p:cNvPr id="48" name="Google Shape;48;p7"/>
          <p:cNvPicPr preferRelativeResize="0"/>
          <p:nvPr/>
        </p:nvPicPr>
        <p:blipFill>
          <a:blip r:embed="rId3">
            <a:alphaModFix/>
          </a:blip>
          <a:stretch>
            <a:fillRect/>
          </a:stretch>
        </p:blipFill>
        <p:spPr>
          <a:xfrm>
            <a:off x="488745" y="1073876"/>
            <a:ext cx="923826" cy="220450"/>
          </a:xfrm>
          <a:prstGeom prst="rect">
            <a:avLst/>
          </a:prstGeom>
          <a:noFill/>
          <a:ln>
            <a:noFill/>
          </a:ln>
        </p:spPr>
      </p:pic>
      <p:sp>
        <p:nvSpPr>
          <p:cNvPr id="49" name="Google Shape;49;p7"/>
          <p:cNvSpPr txBox="1">
            <a:spLocks noGrp="1"/>
          </p:cNvSpPr>
          <p:nvPr>
            <p:ph type="subTitle" idx="1"/>
          </p:nvPr>
        </p:nvSpPr>
        <p:spPr>
          <a:xfrm>
            <a:off x="457200" y="3987875"/>
            <a:ext cx="3392700" cy="357300"/>
          </a:xfrm>
          <a:prstGeom prst="rect">
            <a:avLst/>
          </a:prstGeom>
        </p:spPr>
        <p:txBody>
          <a:bodyPr spcFirstLastPara="1" wrap="square" lIns="0" tIns="91425" rIns="0" bIns="91425" anchor="t" anchorCtr="0">
            <a:spAutoFit/>
          </a:bodyPr>
          <a:lstStyle>
            <a:lvl1pPr lvl="0" rtl="0">
              <a:lnSpc>
                <a:spcPct val="120000"/>
              </a:lnSpc>
              <a:spcBef>
                <a:spcPts val="1100"/>
              </a:spcBef>
              <a:spcAft>
                <a:spcPts val="0"/>
              </a:spcAft>
              <a:buClr>
                <a:schemeClr val="lt1"/>
              </a:buClr>
              <a:buSzPts val="1600"/>
              <a:buNone/>
              <a:defRPr>
                <a:solidFill>
                  <a:schemeClr val="lt1"/>
                </a:solidFill>
              </a:defRPr>
            </a:lvl1pPr>
            <a:lvl2pPr lvl="1" rtl="0">
              <a:spcBef>
                <a:spcPts val="500"/>
              </a:spcBef>
              <a:spcAft>
                <a:spcPts val="0"/>
              </a:spcAft>
              <a:buClr>
                <a:schemeClr val="lt1"/>
              </a:buClr>
              <a:buSzPts val="1400"/>
              <a:buNone/>
              <a:defRPr>
                <a:solidFill>
                  <a:schemeClr val="lt1"/>
                </a:solidFill>
              </a:defRPr>
            </a:lvl2pPr>
            <a:lvl3pPr lvl="2" rtl="0">
              <a:spcBef>
                <a:spcPts val="500"/>
              </a:spcBef>
              <a:spcAft>
                <a:spcPts val="0"/>
              </a:spcAft>
              <a:buClr>
                <a:schemeClr val="lt1"/>
              </a:buClr>
              <a:buSzPts val="2000"/>
              <a:buNone/>
              <a:defRPr>
                <a:solidFill>
                  <a:schemeClr val="lt1"/>
                </a:solidFill>
              </a:defRPr>
            </a:lvl3pPr>
            <a:lvl4pPr lvl="3" rtl="0">
              <a:spcBef>
                <a:spcPts val="500"/>
              </a:spcBef>
              <a:spcAft>
                <a:spcPts val="0"/>
              </a:spcAft>
              <a:buClr>
                <a:schemeClr val="lt1"/>
              </a:buClr>
              <a:buSzPts val="1900"/>
              <a:buNone/>
              <a:defRPr>
                <a:solidFill>
                  <a:schemeClr val="lt1"/>
                </a:solidFill>
              </a:defRPr>
            </a:lvl4pPr>
            <a:lvl5pPr lvl="4" rtl="0">
              <a:spcBef>
                <a:spcPts val="500"/>
              </a:spcBef>
              <a:spcAft>
                <a:spcPts val="0"/>
              </a:spcAft>
              <a:buClr>
                <a:schemeClr val="lt1"/>
              </a:buClr>
              <a:buSzPts val="1900"/>
              <a:buNone/>
              <a:defRPr>
                <a:solidFill>
                  <a:schemeClr val="lt1"/>
                </a:solidFill>
              </a:defRPr>
            </a:lvl5pPr>
            <a:lvl6pPr lvl="5" rtl="0">
              <a:spcBef>
                <a:spcPts val="500"/>
              </a:spcBef>
              <a:spcAft>
                <a:spcPts val="0"/>
              </a:spcAft>
              <a:buClr>
                <a:schemeClr val="lt1"/>
              </a:buClr>
              <a:buSzPts val="1900"/>
              <a:buNone/>
              <a:defRPr>
                <a:solidFill>
                  <a:schemeClr val="lt1"/>
                </a:solidFill>
              </a:defRPr>
            </a:lvl6pPr>
            <a:lvl7pPr lvl="6" rtl="0">
              <a:spcBef>
                <a:spcPts val="500"/>
              </a:spcBef>
              <a:spcAft>
                <a:spcPts val="0"/>
              </a:spcAft>
              <a:buClr>
                <a:schemeClr val="lt1"/>
              </a:buClr>
              <a:buSzPts val="1900"/>
              <a:buNone/>
              <a:defRPr>
                <a:solidFill>
                  <a:schemeClr val="lt1"/>
                </a:solidFill>
              </a:defRPr>
            </a:lvl7pPr>
            <a:lvl8pPr lvl="7" rtl="0">
              <a:spcBef>
                <a:spcPts val="500"/>
              </a:spcBef>
              <a:spcAft>
                <a:spcPts val="0"/>
              </a:spcAft>
              <a:buClr>
                <a:schemeClr val="lt1"/>
              </a:buClr>
              <a:buSzPts val="1900"/>
              <a:buNone/>
              <a:defRPr>
                <a:solidFill>
                  <a:schemeClr val="lt1"/>
                </a:solidFill>
              </a:defRPr>
            </a:lvl8pPr>
            <a:lvl9pPr lvl="8" rtl="0">
              <a:spcBef>
                <a:spcPts val="500"/>
              </a:spcBef>
              <a:spcAft>
                <a:spcPts val="0"/>
              </a:spcAft>
              <a:buClr>
                <a:schemeClr val="lt1"/>
              </a:buClr>
              <a:buSzPts val="1900"/>
              <a:buNone/>
              <a:defRPr>
                <a:solidFill>
                  <a:schemeClr val="lt1"/>
                </a:solidFill>
              </a:defRPr>
            </a:lvl9pPr>
          </a:lstStyle>
          <a:p>
            <a:r>
              <a:rPr lang="en-US"/>
              <a:t>Click to edit Master subtitle style</a:t>
            </a:r>
            <a:endParaRPr/>
          </a:p>
        </p:txBody>
      </p:sp>
      <p:sp>
        <p:nvSpPr>
          <p:cNvPr id="50" name="Google Shape;50;p7"/>
          <p:cNvSpPr txBox="1">
            <a:spLocks noGrp="1"/>
          </p:cNvSpPr>
          <p:nvPr>
            <p:ph type="subTitle" idx="2"/>
          </p:nvPr>
        </p:nvSpPr>
        <p:spPr>
          <a:xfrm>
            <a:off x="457200" y="4428225"/>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chemeClr val="lt1"/>
              </a:buClr>
              <a:buSzPts val="1200"/>
              <a:buNone/>
              <a:defRPr sz="1200">
                <a:solidFill>
                  <a:schemeClr val="lt1"/>
                </a:solidFill>
              </a:defRPr>
            </a:lvl1pPr>
            <a:lvl2pPr lvl="1" rtl="0">
              <a:spcBef>
                <a:spcPts val="500"/>
              </a:spcBef>
              <a:spcAft>
                <a:spcPts val="0"/>
              </a:spcAft>
              <a:buClr>
                <a:schemeClr val="lt1"/>
              </a:buClr>
              <a:buSzPts val="1200"/>
              <a:buNone/>
              <a:defRPr sz="1200">
                <a:solidFill>
                  <a:schemeClr val="lt1"/>
                </a:solidFill>
              </a:defRPr>
            </a:lvl2pPr>
            <a:lvl3pPr lvl="2" rtl="0">
              <a:spcBef>
                <a:spcPts val="500"/>
              </a:spcBef>
              <a:spcAft>
                <a:spcPts val="0"/>
              </a:spcAft>
              <a:buClr>
                <a:schemeClr val="lt1"/>
              </a:buClr>
              <a:buSzPts val="1200"/>
              <a:buNone/>
              <a:defRPr sz="1200">
                <a:solidFill>
                  <a:schemeClr val="lt1"/>
                </a:solidFill>
              </a:defRPr>
            </a:lvl3pPr>
            <a:lvl4pPr lvl="3" rtl="0">
              <a:spcBef>
                <a:spcPts val="500"/>
              </a:spcBef>
              <a:spcAft>
                <a:spcPts val="0"/>
              </a:spcAft>
              <a:buClr>
                <a:schemeClr val="lt1"/>
              </a:buClr>
              <a:buSzPts val="1200"/>
              <a:buNone/>
              <a:defRPr sz="1200">
                <a:solidFill>
                  <a:schemeClr val="lt1"/>
                </a:solidFill>
              </a:defRPr>
            </a:lvl4pPr>
            <a:lvl5pPr lvl="4" rtl="0">
              <a:spcBef>
                <a:spcPts val="500"/>
              </a:spcBef>
              <a:spcAft>
                <a:spcPts val="0"/>
              </a:spcAft>
              <a:buClr>
                <a:schemeClr val="lt1"/>
              </a:buClr>
              <a:buSzPts val="1200"/>
              <a:buNone/>
              <a:defRPr sz="1200">
                <a:solidFill>
                  <a:schemeClr val="lt1"/>
                </a:solidFill>
              </a:defRPr>
            </a:lvl5pPr>
            <a:lvl6pPr lvl="5" rtl="0">
              <a:spcBef>
                <a:spcPts val="500"/>
              </a:spcBef>
              <a:spcAft>
                <a:spcPts val="0"/>
              </a:spcAft>
              <a:buClr>
                <a:schemeClr val="lt1"/>
              </a:buClr>
              <a:buSzPts val="1200"/>
              <a:buNone/>
              <a:defRPr sz="1200">
                <a:solidFill>
                  <a:schemeClr val="lt1"/>
                </a:solidFill>
              </a:defRPr>
            </a:lvl6pPr>
            <a:lvl7pPr lvl="6" rtl="0">
              <a:spcBef>
                <a:spcPts val="500"/>
              </a:spcBef>
              <a:spcAft>
                <a:spcPts val="0"/>
              </a:spcAft>
              <a:buClr>
                <a:schemeClr val="lt1"/>
              </a:buClr>
              <a:buSzPts val="1200"/>
              <a:buNone/>
              <a:defRPr sz="1200">
                <a:solidFill>
                  <a:schemeClr val="lt1"/>
                </a:solidFill>
              </a:defRPr>
            </a:lvl7pPr>
            <a:lvl8pPr lvl="7" rtl="0">
              <a:spcBef>
                <a:spcPts val="500"/>
              </a:spcBef>
              <a:spcAft>
                <a:spcPts val="0"/>
              </a:spcAft>
              <a:buClr>
                <a:schemeClr val="lt1"/>
              </a:buClr>
              <a:buSzPts val="1200"/>
              <a:buNone/>
              <a:defRPr sz="1200">
                <a:solidFill>
                  <a:schemeClr val="lt1"/>
                </a:solidFill>
              </a:defRPr>
            </a:lvl8pPr>
            <a:lvl9pPr lvl="8" rtl="0">
              <a:spcBef>
                <a:spcPts val="500"/>
              </a:spcBef>
              <a:spcAft>
                <a:spcPts val="0"/>
              </a:spcAft>
              <a:buClr>
                <a:schemeClr val="lt1"/>
              </a:buClr>
              <a:buSzPts val="1200"/>
              <a:buNone/>
              <a:defRPr sz="1200">
                <a:solidFill>
                  <a:schemeClr val="lt1"/>
                </a:solidFill>
              </a:defRPr>
            </a:lvl9pPr>
          </a:lstStyle>
          <a:p>
            <a:r>
              <a:rPr lang="en-US"/>
              <a:t>Click to edit Master subtitle style</a:t>
            </a:r>
            <a:endParaRPr/>
          </a:p>
        </p:txBody>
      </p:sp>
    </p:spTree>
    <p:extLst>
      <p:ext uri="{BB962C8B-B14F-4D97-AF65-F5344CB8AC3E}">
        <p14:creationId xmlns:p14="http://schemas.microsoft.com/office/powerpoint/2010/main" val="19451348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03_Cover Option 2 GG">
  <p:cSld name="03_Cover Option 2 GG">
    <p:bg>
      <p:bgPr>
        <a:solidFill>
          <a:srgbClr val="008099"/>
        </a:solidFill>
        <a:effectLst/>
      </p:bgPr>
    </p:bg>
    <p:spTree>
      <p:nvGrpSpPr>
        <p:cNvPr id="1" name="Shape 51"/>
        <p:cNvGrpSpPr/>
        <p:nvPr/>
      </p:nvGrpSpPr>
      <p:grpSpPr>
        <a:xfrm>
          <a:off x="0" y="0"/>
          <a:ext cx="0" cy="0"/>
          <a:chOff x="0" y="0"/>
          <a:chExt cx="0" cy="0"/>
        </a:xfrm>
      </p:grpSpPr>
      <p:pic>
        <p:nvPicPr>
          <p:cNvPr id="52" name="Google Shape;52;p8"/>
          <p:cNvPicPr preferRelativeResize="0"/>
          <p:nvPr/>
        </p:nvPicPr>
        <p:blipFill rotWithShape="1">
          <a:blip r:embed="rId2">
            <a:alphaModFix/>
          </a:blip>
          <a:srcRect t="737" b="2288"/>
          <a:stretch/>
        </p:blipFill>
        <p:spPr>
          <a:xfrm>
            <a:off x="690875" y="1417825"/>
            <a:ext cx="11500902" cy="5440174"/>
          </a:xfrm>
          <a:prstGeom prst="rect">
            <a:avLst/>
          </a:prstGeom>
          <a:noFill/>
          <a:ln>
            <a:noFill/>
          </a:ln>
        </p:spPr>
      </p:pic>
      <p:sp>
        <p:nvSpPr>
          <p:cNvPr id="53" name="Google Shape;53;p8"/>
          <p:cNvSpPr txBox="1"/>
          <p:nvPr/>
        </p:nvSpPr>
        <p:spPr>
          <a:xfrm rot="5400000">
            <a:off x="10323762" y="4907550"/>
            <a:ext cx="2771700" cy="138600"/>
          </a:xfrm>
          <a:prstGeom prst="rect">
            <a:avLst/>
          </a:prstGeom>
          <a:noFill/>
          <a:ln>
            <a:noFill/>
          </a:ln>
        </p:spPr>
        <p:txBody>
          <a:bodyPr spcFirstLastPara="1" wrap="square" lIns="0" tIns="0" rIns="0" bIns="0" anchor="t" anchorCtr="0">
            <a:spAutoFit/>
          </a:bodyPr>
          <a:lstStyle/>
          <a:p>
            <a:pPr marL="0" lvl="0" indent="0" algn="r" rtl="0">
              <a:lnSpc>
                <a:spcPct val="90000"/>
              </a:lnSpc>
              <a:spcBef>
                <a:spcPts val="0"/>
              </a:spcBef>
              <a:spcAft>
                <a:spcPts val="0"/>
              </a:spcAft>
              <a:buNone/>
            </a:pPr>
            <a:r>
              <a:rPr lang="en" sz="1000">
                <a:solidFill>
                  <a:schemeClr val="lt1"/>
                </a:solidFill>
                <a:latin typeface="Poppins"/>
                <a:ea typeface="Poppins"/>
                <a:cs typeface="Poppins"/>
                <a:sym typeface="Poppins"/>
              </a:rPr>
              <a:t>CONFIDENTIAL</a:t>
            </a:r>
            <a:endParaRPr sz="1000">
              <a:solidFill>
                <a:schemeClr val="lt1"/>
              </a:solidFill>
              <a:latin typeface="Poppins"/>
              <a:ea typeface="Poppins"/>
              <a:cs typeface="Poppins"/>
              <a:sym typeface="Poppins"/>
            </a:endParaRPr>
          </a:p>
        </p:txBody>
      </p:sp>
      <p:sp>
        <p:nvSpPr>
          <p:cNvPr id="54" name="Google Shape;54;p8"/>
          <p:cNvSpPr txBox="1">
            <a:spLocks noGrp="1"/>
          </p:cNvSpPr>
          <p:nvPr>
            <p:ph type="title"/>
          </p:nvPr>
        </p:nvSpPr>
        <p:spPr>
          <a:xfrm>
            <a:off x="448056" y="1670175"/>
            <a:ext cx="6633300" cy="1656300"/>
          </a:xfrm>
          <a:prstGeom prst="rect">
            <a:avLst/>
          </a:prstGeom>
        </p:spPr>
        <p:txBody>
          <a:bodyPr spcFirstLastPara="1" wrap="square" lIns="0" tIns="91425" rIns="91425" bIns="91425" anchor="t" anchorCtr="0">
            <a:spAutoFit/>
          </a:bodyPr>
          <a:lstStyle>
            <a:lvl1pPr lvl="0" rtl="0">
              <a:lnSpc>
                <a:spcPct val="100000"/>
              </a:lnSpc>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1500"/>
              <a:buNone/>
              <a:defRPr>
                <a:solidFill>
                  <a:schemeClr val="lt1"/>
                </a:solidFill>
              </a:defRPr>
            </a:lvl2pPr>
            <a:lvl3pPr lvl="2" rtl="0">
              <a:spcBef>
                <a:spcPts val="0"/>
              </a:spcBef>
              <a:spcAft>
                <a:spcPts val="0"/>
              </a:spcAft>
              <a:buClr>
                <a:schemeClr val="lt1"/>
              </a:buClr>
              <a:buSzPts val="1500"/>
              <a:buNone/>
              <a:defRPr>
                <a:solidFill>
                  <a:schemeClr val="lt1"/>
                </a:solidFill>
              </a:defRPr>
            </a:lvl3pPr>
            <a:lvl4pPr lvl="3" rtl="0">
              <a:spcBef>
                <a:spcPts val="0"/>
              </a:spcBef>
              <a:spcAft>
                <a:spcPts val="0"/>
              </a:spcAft>
              <a:buClr>
                <a:schemeClr val="lt1"/>
              </a:buClr>
              <a:buSzPts val="1500"/>
              <a:buNone/>
              <a:defRPr>
                <a:solidFill>
                  <a:schemeClr val="lt1"/>
                </a:solidFill>
              </a:defRPr>
            </a:lvl4pPr>
            <a:lvl5pPr lvl="4" rtl="0">
              <a:spcBef>
                <a:spcPts val="0"/>
              </a:spcBef>
              <a:spcAft>
                <a:spcPts val="0"/>
              </a:spcAft>
              <a:buClr>
                <a:schemeClr val="lt1"/>
              </a:buClr>
              <a:buSzPts val="1500"/>
              <a:buNone/>
              <a:defRPr>
                <a:solidFill>
                  <a:schemeClr val="lt1"/>
                </a:solidFill>
              </a:defRPr>
            </a:lvl5pPr>
            <a:lvl6pPr lvl="5" rtl="0">
              <a:spcBef>
                <a:spcPts val="0"/>
              </a:spcBef>
              <a:spcAft>
                <a:spcPts val="0"/>
              </a:spcAft>
              <a:buClr>
                <a:schemeClr val="lt1"/>
              </a:buClr>
              <a:buSzPts val="1500"/>
              <a:buNone/>
              <a:defRPr>
                <a:solidFill>
                  <a:schemeClr val="lt1"/>
                </a:solidFill>
              </a:defRPr>
            </a:lvl6pPr>
            <a:lvl7pPr lvl="6" rtl="0">
              <a:spcBef>
                <a:spcPts val="0"/>
              </a:spcBef>
              <a:spcAft>
                <a:spcPts val="0"/>
              </a:spcAft>
              <a:buClr>
                <a:schemeClr val="lt1"/>
              </a:buClr>
              <a:buSzPts val="1500"/>
              <a:buNone/>
              <a:defRPr>
                <a:solidFill>
                  <a:schemeClr val="lt1"/>
                </a:solidFill>
              </a:defRPr>
            </a:lvl7pPr>
            <a:lvl8pPr lvl="7" rtl="0">
              <a:spcBef>
                <a:spcPts val="0"/>
              </a:spcBef>
              <a:spcAft>
                <a:spcPts val="0"/>
              </a:spcAft>
              <a:buClr>
                <a:schemeClr val="lt1"/>
              </a:buClr>
              <a:buSzPts val="1500"/>
              <a:buNone/>
              <a:defRPr>
                <a:solidFill>
                  <a:schemeClr val="lt1"/>
                </a:solidFill>
              </a:defRPr>
            </a:lvl8pPr>
            <a:lvl9pPr lvl="8" rtl="0">
              <a:spcBef>
                <a:spcPts val="0"/>
              </a:spcBef>
              <a:spcAft>
                <a:spcPts val="0"/>
              </a:spcAft>
              <a:buClr>
                <a:schemeClr val="lt1"/>
              </a:buClr>
              <a:buSzPts val="1500"/>
              <a:buNone/>
              <a:defRPr>
                <a:solidFill>
                  <a:schemeClr val="lt1"/>
                </a:solidFill>
              </a:defRPr>
            </a:lvl9pPr>
          </a:lstStyle>
          <a:p>
            <a:r>
              <a:rPr lang="en-US"/>
              <a:t>Click to edit Master title style</a:t>
            </a:r>
            <a:endParaRPr/>
          </a:p>
        </p:txBody>
      </p:sp>
      <p:pic>
        <p:nvPicPr>
          <p:cNvPr id="55" name="Google Shape;55;p8"/>
          <p:cNvPicPr preferRelativeResize="0"/>
          <p:nvPr/>
        </p:nvPicPr>
        <p:blipFill>
          <a:blip r:embed="rId3">
            <a:alphaModFix/>
          </a:blip>
          <a:stretch>
            <a:fillRect/>
          </a:stretch>
        </p:blipFill>
        <p:spPr>
          <a:xfrm>
            <a:off x="488745" y="1073876"/>
            <a:ext cx="923826" cy="220450"/>
          </a:xfrm>
          <a:prstGeom prst="rect">
            <a:avLst/>
          </a:prstGeom>
          <a:noFill/>
          <a:ln>
            <a:noFill/>
          </a:ln>
        </p:spPr>
      </p:pic>
      <p:sp>
        <p:nvSpPr>
          <p:cNvPr id="56" name="Google Shape;56;p8"/>
          <p:cNvSpPr txBox="1">
            <a:spLocks noGrp="1"/>
          </p:cNvSpPr>
          <p:nvPr>
            <p:ph type="subTitle" idx="1"/>
          </p:nvPr>
        </p:nvSpPr>
        <p:spPr>
          <a:xfrm>
            <a:off x="457200" y="3987875"/>
            <a:ext cx="3392700" cy="357300"/>
          </a:xfrm>
          <a:prstGeom prst="rect">
            <a:avLst/>
          </a:prstGeom>
        </p:spPr>
        <p:txBody>
          <a:bodyPr spcFirstLastPara="1" wrap="square" lIns="0" tIns="91425" rIns="0" bIns="91425" anchor="t" anchorCtr="0">
            <a:spAutoFit/>
          </a:bodyPr>
          <a:lstStyle>
            <a:lvl1pPr lvl="0" rtl="0">
              <a:lnSpc>
                <a:spcPct val="120000"/>
              </a:lnSpc>
              <a:spcBef>
                <a:spcPts val="1100"/>
              </a:spcBef>
              <a:spcAft>
                <a:spcPts val="0"/>
              </a:spcAft>
              <a:buClr>
                <a:schemeClr val="lt1"/>
              </a:buClr>
              <a:buSzPts val="1600"/>
              <a:buNone/>
              <a:defRPr>
                <a:solidFill>
                  <a:schemeClr val="lt1"/>
                </a:solidFill>
              </a:defRPr>
            </a:lvl1pPr>
            <a:lvl2pPr lvl="1" rtl="0">
              <a:spcBef>
                <a:spcPts val="500"/>
              </a:spcBef>
              <a:spcAft>
                <a:spcPts val="0"/>
              </a:spcAft>
              <a:buClr>
                <a:schemeClr val="lt1"/>
              </a:buClr>
              <a:buSzPts val="1400"/>
              <a:buNone/>
              <a:defRPr>
                <a:solidFill>
                  <a:schemeClr val="lt1"/>
                </a:solidFill>
              </a:defRPr>
            </a:lvl2pPr>
            <a:lvl3pPr lvl="2" rtl="0">
              <a:spcBef>
                <a:spcPts val="500"/>
              </a:spcBef>
              <a:spcAft>
                <a:spcPts val="0"/>
              </a:spcAft>
              <a:buClr>
                <a:schemeClr val="lt1"/>
              </a:buClr>
              <a:buSzPts val="2000"/>
              <a:buNone/>
              <a:defRPr>
                <a:solidFill>
                  <a:schemeClr val="lt1"/>
                </a:solidFill>
              </a:defRPr>
            </a:lvl3pPr>
            <a:lvl4pPr lvl="3" rtl="0">
              <a:spcBef>
                <a:spcPts val="500"/>
              </a:spcBef>
              <a:spcAft>
                <a:spcPts val="0"/>
              </a:spcAft>
              <a:buClr>
                <a:schemeClr val="lt1"/>
              </a:buClr>
              <a:buSzPts val="1900"/>
              <a:buNone/>
              <a:defRPr>
                <a:solidFill>
                  <a:schemeClr val="lt1"/>
                </a:solidFill>
              </a:defRPr>
            </a:lvl4pPr>
            <a:lvl5pPr lvl="4" rtl="0">
              <a:spcBef>
                <a:spcPts val="500"/>
              </a:spcBef>
              <a:spcAft>
                <a:spcPts val="0"/>
              </a:spcAft>
              <a:buClr>
                <a:schemeClr val="lt1"/>
              </a:buClr>
              <a:buSzPts val="1900"/>
              <a:buNone/>
              <a:defRPr>
                <a:solidFill>
                  <a:schemeClr val="lt1"/>
                </a:solidFill>
              </a:defRPr>
            </a:lvl5pPr>
            <a:lvl6pPr lvl="5" rtl="0">
              <a:spcBef>
                <a:spcPts val="500"/>
              </a:spcBef>
              <a:spcAft>
                <a:spcPts val="0"/>
              </a:spcAft>
              <a:buClr>
                <a:schemeClr val="lt1"/>
              </a:buClr>
              <a:buSzPts val="1900"/>
              <a:buNone/>
              <a:defRPr>
                <a:solidFill>
                  <a:schemeClr val="lt1"/>
                </a:solidFill>
              </a:defRPr>
            </a:lvl6pPr>
            <a:lvl7pPr lvl="6" rtl="0">
              <a:spcBef>
                <a:spcPts val="500"/>
              </a:spcBef>
              <a:spcAft>
                <a:spcPts val="0"/>
              </a:spcAft>
              <a:buClr>
                <a:schemeClr val="lt1"/>
              </a:buClr>
              <a:buSzPts val="1900"/>
              <a:buNone/>
              <a:defRPr>
                <a:solidFill>
                  <a:schemeClr val="lt1"/>
                </a:solidFill>
              </a:defRPr>
            </a:lvl7pPr>
            <a:lvl8pPr lvl="7" rtl="0">
              <a:spcBef>
                <a:spcPts val="500"/>
              </a:spcBef>
              <a:spcAft>
                <a:spcPts val="0"/>
              </a:spcAft>
              <a:buClr>
                <a:schemeClr val="lt1"/>
              </a:buClr>
              <a:buSzPts val="1900"/>
              <a:buNone/>
              <a:defRPr>
                <a:solidFill>
                  <a:schemeClr val="lt1"/>
                </a:solidFill>
              </a:defRPr>
            </a:lvl8pPr>
            <a:lvl9pPr lvl="8" rtl="0">
              <a:spcBef>
                <a:spcPts val="500"/>
              </a:spcBef>
              <a:spcAft>
                <a:spcPts val="0"/>
              </a:spcAft>
              <a:buClr>
                <a:schemeClr val="lt1"/>
              </a:buClr>
              <a:buSzPts val="1900"/>
              <a:buNone/>
              <a:defRPr>
                <a:solidFill>
                  <a:schemeClr val="lt1"/>
                </a:solidFill>
              </a:defRPr>
            </a:lvl9pPr>
          </a:lstStyle>
          <a:p>
            <a:r>
              <a:rPr lang="en-US"/>
              <a:t>Click to edit Master subtitle style</a:t>
            </a:r>
            <a:endParaRPr/>
          </a:p>
        </p:txBody>
      </p:sp>
      <p:sp>
        <p:nvSpPr>
          <p:cNvPr id="57" name="Google Shape;57;p8"/>
          <p:cNvSpPr txBox="1">
            <a:spLocks noGrp="1"/>
          </p:cNvSpPr>
          <p:nvPr>
            <p:ph type="subTitle" idx="2"/>
          </p:nvPr>
        </p:nvSpPr>
        <p:spPr>
          <a:xfrm>
            <a:off x="457200" y="4428225"/>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chemeClr val="lt1"/>
              </a:buClr>
              <a:buSzPts val="1200"/>
              <a:buNone/>
              <a:defRPr sz="1200">
                <a:solidFill>
                  <a:schemeClr val="lt1"/>
                </a:solidFill>
              </a:defRPr>
            </a:lvl1pPr>
            <a:lvl2pPr lvl="1" rtl="0">
              <a:spcBef>
                <a:spcPts val="500"/>
              </a:spcBef>
              <a:spcAft>
                <a:spcPts val="0"/>
              </a:spcAft>
              <a:buClr>
                <a:schemeClr val="lt1"/>
              </a:buClr>
              <a:buSzPts val="1200"/>
              <a:buNone/>
              <a:defRPr sz="1200">
                <a:solidFill>
                  <a:schemeClr val="lt1"/>
                </a:solidFill>
              </a:defRPr>
            </a:lvl2pPr>
            <a:lvl3pPr lvl="2" rtl="0">
              <a:spcBef>
                <a:spcPts val="500"/>
              </a:spcBef>
              <a:spcAft>
                <a:spcPts val="0"/>
              </a:spcAft>
              <a:buClr>
                <a:schemeClr val="lt1"/>
              </a:buClr>
              <a:buSzPts val="1200"/>
              <a:buNone/>
              <a:defRPr sz="1200">
                <a:solidFill>
                  <a:schemeClr val="lt1"/>
                </a:solidFill>
              </a:defRPr>
            </a:lvl3pPr>
            <a:lvl4pPr lvl="3" rtl="0">
              <a:spcBef>
                <a:spcPts val="500"/>
              </a:spcBef>
              <a:spcAft>
                <a:spcPts val="0"/>
              </a:spcAft>
              <a:buClr>
                <a:schemeClr val="lt1"/>
              </a:buClr>
              <a:buSzPts val="1200"/>
              <a:buNone/>
              <a:defRPr sz="1200">
                <a:solidFill>
                  <a:schemeClr val="lt1"/>
                </a:solidFill>
              </a:defRPr>
            </a:lvl4pPr>
            <a:lvl5pPr lvl="4" rtl="0">
              <a:spcBef>
                <a:spcPts val="500"/>
              </a:spcBef>
              <a:spcAft>
                <a:spcPts val="0"/>
              </a:spcAft>
              <a:buClr>
                <a:schemeClr val="lt1"/>
              </a:buClr>
              <a:buSzPts val="1200"/>
              <a:buNone/>
              <a:defRPr sz="1200">
                <a:solidFill>
                  <a:schemeClr val="lt1"/>
                </a:solidFill>
              </a:defRPr>
            </a:lvl5pPr>
            <a:lvl6pPr lvl="5" rtl="0">
              <a:spcBef>
                <a:spcPts val="500"/>
              </a:spcBef>
              <a:spcAft>
                <a:spcPts val="0"/>
              </a:spcAft>
              <a:buClr>
                <a:schemeClr val="lt1"/>
              </a:buClr>
              <a:buSzPts val="1200"/>
              <a:buNone/>
              <a:defRPr sz="1200">
                <a:solidFill>
                  <a:schemeClr val="lt1"/>
                </a:solidFill>
              </a:defRPr>
            </a:lvl6pPr>
            <a:lvl7pPr lvl="6" rtl="0">
              <a:spcBef>
                <a:spcPts val="500"/>
              </a:spcBef>
              <a:spcAft>
                <a:spcPts val="0"/>
              </a:spcAft>
              <a:buClr>
                <a:schemeClr val="lt1"/>
              </a:buClr>
              <a:buSzPts val="1200"/>
              <a:buNone/>
              <a:defRPr sz="1200">
                <a:solidFill>
                  <a:schemeClr val="lt1"/>
                </a:solidFill>
              </a:defRPr>
            </a:lvl7pPr>
            <a:lvl8pPr lvl="7" rtl="0">
              <a:spcBef>
                <a:spcPts val="500"/>
              </a:spcBef>
              <a:spcAft>
                <a:spcPts val="0"/>
              </a:spcAft>
              <a:buClr>
                <a:schemeClr val="lt1"/>
              </a:buClr>
              <a:buSzPts val="1200"/>
              <a:buNone/>
              <a:defRPr sz="1200">
                <a:solidFill>
                  <a:schemeClr val="lt1"/>
                </a:solidFill>
              </a:defRPr>
            </a:lvl8pPr>
            <a:lvl9pPr lvl="8" rtl="0">
              <a:spcBef>
                <a:spcPts val="500"/>
              </a:spcBef>
              <a:spcAft>
                <a:spcPts val="0"/>
              </a:spcAft>
              <a:buClr>
                <a:schemeClr val="lt1"/>
              </a:buClr>
              <a:buSzPts val="1200"/>
              <a:buNone/>
              <a:defRPr sz="1200">
                <a:solidFill>
                  <a:schemeClr val="lt1"/>
                </a:solidFill>
              </a:defRPr>
            </a:lvl9pPr>
          </a:lstStyle>
          <a:p>
            <a:r>
              <a:rPr lang="en-US"/>
              <a:t>Click to edit Master subtitle style</a:t>
            </a:r>
            <a:endParaRPr/>
          </a:p>
        </p:txBody>
      </p:sp>
    </p:spTree>
    <p:extLst>
      <p:ext uri="{BB962C8B-B14F-4D97-AF65-F5344CB8AC3E}">
        <p14:creationId xmlns:p14="http://schemas.microsoft.com/office/powerpoint/2010/main" val="352616706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04_Thank You Option 2">
  <p:cSld name="04_Thank You Option 2">
    <p:bg>
      <p:bgPr>
        <a:solidFill>
          <a:srgbClr val="E3ECEC">
            <a:alpha val="51400"/>
          </a:srgbClr>
        </a:solidFill>
        <a:effectLst/>
      </p:bgPr>
    </p:bg>
    <p:spTree>
      <p:nvGrpSpPr>
        <p:cNvPr id="1" name="Shape 58"/>
        <p:cNvGrpSpPr/>
        <p:nvPr/>
      </p:nvGrpSpPr>
      <p:grpSpPr>
        <a:xfrm>
          <a:off x="0" y="0"/>
          <a:ext cx="0" cy="0"/>
          <a:chOff x="0" y="0"/>
          <a:chExt cx="0" cy="0"/>
        </a:xfrm>
      </p:grpSpPr>
      <p:pic>
        <p:nvPicPr>
          <p:cNvPr id="59" name="Google Shape;59;p9"/>
          <p:cNvPicPr preferRelativeResize="0"/>
          <p:nvPr/>
        </p:nvPicPr>
        <p:blipFill rotWithShape="1">
          <a:blip r:embed="rId2">
            <a:alphaModFix/>
          </a:blip>
          <a:srcRect t="1470" b="2393"/>
          <a:stretch/>
        </p:blipFill>
        <p:spPr>
          <a:xfrm>
            <a:off x="690875" y="1464675"/>
            <a:ext cx="11501123" cy="5393324"/>
          </a:xfrm>
          <a:prstGeom prst="rect">
            <a:avLst/>
          </a:prstGeom>
          <a:noFill/>
          <a:ln>
            <a:noFill/>
          </a:ln>
        </p:spPr>
      </p:pic>
      <p:sp>
        <p:nvSpPr>
          <p:cNvPr id="60" name="Google Shape;60;p9"/>
          <p:cNvSpPr txBox="1"/>
          <p:nvPr/>
        </p:nvSpPr>
        <p:spPr>
          <a:xfrm rot="5400000">
            <a:off x="10323762" y="4907550"/>
            <a:ext cx="2771700" cy="138600"/>
          </a:xfrm>
          <a:prstGeom prst="rect">
            <a:avLst/>
          </a:prstGeom>
          <a:noFill/>
          <a:ln>
            <a:noFill/>
          </a:ln>
        </p:spPr>
        <p:txBody>
          <a:bodyPr spcFirstLastPara="1" wrap="square" lIns="0" tIns="0" rIns="0" bIns="0" anchor="t" anchorCtr="0">
            <a:spAutoFit/>
          </a:bodyPr>
          <a:lstStyle/>
          <a:p>
            <a:pPr marL="0" lvl="0" indent="0" algn="r" rtl="0">
              <a:lnSpc>
                <a:spcPct val="90000"/>
              </a:lnSpc>
              <a:spcBef>
                <a:spcPts val="0"/>
              </a:spcBef>
              <a:spcAft>
                <a:spcPts val="0"/>
              </a:spcAft>
              <a:buNone/>
            </a:pPr>
            <a:r>
              <a:rPr lang="en" sz="1000">
                <a:solidFill>
                  <a:schemeClr val="lt1"/>
                </a:solidFill>
                <a:latin typeface="Poppins"/>
                <a:ea typeface="Poppins"/>
                <a:cs typeface="Poppins"/>
                <a:sym typeface="Poppins"/>
              </a:rPr>
              <a:t>CONFIDENTIAL</a:t>
            </a:r>
            <a:endParaRPr sz="1000">
              <a:solidFill>
                <a:schemeClr val="lt1"/>
              </a:solidFill>
              <a:latin typeface="Poppins"/>
              <a:ea typeface="Poppins"/>
              <a:cs typeface="Poppins"/>
              <a:sym typeface="Poppins"/>
            </a:endParaRPr>
          </a:p>
        </p:txBody>
      </p:sp>
      <p:pic>
        <p:nvPicPr>
          <p:cNvPr id="61" name="Google Shape;61;p9"/>
          <p:cNvPicPr preferRelativeResize="0"/>
          <p:nvPr/>
        </p:nvPicPr>
        <p:blipFill>
          <a:blip r:embed="rId3">
            <a:alphaModFix/>
          </a:blip>
          <a:stretch>
            <a:fillRect/>
          </a:stretch>
        </p:blipFill>
        <p:spPr>
          <a:xfrm>
            <a:off x="493233" y="1073875"/>
            <a:ext cx="923826" cy="220446"/>
          </a:xfrm>
          <a:prstGeom prst="rect">
            <a:avLst/>
          </a:prstGeom>
          <a:noFill/>
          <a:ln>
            <a:noFill/>
          </a:ln>
        </p:spPr>
      </p:pic>
      <p:sp>
        <p:nvSpPr>
          <p:cNvPr id="62" name="Google Shape;62;p9"/>
          <p:cNvSpPr txBox="1">
            <a:spLocks noGrp="1"/>
          </p:cNvSpPr>
          <p:nvPr>
            <p:ph type="title"/>
          </p:nvPr>
        </p:nvSpPr>
        <p:spPr>
          <a:xfrm>
            <a:off x="450493" y="1670175"/>
            <a:ext cx="6633300" cy="1656300"/>
          </a:xfrm>
          <a:prstGeom prst="rect">
            <a:avLst/>
          </a:prstGeom>
        </p:spPr>
        <p:txBody>
          <a:bodyPr spcFirstLastPara="1" wrap="square" lIns="0" tIns="91425" rIns="91425" bIns="91425" anchor="t" anchorCtr="0">
            <a:spAutoFit/>
          </a:bodyPr>
          <a:lstStyle>
            <a:lvl1pPr lvl="0" rtl="0">
              <a:lnSpc>
                <a:spcPct val="100000"/>
              </a:lnSpc>
              <a:spcBef>
                <a:spcPts val="0"/>
              </a:spcBef>
              <a:spcAft>
                <a:spcPts val="0"/>
              </a:spcAft>
              <a:buClr>
                <a:srgbClr val="00344D"/>
              </a:buClr>
              <a:buSzPts val="4800"/>
              <a:buNone/>
              <a:defRPr sz="48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sp>
        <p:nvSpPr>
          <p:cNvPr id="63" name="Google Shape;63;p9"/>
          <p:cNvSpPr txBox="1">
            <a:spLocks noGrp="1"/>
          </p:cNvSpPr>
          <p:nvPr>
            <p:ph type="subTitle" idx="1"/>
          </p:nvPr>
        </p:nvSpPr>
        <p:spPr>
          <a:xfrm>
            <a:off x="461688" y="3987875"/>
            <a:ext cx="3392700" cy="357300"/>
          </a:xfrm>
          <a:prstGeom prst="rect">
            <a:avLst/>
          </a:prstGeom>
        </p:spPr>
        <p:txBody>
          <a:bodyPr spcFirstLastPara="1" wrap="square" lIns="0" tIns="91425" rIns="0" bIns="91425" anchor="t" anchorCtr="0">
            <a:spAutoFit/>
          </a:bodyPr>
          <a:lstStyle>
            <a:lvl1pPr lvl="0" rtl="0">
              <a:lnSpc>
                <a:spcPct val="120000"/>
              </a:lnSpc>
              <a:spcBef>
                <a:spcPts val="1100"/>
              </a:spcBef>
              <a:spcAft>
                <a:spcPts val="0"/>
              </a:spcAft>
              <a:buClr>
                <a:srgbClr val="00344D"/>
              </a:buClr>
              <a:buSzPts val="1600"/>
              <a:buNone/>
              <a:defRPr>
                <a:solidFill>
                  <a:srgbClr val="00344D"/>
                </a:solidFill>
              </a:defRPr>
            </a:lvl1pPr>
            <a:lvl2pPr lvl="1" rtl="0">
              <a:spcBef>
                <a:spcPts val="500"/>
              </a:spcBef>
              <a:spcAft>
                <a:spcPts val="0"/>
              </a:spcAft>
              <a:buClr>
                <a:srgbClr val="00344D"/>
              </a:buClr>
              <a:buSzPts val="1400"/>
              <a:buNone/>
              <a:defRPr>
                <a:solidFill>
                  <a:srgbClr val="00344D"/>
                </a:solidFill>
              </a:defRPr>
            </a:lvl2pPr>
            <a:lvl3pPr lvl="2" rtl="0">
              <a:spcBef>
                <a:spcPts val="500"/>
              </a:spcBef>
              <a:spcAft>
                <a:spcPts val="0"/>
              </a:spcAft>
              <a:buClr>
                <a:srgbClr val="00344D"/>
              </a:buClr>
              <a:buSzPts val="2000"/>
              <a:buNone/>
              <a:defRPr>
                <a:solidFill>
                  <a:srgbClr val="00344D"/>
                </a:solidFill>
              </a:defRPr>
            </a:lvl3pPr>
            <a:lvl4pPr lvl="3" rtl="0">
              <a:spcBef>
                <a:spcPts val="500"/>
              </a:spcBef>
              <a:spcAft>
                <a:spcPts val="0"/>
              </a:spcAft>
              <a:buClr>
                <a:srgbClr val="00344D"/>
              </a:buClr>
              <a:buSzPts val="1900"/>
              <a:buNone/>
              <a:defRPr>
                <a:solidFill>
                  <a:srgbClr val="00344D"/>
                </a:solidFill>
              </a:defRPr>
            </a:lvl4pPr>
            <a:lvl5pPr lvl="4" rtl="0">
              <a:spcBef>
                <a:spcPts val="500"/>
              </a:spcBef>
              <a:spcAft>
                <a:spcPts val="0"/>
              </a:spcAft>
              <a:buClr>
                <a:srgbClr val="00344D"/>
              </a:buClr>
              <a:buSzPts val="1900"/>
              <a:buNone/>
              <a:defRPr>
                <a:solidFill>
                  <a:srgbClr val="00344D"/>
                </a:solidFill>
              </a:defRPr>
            </a:lvl5pPr>
            <a:lvl6pPr lvl="5" rtl="0">
              <a:spcBef>
                <a:spcPts val="500"/>
              </a:spcBef>
              <a:spcAft>
                <a:spcPts val="0"/>
              </a:spcAft>
              <a:buClr>
                <a:srgbClr val="00344D"/>
              </a:buClr>
              <a:buSzPts val="1900"/>
              <a:buNone/>
              <a:defRPr>
                <a:solidFill>
                  <a:srgbClr val="00344D"/>
                </a:solidFill>
              </a:defRPr>
            </a:lvl6pPr>
            <a:lvl7pPr lvl="6" rtl="0">
              <a:spcBef>
                <a:spcPts val="500"/>
              </a:spcBef>
              <a:spcAft>
                <a:spcPts val="0"/>
              </a:spcAft>
              <a:buClr>
                <a:srgbClr val="00344D"/>
              </a:buClr>
              <a:buSzPts val="1900"/>
              <a:buNone/>
              <a:defRPr>
                <a:solidFill>
                  <a:srgbClr val="00344D"/>
                </a:solidFill>
              </a:defRPr>
            </a:lvl7pPr>
            <a:lvl8pPr lvl="7" rtl="0">
              <a:spcBef>
                <a:spcPts val="500"/>
              </a:spcBef>
              <a:spcAft>
                <a:spcPts val="0"/>
              </a:spcAft>
              <a:buClr>
                <a:srgbClr val="00344D"/>
              </a:buClr>
              <a:buSzPts val="1900"/>
              <a:buNone/>
              <a:defRPr>
                <a:solidFill>
                  <a:srgbClr val="00344D"/>
                </a:solidFill>
              </a:defRPr>
            </a:lvl8pPr>
            <a:lvl9pPr lvl="8" rtl="0">
              <a:spcBef>
                <a:spcPts val="500"/>
              </a:spcBef>
              <a:spcAft>
                <a:spcPts val="0"/>
              </a:spcAft>
              <a:buClr>
                <a:srgbClr val="00344D"/>
              </a:buClr>
              <a:buSzPts val="1900"/>
              <a:buNone/>
              <a:defRPr>
                <a:solidFill>
                  <a:srgbClr val="00344D"/>
                </a:solidFill>
              </a:defRPr>
            </a:lvl9pPr>
          </a:lstStyle>
          <a:p>
            <a:r>
              <a:rPr lang="en-US"/>
              <a:t>Click to edit Master subtitle style</a:t>
            </a:r>
            <a:endParaRPr/>
          </a:p>
        </p:txBody>
      </p:sp>
      <p:sp>
        <p:nvSpPr>
          <p:cNvPr id="64" name="Google Shape;64;p9"/>
          <p:cNvSpPr txBox="1">
            <a:spLocks noGrp="1"/>
          </p:cNvSpPr>
          <p:nvPr>
            <p:ph type="subTitle" idx="2"/>
          </p:nvPr>
        </p:nvSpPr>
        <p:spPr>
          <a:xfrm>
            <a:off x="461688" y="4428225"/>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8099"/>
              </a:buClr>
              <a:buSzPts val="1200"/>
              <a:buNone/>
              <a:defRPr sz="1200">
                <a:solidFill>
                  <a:srgbClr val="008099"/>
                </a:solidFill>
              </a:defRPr>
            </a:lvl1pPr>
            <a:lvl2pPr lvl="1" rtl="0">
              <a:spcBef>
                <a:spcPts val="500"/>
              </a:spcBef>
              <a:spcAft>
                <a:spcPts val="0"/>
              </a:spcAft>
              <a:buClr>
                <a:srgbClr val="008099"/>
              </a:buClr>
              <a:buSzPts val="1200"/>
              <a:buNone/>
              <a:defRPr sz="1200">
                <a:solidFill>
                  <a:srgbClr val="008099"/>
                </a:solidFill>
              </a:defRPr>
            </a:lvl2pPr>
            <a:lvl3pPr lvl="2" rtl="0">
              <a:spcBef>
                <a:spcPts val="500"/>
              </a:spcBef>
              <a:spcAft>
                <a:spcPts val="0"/>
              </a:spcAft>
              <a:buClr>
                <a:srgbClr val="008099"/>
              </a:buClr>
              <a:buSzPts val="1200"/>
              <a:buNone/>
              <a:defRPr sz="1200">
                <a:solidFill>
                  <a:srgbClr val="008099"/>
                </a:solidFill>
              </a:defRPr>
            </a:lvl3pPr>
            <a:lvl4pPr lvl="3" rtl="0">
              <a:spcBef>
                <a:spcPts val="500"/>
              </a:spcBef>
              <a:spcAft>
                <a:spcPts val="0"/>
              </a:spcAft>
              <a:buClr>
                <a:srgbClr val="008099"/>
              </a:buClr>
              <a:buSzPts val="1200"/>
              <a:buNone/>
              <a:defRPr sz="1200">
                <a:solidFill>
                  <a:srgbClr val="008099"/>
                </a:solidFill>
              </a:defRPr>
            </a:lvl4pPr>
            <a:lvl5pPr lvl="4" rtl="0">
              <a:spcBef>
                <a:spcPts val="500"/>
              </a:spcBef>
              <a:spcAft>
                <a:spcPts val="0"/>
              </a:spcAft>
              <a:buClr>
                <a:srgbClr val="008099"/>
              </a:buClr>
              <a:buSzPts val="1200"/>
              <a:buNone/>
              <a:defRPr sz="1200">
                <a:solidFill>
                  <a:srgbClr val="008099"/>
                </a:solidFill>
              </a:defRPr>
            </a:lvl5pPr>
            <a:lvl6pPr lvl="5" rtl="0">
              <a:spcBef>
                <a:spcPts val="500"/>
              </a:spcBef>
              <a:spcAft>
                <a:spcPts val="0"/>
              </a:spcAft>
              <a:buClr>
                <a:srgbClr val="008099"/>
              </a:buClr>
              <a:buSzPts val="1200"/>
              <a:buNone/>
              <a:defRPr sz="1200">
                <a:solidFill>
                  <a:srgbClr val="008099"/>
                </a:solidFill>
              </a:defRPr>
            </a:lvl6pPr>
            <a:lvl7pPr lvl="6" rtl="0">
              <a:spcBef>
                <a:spcPts val="500"/>
              </a:spcBef>
              <a:spcAft>
                <a:spcPts val="0"/>
              </a:spcAft>
              <a:buClr>
                <a:srgbClr val="008099"/>
              </a:buClr>
              <a:buSzPts val="1200"/>
              <a:buNone/>
              <a:defRPr sz="1200">
                <a:solidFill>
                  <a:srgbClr val="008099"/>
                </a:solidFill>
              </a:defRPr>
            </a:lvl7pPr>
            <a:lvl8pPr lvl="7" rtl="0">
              <a:spcBef>
                <a:spcPts val="500"/>
              </a:spcBef>
              <a:spcAft>
                <a:spcPts val="0"/>
              </a:spcAft>
              <a:buClr>
                <a:srgbClr val="008099"/>
              </a:buClr>
              <a:buSzPts val="1200"/>
              <a:buNone/>
              <a:defRPr sz="1200">
                <a:solidFill>
                  <a:srgbClr val="008099"/>
                </a:solidFill>
              </a:defRPr>
            </a:lvl8pPr>
            <a:lvl9pPr lvl="8" rtl="0">
              <a:spcBef>
                <a:spcPts val="500"/>
              </a:spcBef>
              <a:spcAft>
                <a:spcPts val="0"/>
              </a:spcAft>
              <a:buClr>
                <a:srgbClr val="008099"/>
              </a:buClr>
              <a:buSzPts val="1200"/>
              <a:buNone/>
              <a:defRPr sz="1200">
                <a:solidFill>
                  <a:srgbClr val="008099"/>
                </a:solidFill>
              </a:defRPr>
            </a:lvl9pPr>
          </a:lstStyle>
          <a:p>
            <a:r>
              <a:rPr lang="en-US"/>
              <a:t>Click to edit Master subtitle style</a:t>
            </a:r>
            <a:endParaRPr/>
          </a:p>
        </p:txBody>
      </p:sp>
    </p:spTree>
    <p:extLst>
      <p:ext uri="{BB962C8B-B14F-4D97-AF65-F5344CB8AC3E}">
        <p14:creationId xmlns:p14="http://schemas.microsoft.com/office/powerpoint/2010/main" val="2815203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ull Quote Slide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53CCB6B-2E5E-CE40-D728-6F6075907F0C}"/>
              </a:ext>
            </a:extLst>
          </p:cNvPr>
          <p:cNvPicPr>
            <a:picLocks noChangeAspect="1"/>
          </p:cNvPicPr>
          <p:nvPr userDrawn="1"/>
        </p:nvPicPr>
        <p:blipFill>
          <a:blip r:embed="rId2"/>
          <a:srcRect/>
          <a:stretch/>
        </p:blipFill>
        <p:spPr>
          <a:xfrm>
            <a:off x="0" y="0"/>
            <a:ext cx="12192000" cy="6858000"/>
          </a:xfrm>
          <a:prstGeom prst="rect">
            <a:avLst/>
          </a:prstGeom>
        </p:spPr>
      </p:pic>
      <p:sp>
        <p:nvSpPr>
          <p:cNvPr id="14" name="Picture Placeholder 13">
            <a:extLst>
              <a:ext uri="{FF2B5EF4-FFF2-40B4-BE49-F238E27FC236}">
                <a16:creationId xmlns:a16="http://schemas.microsoft.com/office/drawing/2014/main" id="{D02348E7-BFE4-ECB8-DEE4-865A6D6A1AA4}"/>
              </a:ext>
            </a:extLst>
          </p:cNvPr>
          <p:cNvSpPr>
            <a:spLocks noGrp="1" noChangeAspect="1"/>
          </p:cNvSpPr>
          <p:nvPr>
            <p:ph type="pic" sz="quarter" idx="10"/>
          </p:nvPr>
        </p:nvSpPr>
        <p:spPr>
          <a:xfrm>
            <a:off x="6513127" y="932127"/>
            <a:ext cx="4864608" cy="4873453"/>
          </a:xfrm>
          <a:custGeom>
            <a:avLst/>
            <a:gdLst>
              <a:gd name="connsiteX0" fmla="*/ 3240259 w 5029200"/>
              <a:gd name="connsiteY0" fmla="*/ 4815180 h 5038344"/>
              <a:gd name="connsiteX1" fmla="*/ 3352123 w 5029200"/>
              <a:gd name="connsiteY1" fmla="*/ 4926763 h 5038344"/>
              <a:gd name="connsiteX2" fmla="*/ 3283801 w 5029200"/>
              <a:gd name="connsiteY2" fmla="*/ 5029577 h 5038344"/>
              <a:gd name="connsiteX3" fmla="*/ 3240266 w 5029200"/>
              <a:gd name="connsiteY3" fmla="*/ 5038344 h 5038344"/>
              <a:gd name="connsiteX4" fmla="*/ 3240252 w 5029200"/>
              <a:gd name="connsiteY4" fmla="*/ 5038344 h 5038344"/>
              <a:gd name="connsiteX5" fmla="*/ 3196717 w 5029200"/>
              <a:gd name="connsiteY5" fmla="*/ 5029577 h 5038344"/>
              <a:gd name="connsiteX6" fmla="*/ 3128394 w 5029200"/>
              <a:gd name="connsiteY6" fmla="*/ 4926763 h 5038344"/>
              <a:gd name="connsiteX7" fmla="*/ 3240259 w 5029200"/>
              <a:gd name="connsiteY7" fmla="*/ 4815180 h 5038344"/>
              <a:gd name="connsiteX8" fmla="*/ 2765723 w 5029200"/>
              <a:gd name="connsiteY8" fmla="*/ 4815180 h 5038344"/>
              <a:gd name="connsiteX9" fmla="*/ 2877588 w 5029200"/>
              <a:gd name="connsiteY9" fmla="*/ 4926763 h 5038344"/>
              <a:gd name="connsiteX10" fmla="*/ 2809266 w 5029200"/>
              <a:gd name="connsiteY10" fmla="*/ 5029577 h 5038344"/>
              <a:gd name="connsiteX11" fmla="*/ 2765730 w 5029200"/>
              <a:gd name="connsiteY11" fmla="*/ 5038344 h 5038344"/>
              <a:gd name="connsiteX12" fmla="*/ 2765716 w 5029200"/>
              <a:gd name="connsiteY12" fmla="*/ 5038344 h 5038344"/>
              <a:gd name="connsiteX13" fmla="*/ 2722181 w 5029200"/>
              <a:gd name="connsiteY13" fmla="*/ 5029577 h 5038344"/>
              <a:gd name="connsiteX14" fmla="*/ 2653859 w 5029200"/>
              <a:gd name="connsiteY14" fmla="*/ 4926763 h 5038344"/>
              <a:gd name="connsiteX15" fmla="*/ 2765723 w 5029200"/>
              <a:gd name="connsiteY15" fmla="*/ 4815180 h 5038344"/>
              <a:gd name="connsiteX16" fmla="*/ 2286359 w 5029200"/>
              <a:gd name="connsiteY16" fmla="*/ 4815180 h 5038344"/>
              <a:gd name="connsiteX17" fmla="*/ 2398224 w 5029200"/>
              <a:gd name="connsiteY17" fmla="*/ 4926763 h 5038344"/>
              <a:gd name="connsiteX18" fmla="*/ 2329901 w 5029200"/>
              <a:gd name="connsiteY18" fmla="*/ 5029577 h 5038344"/>
              <a:gd name="connsiteX19" fmla="*/ 2286367 w 5029200"/>
              <a:gd name="connsiteY19" fmla="*/ 5038344 h 5038344"/>
              <a:gd name="connsiteX20" fmla="*/ 2286352 w 5029200"/>
              <a:gd name="connsiteY20" fmla="*/ 5038344 h 5038344"/>
              <a:gd name="connsiteX21" fmla="*/ 2242817 w 5029200"/>
              <a:gd name="connsiteY21" fmla="*/ 5029577 h 5038344"/>
              <a:gd name="connsiteX22" fmla="*/ 2174495 w 5029200"/>
              <a:gd name="connsiteY22" fmla="*/ 4926763 h 5038344"/>
              <a:gd name="connsiteX23" fmla="*/ 2286359 w 5029200"/>
              <a:gd name="connsiteY23" fmla="*/ 4815180 h 5038344"/>
              <a:gd name="connsiteX24" fmla="*/ 1811824 w 5029200"/>
              <a:gd name="connsiteY24" fmla="*/ 4814039 h 5038344"/>
              <a:gd name="connsiteX25" fmla="*/ 1923689 w 5029200"/>
              <a:gd name="connsiteY25" fmla="*/ 4925622 h 5038344"/>
              <a:gd name="connsiteX26" fmla="*/ 1811824 w 5029200"/>
              <a:gd name="connsiteY26" fmla="*/ 5037203 h 5038344"/>
              <a:gd name="connsiteX27" fmla="*/ 1699960 w 5029200"/>
              <a:gd name="connsiteY27" fmla="*/ 4925622 h 5038344"/>
              <a:gd name="connsiteX28" fmla="*/ 1811824 w 5029200"/>
              <a:gd name="connsiteY28" fmla="*/ 4814039 h 5038344"/>
              <a:gd name="connsiteX29" fmla="*/ 3878775 w 5029200"/>
              <a:gd name="connsiteY29" fmla="*/ 4248010 h 5038344"/>
              <a:gd name="connsiteX30" fmla="*/ 4042505 w 5029200"/>
              <a:gd name="connsiteY30" fmla="*/ 4411326 h 5038344"/>
              <a:gd name="connsiteX31" fmla="*/ 3878775 w 5029200"/>
              <a:gd name="connsiteY31" fmla="*/ 4574643 h 5038344"/>
              <a:gd name="connsiteX32" fmla="*/ 3715047 w 5029200"/>
              <a:gd name="connsiteY32" fmla="*/ 4411326 h 5038344"/>
              <a:gd name="connsiteX33" fmla="*/ 3878775 w 5029200"/>
              <a:gd name="connsiteY33" fmla="*/ 4248010 h 5038344"/>
              <a:gd name="connsiteX34" fmla="*/ 1177884 w 5029200"/>
              <a:gd name="connsiteY34" fmla="*/ 4248010 h 5038344"/>
              <a:gd name="connsiteX35" fmla="*/ 1341613 w 5029200"/>
              <a:gd name="connsiteY35" fmla="*/ 4411326 h 5038344"/>
              <a:gd name="connsiteX36" fmla="*/ 1177884 w 5029200"/>
              <a:gd name="connsiteY36" fmla="*/ 4574643 h 5038344"/>
              <a:gd name="connsiteX37" fmla="*/ 1014155 w 5029200"/>
              <a:gd name="connsiteY37" fmla="*/ 4411326 h 5038344"/>
              <a:gd name="connsiteX38" fmla="*/ 1177884 w 5029200"/>
              <a:gd name="connsiteY38" fmla="*/ 4248010 h 5038344"/>
              <a:gd name="connsiteX39" fmla="*/ 3338013 w 5029200"/>
              <a:gd name="connsiteY39" fmla="*/ 4221636 h 5038344"/>
              <a:gd name="connsiteX40" fmla="*/ 3528183 w 5029200"/>
              <a:gd name="connsiteY40" fmla="*/ 4411326 h 5038344"/>
              <a:gd name="connsiteX41" fmla="*/ 3338013 w 5029200"/>
              <a:gd name="connsiteY41" fmla="*/ 4601017 h 5038344"/>
              <a:gd name="connsiteX42" fmla="*/ 3147843 w 5029200"/>
              <a:gd name="connsiteY42" fmla="*/ 4411326 h 5038344"/>
              <a:gd name="connsiteX43" fmla="*/ 3338013 w 5029200"/>
              <a:gd name="connsiteY43" fmla="*/ 4221636 h 5038344"/>
              <a:gd name="connsiteX44" fmla="*/ 1718646 w 5029200"/>
              <a:gd name="connsiteY44" fmla="*/ 4221636 h 5038344"/>
              <a:gd name="connsiteX45" fmla="*/ 1908816 w 5029200"/>
              <a:gd name="connsiteY45" fmla="*/ 4411326 h 5038344"/>
              <a:gd name="connsiteX46" fmla="*/ 1718646 w 5029200"/>
              <a:gd name="connsiteY46" fmla="*/ 4601017 h 5038344"/>
              <a:gd name="connsiteX47" fmla="*/ 1528477 w 5029200"/>
              <a:gd name="connsiteY47" fmla="*/ 4411326 h 5038344"/>
              <a:gd name="connsiteX48" fmla="*/ 1718646 w 5029200"/>
              <a:gd name="connsiteY48" fmla="*/ 4221636 h 5038344"/>
              <a:gd name="connsiteX49" fmla="*/ 2801953 w 5029200"/>
              <a:gd name="connsiteY49" fmla="*/ 4196783 h 5038344"/>
              <a:gd name="connsiteX50" fmla="*/ 3009411 w 5029200"/>
              <a:gd name="connsiteY50" fmla="*/ 4403718 h 5038344"/>
              <a:gd name="connsiteX51" fmla="*/ 2801953 w 5029200"/>
              <a:gd name="connsiteY51" fmla="*/ 4610654 h 5038344"/>
              <a:gd name="connsiteX52" fmla="*/ 2594495 w 5029200"/>
              <a:gd name="connsiteY52" fmla="*/ 4403718 h 5038344"/>
              <a:gd name="connsiteX53" fmla="*/ 2801953 w 5029200"/>
              <a:gd name="connsiteY53" fmla="*/ 4196783 h 5038344"/>
              <a:gd name="connsiteX54" fmla="*/ 2259282 w 5029200"/>
              <a:gd name="connsiteY54" fmla="*/ 4196783 h 5038344"/>
              <a:gd name="connsiteX55" fmla="*/ 2466740 w 5029200"/>
              <a:gd name="connsiteY55" fmla="*/ 4403718 h 5038344"/>
              <a:gd name="connsiteX56" fmla="*/ 2259282 w 5029200"/>
              <a:gd name="connsiteY56" fmla="*/ 4610654 h 5038344"/>
              <a:gd name="connsiteX57" fmla="*/ 2051824 w 5029200"/>
              <a:gd name="connsiteY57" fmla="*/ 4403718 h 5038344"/>
              <a:gd name="connsiteX58" fmla="*/ 2259282 w 5029200"/>
              <a:gd name="connsiteY58" fmla="*/ 4196783 h 5038344"/>
              <a:gd name="connsiteX59" fmla="*/ 4417887 w 5029200"/>
              <a:gd name="connsiteY59" fmla="*/ 3710383 h 5038344"/>
              <a:gd name="connsiteX60" fmla="*/ 4572973 w 5029200"/>
              <a:gd name="connsiteY60" fmla="*/ 3865077 h 5038344"/>
              <a:gd name="connsiteX61" fmla="*/ 4417887 w 5029200"/>
              <a:gd name="connsiteY61" fmla="*/ 4019772 h 5038344"/>
              <a:gd name="connsiteX62" fmla="*/ 4262675 w 5029200"/>
              <a:gd name="connsiteY62" fmla="*/ 3865077 h 5038344"/>
              <a:gd name="connsiteX63" fmla="*/ 4417887 w 5029200"/>
              <a:gd name="connsiteY63" fmla="*/ 3710383 h 5038344"/>
              <a:gd name="connsiteX64" fmla="*/ 641696 w 5029200"/>
              <a:gd name="connsiteY64" fmla="*/ 3707974 h 5038344"/>
              <a:gd name="connsiteX65" fmla="*/ 796781 w 5029200"/>
              <a:gd name="connsiteY65" fmla="*/ 3862795 h 5038344"/>
              <a:gd name="connsiteX66" fmla="*/ 641696 w 5029200"/>
              <a:gd name="connsiteY66" fmla="*/ 4017489 h 5038344"/>
              <a:gd name="connsiteX67" fmla="*/ 486484 w 5029200"/>
              <a:gd name="connsiteY67" fmla="*/ 3862795 h 5038344"/>
              <a:gd name="connsiteX68" fmla="*/ 641696 w 5029200"/>
              <a:gd name="connsiteY68" fmla="*/ 3707974 h 5038344"/>
              <a:gd name="connsiteX69" fmla="*/ 1181061 w 5029200"/>
              <a:gd name="connsiteY69" fmla="*/ 3647618 h 5038344"/>
              <a:gd name="connsiteX70" fmla="*/ 1398180 w 5029200"/>
              <a:gd name="connsiteY70" fmla="*/ 3864189 h 5038344"/>
              <a:gd name="connsiteX71" fmla="*/ 1181061 w 5029200"/>
              <a:gd name="connsiteY71" fmla="*/ 4080761 h 5038344"/>
              <a:gd name="connsiteX72" fmla="*/ 963942 w 5029200"/>
              <a:gd name="connsiteY72" fmla="*/ 3864189 h 5038344"/>
              <a:gd name="connsiteX73" fmla="*/ 1181061 w 5029200"/>
              <a:gd name="connsiteY73" fmla="*/ 3647618 h 5038344"/>
              <a:gd name="connsiteX74" fmla="*/ 3876233 w 5029200"/>
              <a:gd name="connsiteY74" fmla="*/ 3646350 h 5038344"/>
              <a:gd name="connsiteX75" fmla="*/ 4093352 w 5029200"/>
              <a:gd name="connsiteY75" fmla="*/ 3862921 h 5038344"/>
              <a:gd name="connsiteX76" fmla="*/ 3876233 w 5029200"/>
              <a:gd name="connsiteY76" fmla="*/ 4079493 h 5038344"/>
              <a:gd name="connsiteX77" fmla="*/ 3659114 w 5029200"/>
              <a:gd name="connsiteY77" fmla="*/ 3862921 h 5038344"/>
              <a:gd name="connsiteX78" fmla="*/ 3876233 w 5029200"/>
              <a:gd name="connsiteY78" fmla="*/ 3646350 h 5038344"/>
              <a:gd name="connsiteX79" fmla="*/ 4417633 w 5029200"/>
              <a:gd name="connsiteY79" fmla="*/ 3137126 h 5038344"/>
              <a:gd name="connsiteX80" fmla="*/ 4607929 w 5029200"/>
              <a:gd name="connsiteY80" fmla="*/ 3326818 h 5038344"/>
              <a:gd name="connsiteX81" fmla="*/ 4417633 w 5029200"/>
              <a:gd name="connsiteY81" fmla="*/ 3516635 h 5038344"/>
              <a:gd name="connsiteX82" fmla="*/ 4227336 w 5029200"/>
              <a:gd name="connsiteY82" fmla="*/ 3326818 h 5038344"/>
              <a:gd name="connsiteX83" fmla="*/ 4417633 w 5029200"/>
              <a:gd name="connsiteY83" fmla="*/ 3137126 h 5038344"/>
              <a:gd name="connsiteX84" fmla="*/ 641442 w 5029200"/>
              <a:gd name="connsiteY84" fmla="*/ 3134844 h 5038344"/>
              <a:gd name="connsiteX85" fmla="*/ 831739 w 5029200"/>
              <a:gd name="connsiteY85" fmla="*/ 3324661 h 5038344"/>
              <a:gd name="connsiteX86" fmla="*/ 641442 w 5029200"/>
              <a:gd name="connsiteY86" fmla="*/ 3514478 h 5038344"/>
              <a:gd name="connsiteX87" fmla="*/ 451145 w 5029200"/>
              <a:gd name="connsiteY87" fmla="*/ 3324661 h 5038344"/>
              <a:gd name="connsiteX88" fmla="*/ 641442 w 5029200"/>
              <a:gd name="connsiteY88" fmla="*/ 3134844 h 5038344"/>
              <a:gd name="connsiteX89" fmla="*/ 111865 w 5029200"/>
              <a:gd name="connsiteY89" fmla="*/ 3121023 h 5038344"/>
              <a:gd name="connsiteX90" fmla="*/ 223729 w 5029200"/>
              <a:gd name="connsiteY90" fmla="*/ 3232606 h 5038344"/>
              <a:gd name="connsiteX91" fmla="*/ 111865 w 5029200"/>
              <a:gd name="connsiteY91" fmla="*/ 3344189 h 5038344"/>
              <a:gd name="connsiteX92" fmla="*/ 0 w 5029200"/>
              <a:gd name="connsiteY92" fmla="*/ 3232606 h 5038344"/>
              <a:gd name="connsiteX93" fmla="*/ 111865 w 5029200"/>
              <a:gd name="connsiteY93" fmla="*/ 3121023 h 5038344"/>
              <a:gd name="connsiteX94" fmla="*/ 4917210 w 5029200"/>
              <a:gd name="connsiteY94" fmla="*/ 3120896 h 5038344"/>
              <a:gd name="connsiteX95" fmla="*/ 5029075 w 5029200"/>
              <a:gd name="connsiteY95" fmla="*/ 3232479 h 5038344"/>
              <a:gd name="connsiteX96" fmla="*/ 4917210 w 5029200"/>
              <a:gd name="connsiteY96" fmla="*/ 3344062 h 5038344"/>
              <a:gd name="connsiteX97" fmla="*/ 4805345 w 5029200"/>
              <a:gd name="connsiteY97" fmla="*/ 3232479 h 5038344"/>
              <a:gd name="connsiteX98" fmla="*/ 4917210 w 5029200"/>
              <a:gd name="connsiteY98" fmla="*/ 3120896 h 5038344"/>
              <a:gd name="connsiteX99" fmla="*/ 4917337 w 5029200"/>
              <a:gd name="connsiteY99" fmla="*/ 2645274 h 5038344"/>
              <a:gd name="connsiteX100" fmla="*/ 5020410 w 5029200"/>
              <a:gd name="connsiteY100" fmla="*/ 2713425 h 5038344"/>
              <a:gd name="connsiteX101" fmla="*/ 5029200 w 5029200"/>
              <a:gd name="connsiteY101" fmla="*/ 2756852 h 5038344"/>
              <a:gd name="connsiteX102" fmla="*/ 5029200 w 5029200"/>
              <a:gd name="connsiteY102" fmla="*/ 2756862 h 5038344"/>
              <a:gd name="connsiteX103" fmla="*/ 5020410 w 5029200"/>
              <a:gd name="connsiteY103" fmla="*/ 2800290 h 5038344"/>
              <a:gd name="connsiteX104" fmla="*/ 4917337 w 5029200"/>
              <a:gd name="connsiteY104" fmla="*/ 2868440 h 5038344"/>
              <a:gd name="connsiteX105" fmla="*/ 4805473 w 5029200"/>
              <a:gd name="connsiteY105" fmla="*/ 2756857 h 5038344"/>
              <a:gd name="connsiteX106" fmla="*/ 4917337 w 5029200"/>
              <a:gd name="connsiteY106" fmla="*/ 2645274 h 5038344"/>
              <a:gd name="connsiteX107" fmla="*/ 111865 w 5029200"/>
              <a:gd name="connsiteY107" fmla="*/ 2645274 h 5038344"/>
              <a:gd name="connsiteX108" fmla="*/ 223729 w 5029200"/>
              <a:gd name="connsiteY108" fmla="*/ 2756857 h 5038344"/>
              <a:gd name="connsiteX109" fmla="*/ 111865 w 5029200"/>
              <a:gd name="connsiteY109" fmla="*/ 2868440 h 5038344"/>
              <a:gd name="connsiteX110" fmla="*/ 0 w 5029200"/>
              <a:gd name="connsiteY110" fmla="*/ 2756857 h 5038344"/>
              <a:gd name="connsiteX111" fmla="*/ 111865 w 5029200"/>
              <a:gd name="connsiteY111" fmla="*/ 2645274 h 5038344"/>
              <a:gd name="connsiteX112" fmla="*/ 4417759 w 5029200"/>
              <a:gd name="connsiteY112" fmla="*/ 2581621 h 5038344"/>
              <a:gd name="connsiteX113" fmla="*/ 4625217 w 5029200"/>
              <a:gd name="connsiteY113" fmla="*/ 2788557 h 5038344"/>
              <a:gd name="connsiteX114" fmla="*/ 4417759 w 5029200"/>
              <a:gd name="connsiteY114" fmla="*/ 2995492 h 5038344"/>
              <a:gd name="connsiteX115" fmla="*/ 4210301 w 5029200"/>
              <a:gd name="connsiteY115" fmla="*/ 2788557 h 5038344"/>
              <a:gd name="connsiteX116" fmla="*/ 4417759 w 5029200"/>
              <a:gd name="connsiteY116" fmla="*/ 2581621 h 5038344"/>
              <a:gd name="connsiteX117" fmla="*/ 641569 w 5029200"/>
              <a:gd name="connsiteY117" fmla="*/ 2579466 h 5038344"/>
              <a:gd name="connsiteX118" fmla="*/ 849027 w 5029200"/>
              <a:gd name="connsiteY118" fmla="*/ 2786402 h 5038344"/>
              <a:gd name="connsiteX119" fmla="*/ 641569 w 5029200"/>
              <a:gd name="connsiteY119" fmla="*/ 2993337 h 5038344"/>
              <a:gd name="connsiteX120" fmla="*/ 434111 w 5029200"/>
              <a:gd name="connsiteY120" fmla="*/ 2786402 h 5038344"/>
              <a:gd name="connsiteX121" fmla="*/ 641569 w 5029200"/>
              <a:gd name="connsiteY121" fmla="*/ 2579466 h 5038344"/>
              <a:gd name="connsiteX122" fmla="*/ 4917210 w 5029200"/>
              <a:gd name="connsiteY122" fmla="*/ 2169400 h 5038344"/>
              <a:gd name="connsiteX123" fmla="*/ 5029075 w 5029200"/>
              <a:gd name="connsiteY123" fmla="*/ 2280982 h 5038344"/>
              <a:gd name="connsiteX124" fmla="*/ 4917210 w 5029200"/>
              <a:gd name="connsiteY124" fmla="*/ 2392565 h 5038344"/>
              <a:gd name="connsiteX125" fmla="*/ 4805345 w 5029200"/>
              <a:gd name="connsiteY125" fmla="*/ 2280982 h 5038344"/>
              <a:gd name="connsiteX126" fmla="*/ 4917210 w 5029200"/>
              <a:gd name="connsiteY126" fmla="*/ 2169400 h 5038344"/>
              <a:gd name="connsiteX127" fmla="*/ 111865 w 5029200"/>
              <a:gd name="connsiteY127" fmla="*/ 2169272 h 5038344"/>
              <a:gd name="connsiteX128" fmla="*/ 223729 w 5029200"/>
              <a:gd name="connsiteY128" fmla="*/ 2280855 h 5038344"/>
              <a:gd name="connsiteX129" fmla="*/ 111865 w 5029200"/>
              <a:gd name="connsiteY129" fmla="*/ 2392438 h 5038344"/>
              <a:gd name="connsiteX130" fmla="*/ 0 w 5029200"/>
              <a:gd name="connsiteY130" fmla="*/ 2280855 h 5038344"/>
              <a:gd name="connsiteX131" fmla="*/ 111865 w 5029200"/>
              <a:gd name="connsiteY131" fmla="*/ 2169272 h 5038344"/>
              <a:gd name="connsiteX132" fmla="*/ 4417759 w 5029200"/>
              <a:gd name="connsiteY132" fmla="*/ 2043235 h 5038344"/>
              <a:gd name="connsiteX133" fmla="*/ 4625217 w 5029200"/>
              <a:gd name="connsiteY133" fmla="*/ 2250170 h 5038344"/>
              <a:gd name="connsiteX134" fmla="*/ 4417759 w 5029200"/>
              <a:gd name="connsiteY134" fmla="*/ 2457105 h 5038344"/>
              <a:gd name="connsiteX135" fmla="*/ 4210301 w 5029200"/>
              <a:gd name="connsiteY135" fmla="*/ 2250170 h 5038344"/>
              <a:gd name="connsiteX136" fmla="*/ 4417759 w 5029200"/>
              <a:gd name="connsiteY136" fmla="*/ 2043235 h 5038344"/>
              <a:gd name="connsiteX137" fmla="*/ 641569 w 5029200"/>
              <a:gd name="connsiteY137" fmla="*/ 2041079 h 5038344"/>
              <a:gd name="connsiteX138" fmla="*/ 849027 w 5029200"/>
              <a:gd name="connsiteY138" fmla="*/ 2248015 h 5038344"/>
              <a:gd name="connsiteX139" fmla="*/ 641569 w 5029200"/>
              <a:gd name="connsiteY139" fmla="*/ 2454950 h 5038344"/>
              <a:gd name="connsiteX140" fmla="*/ 434111 w 5029200"/>
              <a:gd name="connsiteY140" fmla="*/ 2248015 h 5038344"/>
              <a:gd name="connsiteX141" fmla="*/ 641569 w 5029200"/>
              <a:gd name="connsiteY141" fmla="*/ 2041079 h 5038344"/>
              <a:gd name="connsiteX142" fmla="*/ 4917337 w 5029200"/>
              <a:gd name="connsiteY142" fmla="*/ 1693525 h 5038344"/>
              <a:gd name="connsiteX143" fmla="*/ 5020410 w 5029200"/>
              <a:gd name="connsiteY143" fmla="*/ 1761674 h 5038344"/>
              <a:gd name="connsiteX144" fmla="*/ 5029200 w 5029200"/>
              <a:gd name="connsiteY144" fmla="*/ 1805101 h 5038344"/>
              <a:gd name="connsiteX145" fmla="*/ 5029200 w 5029200"/>
              <a:gd name="connsiteY145" fmla="*/ 1805111 h 5038344"/>
              <a:gd name="connsiteX146" fmla="*/ 5020410 w 5029200"/>
              <a:gd name="connsiteY146" fmla="*/ 1848539 h 5038344"/>
              <a:gd name="connsiteX147" fmla="*/ 4917337 w 5029200"/>
              <a:gd name="connsiteY147" fmla="*/ 1916689 h 5038344"/>
              <a:gd name="connsiteX148" fmla="*/ 4805473 w 5029200"/>
              <a:gd name="connsiteY148" fmla="*/ 1805106 h 5038344"/>
              <a:gd name="connsiteX149" fmla="*/ 4917337 w 5029200"/>
              <a:gd name="connsiteY149" fmla="*/ 1693525 h 5038344"/>
              <a:gd name="connsiteX150" fmla="*/ 111865 w 5029200"/>
              <a:gd name="connsiteY150" fmla="*/ 1693525 h 5038344"/>
              <a:gd name="connsiteX151" fmla="*/ 223729 w 5029200"/>
              <a:gd name="connsiteY151" fmla="*/ 1805106 h 5038344"/>
              <a:gd name="connsiteX152" fmla="*/ 111865 w 5029200"/>
              <a:gd name="connsiteY152" fmla="*/ 1916689 h 5038344"/>
              <a:gd name="connsiteX153" fmla="*/ 0 w 5029200"/>
              <a:gd name="connsiteY153" fmla="*/ 1805106 h 5038344"/>
              <a:gd name="connsiteX154" fmla="*/ 111865 w 5029200"/>
              <a:gd name="connsiteY154" fmla="*/ 1693525 h 5038344"/>
              <a:gd name="connsiteX155" fmla="*/ 4417887 w 5029200"/>
              <a:gd name="connsiteY155" fmla="*/ 1522092 h 5038344"/>
              <a:gd name="connsiteX156" fmla="*/ 4608184 w 5029200"/>
              <a:gd name="connsiteY156" fmla="*/ 1711910 h 5038344"/>
              <a:gd name="connsiteX157" fmla="*/ 4417887 w 5029200"/>
              <a:gd name="connsiteY157" fmla="*/ 1901600 h 5038344"/>
              <a:gd name="connsiteX158" fmla="*/ 4227589 w 5029200"/>
              <a:gd name="connsiteY158" fmla="*/ 1711910 h 5038344"/>
              <a:gd name="connsiteX159" fmla="*/ 4417887 w 5029200"/>
              <a:gd name="connsiteY159" fmla="*/ 1522092 h 5038344"/>
              <a:gd name="connsiteX160" fmla="*/ 641569 w 5029200"/>
              <a:gd name="connsiteY160" fmla="*/ 1520064 h 5038344"/>
              <a:gd name="connsiteX161" fmla="*/ 831866 w 5029200"/>
              <a:gd name="connsiteY161" fmla="*/ 1709754 h 5038344"/>
              <a:gd name="connsiteX162" fmla="*/ 641569 w 5029200"/>
              <a:gd name="connsiteY162" fmla="*/ 1899572 h 5038344"/>
              <a:gd name="connsiteX163" fmla="*/ 451273 w 5029200"/>
              <a:gd name="connsiteY163" fmla="*/ 1709754 h 5038344"/>
              <a:gd name="connsiteX164" fmla="*/ 641569 w 5029200"/>
              <a:gd name="connsiteY164" fmla="*/ 1520064 h 5038344"/>
              <a:gd name="connsiteX165" fmla="*/ 641442 w 5029200"/>
              <a:gd name="connsiteY165" fmla="*/ 1017180 h 5038344"/>
              <a:gd name="connsiteX166" fmla="*/ 796527 w 5029200"/>
              <a:gd name="connsiteY166" fmla="*/ 1171874 h 5038344"/>
              <a:gd name="connsiteX167" fmla="*/ 641442 w 5029200"/>
              <a:gd name="connsiteY167" fmla="*/ 1326695 h 5038344"/>
              <a:gd name="connsiteX168" fmla="*/ 486356 w 5029200"/>
              <a:gd name="connsiteY168" fmla="*/ 1171874 h 5038344"/>
              <a:gd name="connsiteX169" fmla="*/ 641442 w 5029200"/>
              <a:gd name="connsiteY169" fmla="*/ 1017180 h 5038344"/>
              <a:gd name="connsiteX170" fmla="*/ 4419285 w 5029200"/>
              <a:gd name="connsiteY170" fmla="*/ 1009572 h 5038344"/>
              <a:gd name="connsiteX171" fmla="*/ 4580091 w 5029200"/>
              <a:gd name="connsiteY171" fmla="*/ 1170099 h 5038344"/>
              <a:gd name="connsiteX172" fmla="*/ 4419285 w 5029200"/>
              <a:gd name="connsiteY172" fmla="*/ 1330500 h 5038344"/>
              <a:gd name="connsiteX173" fmla="*/ 4258353 w 5029200"/>
              <a:gd name="connsiteY173" fmla="*/ 1170099 h 5038344"/>
              <a:gd name="connsiteX174" fmla="*/ 4419285 w 5029200"/>
              <a:gd name="connsiteY174" fmla="*/ 1009572 h 5038344"/>
              <a:gd name="connsiteX175" fmla="*/ 1181188 w 5029200"/>
              <a:gd name="connsiteY175" fmla="*/ 954795 h 5038344"/>
              <a:gd name="connsiteX176" fmla="*/ 1398307 w 5029200"/>
              <a:gd name="connsiteY176" fmla="*/ 1171367 h 5038344"/>
              <a:gd name="connsiteX177" fmla="*/ 1181188 w 5029200"/>
              <a:gd name="connsiteY177" fmla="*/ 1387939 h 5038344"/>
              <a:gd name="connsiteX178" fmla="*/ 964069 w 5029200"/>
              <a:gd name="connsiteY178" fmla="*/ 1171367 h 5038344"/>
              <a:gd name="connsiteX179" fmla="*/ 1181188 w 5029200"/>
              <a:gd name="connsiteY179" fmla="*/ 954795 h 5038344"/>
              <a:gd name="connsiteX180" fmla="*/ 3876233 w 5029200"/>
              <a:gd name="connsiteY180" fmla="*/ 953528 h 5038344"/>
              <a:gd name="connsiteX181" fmla="*/ 4093352 w 5029200"/>
              <a:gd name="connsiteY181" fmla="*/ 1170099 h 5038344"/>
              <a:gd name="connsiteX182" fmla="*/ 3876233 w 5029200"/>
              <a:gd name="connsiteY182" fmla="*/ 1386671 h 5038344"/>
              <a:gd name="connsiteX183" fmla="*/ 3659114 w 5029200"/>
              <a:gd name="connsiteY183" fmla="*/ 1170099 h 5038344"/>
              <a:gd name="connsiteX184" fmla="*/ 3876233 w 5029200"/>
              <a:gd name="connsiteY184" fmla="*/ 953528 h 5038344"/>
              <a:gd name="connsiteX185" fmla="*/ 2263987 w 5029200"/>
              <a:gd name="connsiteY185" fmla="*/ 894819 h 5038344"/>
              <a:gd name="connsiteX186" fmla="*/ 2534622 w 5029200"/>
              <a:gd name="connsiteY186" fmla="*/ 1116464 h 5038344"/>
              <a:gd name="connsiteX187" fmla="*/ 2805131 w 5029200"/>
              <a:gd name="connsiteY187" fmla="*/ 894819 h 5038344"/>
              <a:gd name="connsiteX188" fmla="*/ 3080597 w 5029200"/>
              <a:gd name="connsiteY188" fmla="*/ 1156278 h 5038344"/>
              <a:gd name="connsiteX189" fmla="*/ 3081106 w 5029200"/>
              <a:gd name="connsiteY189" fmla="*/ 1156278 h 5038344"/>
              <a:gd name="connsiteX190" fmla="*/ 3344750 w 5029200"/>
              <a:gd name="connsiteY190" fmla="*/ 906612 h 5038344"/>
              <a:gd name="connsiteX191" fmla="*/ 3608777 w 5029200"/>
              <a:gd name="connsiteY191" fmla="*/ 1169973 h 5038344"/>
              <a:gd name="connsiteX192" fmla="*/ 3523353 w 5029200"/>
              <a:gd name="connsiteY192" fmla="*/ 1363847 h 5038344"/>
              <a:gd name="connsiteX193" fmla="*/ 3697250 w 5029200"/>
              <a:gd name="connsiteY193" fmla="*/ 1514866 h 5038344"/>
              <a:gd name="connsiteX194" fmla="*/ 3876233 w 5029200"/>
              <a:gd name="connsiteY194" fmla="*/ 1444999 h 5038344"/>
              <a:gd name="connsiteX195" fmla="*/ 4140260 w 5029200"/>
              <a:gd name="connsiteY195" fmla="*/ 1708360 h 5038344"/>
              <a:gd name="connsiteX196" fmla="*/ 3884751 w 5029200"/>
              <a:gd name="connsiteY196" fmla="*/ 1971594 h 5038344"/>
              <a:gd name="connsiteX197" fmla="*/ 4152082 w 5029200"/>
              <a:gd name="connsiteY197" fmla="*/ 2246620 h 5038344"/>
              <a:gd name="connsiteX198" fmla="*/ 3929878 w 5029200"/>
              <a:gd name="connsiteY198" fmla="*/ 2516447 h 5038344"/>
              <a:gd name="connsiteX199" fmla="*/ 4152082 w 5029200"/>
              <a:gd name="connsiteY199" fmla="*/ 2786402 h 5038344"/>
              <a:gd name="connsiteX200" fmla="*/ 4152335 w 5029200"/>
              <a:gd name="connsiteY200" fmla="*/ 2786148 h 5038344"/>
              <a:gd name="connsiteX201" fmla="*/ 3876488 w 5029200"/>
              <a:gd name="connsiteY201" fmla="*/ 3061300 h 5038344"/>
              <a:gd name="connsiteX202" fmla="*/ 4140513 w 5029200"/>
              <a:gd name="connsiteY202" fmla="*/ 3324661 h 5038344"/>
              <a:gd name="connsiteX203" fmla="*/ 3876488 w 5029200"/>
              <a:gd name="connsiteY203" fmla="*/ 3588022 h 5038344"/>
              <a:gd name="connsiteX204" fmla="*/ 3695089 w 5029200"/>
              <a:gd name="connsiteY204" fmla="*/ 3516128 h 5038344"/>
              <a:gd name="connsiteX205" fmla="*/ 3515089 w 5029200"/>
              <a:gd name="connsiteY205" fmla="*/ 3666765 h 5038344"/>
              <a:gd name="connsiteX206" fmla="*/ 3605724 w 5029200"/>
              <a:gd name="connsiteY206" fmla="*/ 3865330 h 5038344"/>
              <a:gd name="connsiteX207" fmla="*/ 3341699 w 5029200"/>
              <a:gd name="connsiteY207" fmla="*/ 4128691 h 5038344"/>
              <a:gd name="connsiteX208" fmla="*/ 3077800 w 5029200"/>
              <a:gd name="connsiteY208" fmla="*/ 3873953 h 5038344"/>
              <a:gd name="connsiteX209" fmla="*/ 2802080 w 5029200"/>
              <a:gd name="connsiteY209" fmla="*/ 4140610 h 5038344"/>
              <a:gd name="connsiteX210" fmla="*/ 2531445 w 5029200"/>
              <a:gd name="connsiteY210" fmla="*/ 3919094 h 5038344"/>
              <a:gd name="connsiteX211" fmla="*/ 2260935 w 5029200"/>
              <a:gd name="connsiteY211" fmla="*/ 4140610 h 5038344"/>
              <a:gd name="connsiteX212" fmla="*/ 1985087 w 5029200"/>
              <a:gd name="connsiteY212" fmla="*/ 3865457 h 5038344"/>
              <a:gd name="connsiteX213" fmla="*/ 1721062 w 5029200"/>
              <a:gd name="connsiteY213" fmla="*/ 4128818 h 5038344"/>
              <a:gd name="connsiteX214" fmla="*/ 1457037 w 5029200"/>
              <a:gd name="connsiteY214" fmla="*/ 3865457 h 5038344"/>
              <a:gd name="connsiteX215" fmla="*/ 1558223 w 5029200"/>
              <a:gd name="connsiteY215" fmla="*/ 3658269 h 5038344"/>
              <a:gd name="connsiteX216" fmla="*/ 1385213 w 5029200"/>
              <a:gd name="connsiteY216" fmla="*/ 3493304 h 5038344"/>
              <a:gd name="connsiteX217" fmla="*/ 1181188 w 5029200"/>
              <a:gd name="connsiteY217" fmla="*/ 3589417 h 5038344"/>
              <a:gd name="connsiteX218" fmla="*/ 917163 w 5029200"/>
              <a:gd name="connsiteY218" fmla="*/ 3326057 h 5038344"/>
              <a:gd name="connsiteX219" fmla="*/ 1167206 w 5029200"/>
              <a:gd name="connsiteY219" fmla="*/ 3063077 h 5038344"/>
              <a:gd name="connsiteX220" fmla="*/ 1167206 w 5029200"/>
              <a:gd name="connsiteY220" fmla="*/ 3062316 h 5038344"/>
              <a:gd name="connsiteX221" fmla="*/ 905341 w 5029200"/>
              <a:gd name="connsiteY221" fmla="*/ 2787543 h 5038344"/>
              <a:gd name="connsiteX222" fmla="*/ 1127545 w 5029200"/>
              <a:gd name="connsiteY222" fmla="*/ 2517715 h 5038344"/>
              <a:gd name="connsiteX223" fmla="*/ 905341 w 5029200"/>
              <a:gd name="connsiteY223" fmla="*/ 2247761 h 5038344"/>
              <a:gd name="connsiteX224" fmla="*/ 1167206 w 5029200"/>
              <a:gd name="connsiteY224" fmla="*/ 1972988 h 5038344"/>
              <a:gd name="connsiteX225" fmla="*/ 1167206 w 5029200"/>
              <a:gd name="connsiteY225" fmla="*/ 1972481 h 5038344"/>
              <a:gd name="connsiteX226" fmla="*/ 917163 w 5029200"/>
              <a:gd name="connsiteY226" fmla="*/ 1709501 h 5038344"/>
              <a:gd name="connsiteX227" fmla="*/ 1181188 w 5029200"/>
              <a:gd name="connsiteY227" fmla="*/ 1446140 h 5038344"/>
              <a:gd name="connsiteX228" fmla="*/ 1382544 w 5029200"/>
              <a:gd name="connsiteY228" fmla="*/ 1539210 h 5038344"/>
              <a:gd name="connsiteX229" fmla="*/ 1553774 w 5029200"/>
              <a:gd name="connsiteY229" fmla="*/ 1371075 h 5038344"/>
              <a:gd name="connsiteX230" fmla="*/ 1460087 w 5029200"/>
              <a:gd name="connsiteY230" fmla="*/ 1169973 h 5038344"/>
              <a:gd name="connsiteX231" fmla="*/ 1724113 w 5029200"/>
              <a:gd name="connsiteY231" fmla="*/ 906612 h 5038344"/>
              <a:gd name="connsiteX232" fmla="*/ 1987756 w 5029200"/>
              <a:gd name="connsiteY232" fmla="*/ 1156278 h 5038344"/>
              <a:gd name="connsiteX233" fmla="*/ 1988520 w 5029200"/>
              <a:gd name="connsiteY233" fmla="*/ 1156278 h 5038344"/>
              <a:gd name="connsiteX234" fmla="*/ 2263987 w 5029200"/>
              <a:gd name="connsiteY234" fmla="*/ 894819 h 5038344"/>
              <a:gd name="connsiteX235" fmla="*/ 1181188 w 5029200"/>
              <a:gd name="connsiteY235" fmla="*/ 472581 h 5038344"/>
              <a:gd name="connsiteX236" fmla="*/ 1341993 w 5029200"/>
              <a:gd name="connsiteY236" fmla="*/ 633107 h 5038344"/>
              <a:gd name="connsiteX237" fmla="*/ 1181188 w 5029200"/>
              <a:gd name="connsiteY237" fmla="*/ 793507 h 5038344"/>
              <a:gd name="connsiteX238" fmla="*/ 1020383 w 5029200"/>
              <a:gd name="connsiteY238" fmla="*/ 633107 h 5038344"/>
              <a:gd name="connsiteX239" fmla="*/ 1181188 w 5029200"/>
              <a:gd name="connsiteY239" fmla="*/ 472581 h 5038344"/>
              <a:gd name="connsiteX240" fmla="*/ 3878775 w 5029200"/>
              <a:gd name="connsiteY240" fmla="*/ 470424 h 5038344"/>
              <a:gd name="connsiteX241" fmla="*/ 4042505 w 5029200"/>
              <a:gd name="connsiteY241" fmla="*/ 633741 h 5038344"/>
              <a:gd name="connsiteX242" fmla="*/ 3878775 w 5029200"/>
              <a:gd name="connsiteY242" fmla="*/ 797057 h 5038344"/>
              <a:gd name="connsiteX243" fmla="*/ 3715047 w 5029200"/>
              <a:gd name="connsiteY243" fmla="*/ 633741 h 5038344"/>
              <a:gd name="connsiteX244" fmla="*/ 3878775 w 5029200"/>
              <a:gd name="connsiteY244" fmla="*/ 470424 h 5038344"/>
              <a:gd name="connsiteX245" fmla="*/ 1719663 w 5029200"/>
              <a:gd name="connsiteY245" fmla="*/ 444050 h 5038344"/>
              <a:gd name="connsiteX246" fmla="*/ 1909960 w 5029200"/>
              <a:gd name="connsiteY246" fmla="*/ 633741 h 5038344"/>
              <a:gd name="connsiteX247" fmla="*/ 1719663 w 5029200"/>
              <a:gd name="connsiteY247" fmla="*/ 823559 h 5038344"/>
              <a:gd name="connsiteX248" fmla="*/ 1529367 w 5029200"/>
              <a:gd name="connsiteY248" fmla="*/ 633741 h 5038344"/>
              <a:gd name="connsiteX249" fmla="*/ 1719663 w 5029200"/>
              <a:gd name="connsiteY249" fmla="*/ 444050 h 5038344"/>
              <a:gd name="connsiteX250" fmla="*/ 3338013 w 5029200"/>
              <a:gd name="connsiteY250" fmla="*/ 442909 h 5038344"/>
              <a:gd name="connsiteX251" fmla="*/ 3528183 w 5029200"/>
              <a:gd name="connsiteY251" fmla="*/ 632600 h 5038344"/>
              <a:gd name="connsiteX252" fmla="*/ 3338013 w 5029200"/>
              <a:gd name="connsiteY252" fmla="*/ 822290 h 5038344"/>
              <a:gd name="connsiteX253" fmla="*/ 3147843 w 5029200"/>
              <a:gd name="connsiteY253" fmla="*/ 632600 h 5038344"/>
              <a:gd name="connsiteX254" fmla="*/ 3338013 w 5029200"/>
              <a:gd name="connsiteY254" fmla="*/ 442909 h 5038344"/>
              <a:gd name="connsiteX255" fmla="*/ 2799029 w 5029200"/>
              <a:gd name="connsiteY255" fmla="*/ 426806 h 5038344"/>
              <a:gd name="connsiteX256" fmla="*/ 3006487 w 5029200"/>
              <a:gd name="connsiteY256" fmla="*/ 633741 h 5038344"/>
              <a:gd name="connsiteX257" fmla="*/ 2799029 w 5029200"/>
              <a:gd name="connsiteY257" fmla="*/ 840677 h 5038344"/>
              <a:gd name="connsiteX258" fmla="*/ 2591571 w 5029200"/>
              <a:gd name="connsiteY258" fmla="*/ 633741 h 5038344"/>
              <a:gd name="connsiteX259" fmla="*/ 2799029 w 5029200"/>
              <a:gd name="connsiteY259" fmla="*/ 426806 h 5038344"/>
              <a:gd name="connsiteX260" fmla="*/ 2259282 w 5029200"/>
              <a:gd name="connsiteY260" fmla="*/ 426806 h 5038344"/>
              <a:gd name="connsiteX261" fmla="*/ 2466740 w 5029200"/>
              <a:gd name="connsiteY261" fmla="*/ 633741 h 5038344"/>
              <a:gd name="connsiteX262" fmla="*/ 2259282 w 5029200"/>
              <a:gd name="connsiteY262" fmla="*/ 840677 h 5038344"/>
              <a:gd name="connsiteX263" fmla="*/ 2051824 w 5029200"/>
              <a:gd name="connsiteY263" fmla="*/ 633741 h 5038344"/>
              <a:gd name="connsiteX264" fmla="*/ 2259282 w 5029200"/>
              <a:gd name="connsiteY264" fmla="*/ 426806 h 5038344"/>
              <a:gd name="connsiteX265" fmla="*/ 3238860 w 5029200"/>
              <a:gd name="connsiteY265" fmla="*/ 128 h 5038344"/>
              <a:gd name="connsiteX266" fmla="*/ 3350725 w 5029200"/>
              <a:gd name="connsiteY266" fmla="*/ 111711 h 5038344"/>
              <a:gd name="connsiteX267" fmla="*/ 3238860 w 5029200"/>
              <a:gd name="connsiteY267" fmla="*/ 223294 h 5038344"/>
              <a:gd name="connsiteX268" fmla="*/ 3126996 w 5029200"/>
              <a:gd name="connsiteY268" fmla="*/ 111711 h 5038344"/>
              <a:gd name="connsiteX269" fmla="*/ 3238860 w 5029200"/>
              <a:gd name="connsiteY269" fmla="*/ 128 h 5038344"/>
              <a:gd name="connsiteX270" fmla="*/ 2764326 w 5029200"/>
              <a:gd name="connsiteY270" fmla="*/ 128 h 5038344"/>
              <a:gd name="connsiteX271" fmla="*/ 2876191 w 5029200"/>
              <a:gd name="connsiteY271" fmla="*/ 111711 h 5038344"/>
              <a:gd name="connsiteX272" fmla="*/ 2764326 w 5029200"/>
              <a:gd name="connsiteY272" fmla="*/ 223294 h 5038344"/>
              <a:gd name="connsiteX273" fmla="*/ 2652461 w 5029200"/>
              <a:gd name="connsiteY273" fmla="*/ 111711 h 5038344"/>
              <a:gd name="connsiteX274" fmla="*/ 2764326 w 5029200"/>
              <a:gd name="connsiteY274" fmla="*/ 128 h 5038344"/>
              <a:gd name="connsiteX275" fmla="*/ 2285087 w 5029200"/>
              <a:gd name="connsiteY275" fmla="*/ 128 h 5038344"/>
              <a:gd name="connsiteX276" fmla="*/ 2396952 w 5029200"/>
              <a:gd name="connsiteY276" fmla="*/ 111711 h 5038344"/>
              <a:gd name="connsiteX277" fmla="*/ 2285087 w 5029200"/>
              <a:gd name="connsiteY277" fmla="*/ 223294 h 5038344"/>
              <a:gd name="connsiteX278" fmla="*/ 2173223 w 5029200"/>
              <a:gd name="connsiteY278" fmla="*/ 111711 h 5038344"/>
              <a:gd name="connsiteX279" fmla="*/ 2285087 w 5029200"/>
              <a:gd name="connsiteY279" fmla="*/ 128 h 5038344"/>
              <a:gd name="connsiteX280" fmla="*/ 1806027 w 5029200"/>
              <a:gd name="connsiteY280" fmla="*/ 0 h 5038344"/>
              <a:gd name="connsiteX281" fmla="*/ 1814827 w 5029200"/>
              <a:gd name="connsiteY281" fmla="*/ 0 h 5038344"/>
              <a:gd name="connsiteX282" fmla="*/ 1853969 w 5029200"/>
              <a:gd name="connsiteY282" fmla="*/ 7883 h 5038344"/>
              <a:gd name="connsiteX283" fmla="*/ 1922291 w 5029200"/>
              <a:gd name="connsiteY283" fmla="*/ 110697 h 5038344"/>
              <a:gd name="connsiteX284" fmla="*/ 1810427 w 5029200"/>
              <a:gd name="connsiteY284" fmla="*/ 222280 h 5038344"/>
              <a:gd name="connsiteX285" fmla="*/ 1698562 w 5029200"/>
              <a:gd name="connsiteY285" fmla="*/ 110697 h 5038344"/>
              <a:gd name="connsiteX286" fmla="*/ 1766884 w 5029200"/>
              <a:gd name="connsiteY286" fmla="*/ 7883 h 5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5029200" h="5038344">
                <a:moveTo>
                  <a:pt x="3240259" y="4815180"/>
                </a:moveTo>
                <a:cubicBezTo>
                  <a:pt x="3302038" y="4815180"/>
                  <a:pt x="3352123" y="4865138"/>
                  <a:pt x="3352123" y="4926763"/>
                </a:cubicBezTo>
                <a:cubicBezTo>
                  <a:pt x="3352123" y="4972981"/>
                  <a:pt x="3323950" y="5012637"/>
                  <a:pt x="3283801" y="5029577"/>
                </a:cubicBezTo>
                <a:lnTo>
                  <a:pt x="3240266" y="5038344"/>
                </a:lnTo>
                <a:lnTo>
                  <a:pt x="3240252" y="5038344"/>
                </a:lnTo>
                <a:lnTo>
                  <a:pt x="3196717" y="5029577"/>
                </a:lnTo>
                <a:cubicBezTo>
                  <a:pt x="3156567" y="5012637"/>
                  <a:pt x="3128394" y="4972981"/>
                  <a:pt x="3128394" y="4926763"/>
                </a:cubicBezTo>
                <a:cubicBezTo>
                  <a:pt x="3128394" y="4865138"/>
                  <a:pt x="3178479" y="4815180"/>
                  <a:pt x="3240259" y="4815180"/>
                </a:cubicBezTo>
                <a:close/>
                <a:moveTo>
                  <a:pt x="2765723" y="4815180"/>
                </a:moveTo>
                <a:cubicBezTo>
                  <a:pt x="2827504" y="4815180"/>
                  <a:pt x="2877588" y="4865138"/>
                  <a:pt x="2877588" y="4926763"/>
                </a:cubicBezTo>
                <a:cubicBezTo>
                  <a:pt x="2877588" y="4972981"/>
                  <a:pt x="2849416" y="5012637"/>
                  <a:pt x="2809266" y="5029577"/>
                </a:cubicBezTo>
                <a:lnTo>
                  <a:pt x="2765730" y="5038344"/>
                </a:lnTo>
                <a:lnTo>
                  <a:pt x="2765716" y="5038344"/>
                </a:lnTo>
                <a:lnTo>
                  <a:pt x="2722181" y="5029577"/>
                </a:lnTo>
                <a:cubicBezTo>
                  <a:pt x="2682032" y="5012637"/>
                  <a:pt x="2653859" y="4972981"/>
                  <a:pt x="2653859" y="4926763"/>
                </a:cubicBezTo>
                <a:cubicBezTo>
                  <a:pt x="2653859" y="4865138"/>
                  <a:pt x="2703944" y="4815180"/>
                  <a:pt x="2765723" y="4815180"/>
                </a:cubicBezTo>
                <a:close/>
                <a:moveTo>
                  <a:pt x="2286359" y="4815180"/>
                </a:moveTo>
                <a:cubicBezTo>
                  <a:pt x="2348139" y="4815180"/>
                  <a:pt x="2398224" y="4865138"/>
                  <a:pt x="2398224" y="4926763"/>
                </a:cubicBezTo>
                <a:cubicBezTo>
                  <a:pt x="2398224" y="4972981"/>
                  <a:pt x="2370051" y="5012637"/>
                  <a:pt x="2329901" y="5029577"/>
                </a:cubicBezTo>
                <a:lnTo>
                  <a:pt x="2286367" y="5038344"/>
                </a:lnTo>
                <a:lnTo>
                  <a:pt x="2286352" y="5038344"/>
                </a:lnTo>
                <a:lnTo>
                  <a:pt x="2242817" y="5029577"/>
                </a:lnTo>
                <a:cubicBezTo>
                  <a:pt x="2202667" y="5012637"/>
                  <a:pt x="2174495" y="4972981"/>
                  <a:pt x="2174495" y="4926763"/>
                </a:cubicBezTo>
                <a:cubicBezTo>
                  <a:pt x="2174495" y="4865138"/>
                  <a:pt x="2224579" y="4815180"/>
                  <a:pt x="2286359" y="4815180"/>
                </a:cubicBezTo>
                <a:close/>
                <a:moveTo>
                  <a:pt x="1811824" y="4814039"/>
                </a:moveTo>
                <a:cubicBezTo>
                  <a:pt x="1873604" y="4814039"/>
                  <a:pt x="1923689" y="4863997"/>
                  <a:pt x="1923689" y="4925622"/>
                </a:cubicBezTo>
                <a:cubicBezTo>
                  <a:pt x="1923689" y="4987246"/>
                  <a:pt x="1873604" y="5037203"/>
                  <a:pt x="1811824" y="5037203"/>
                </a:cubicBezTo>
                <a:cubicBezTo>
                  <a:pt x="1750045" y="5037203"/>
                  <a:pt x="1699960" y="4987246"/>
                  <a:pt x="1699960" y="4925622"/>
                </a:cubicBezTo>
                <a:cubicBezTo>
                  <a:pt x="1699960" y="4863997"/>
                  <a:pt x="1750045" y="4814039"/>
                  <a:pt x="1811824" y="4814039"/>
                </a:cubicBezTo>
                <a:close/>
                <a:moveTo>
                  <a:pt x="3878775" y="4248010"/>
                </a:moveTo>
                <a:cubicBezTo>
                  <a:pt x="3969157" y="4248010"/>
                  <a:pt x="4042505" y="4321171"/>
                  <a:pt x="4042505" y="4411326"/>
                </a:cubicBezTo>
                <a:cubicBezTo>
                  <a:pt x="4042505" y="4501480"/>
                  <a:pt x="3969157" y="4574643"/>
                  <a:pt x="3878775" y="4574643"/>
                </a:cubicBezTo>
                <a:cubicBezTo>
                  <a:pt x="3788395" y="4574643"/>
                  <a:pt x="3715047" y="4501480"/>
                  <a:pt x="3715047" y="4411326"/>
                </a:cubicBezTo>
                <a:cubicBezTo>
                  <a:pt x="3715047" y="4321171"/>
                  <a:pt x="3788395" y="4248010"/>
                  <a:pt x="3878775" y="4248010"/>
                </a:cubicBezTo>
                <a:close/>
                <a:moveTo>
                  <a:pt x="1177884" y="4248010"/>
                </a:moveTo>
                <a:cubicBezTo>
                  <a:pt x="1268264" y="4248010"/>
                  <a:pt x="1341613" y="4321171"/>
                  <a:pt x="1341613" y="4411326"/>
                </a:cubicBezTo>
                <a:cubicBezTo>
                  <a:pt x="1341613" y="4501480"/>
                  <a:pt x="1268264" y="4574643"/>
                  <a:pt x="1177884" y="4574643"/>
                </a:cubicBezTo>
                <a:cubicBezTo>
                  <a:pt x="1087502" y="4574643"/>
                  <a:pt x="1014155" y="4501480"/>
                  <a:pt x="1014155" y="4411326"/>
                </a:cubicBezTo>
                <a:cubicBezTo>
                  <a:pt x="1014155" y="4321171"/>
                  <a:pt x="1087502" y="4248010"/>
                  <a:pt x="1177884" y="4248010"/>
                </a:cubicBezTo>
                <a:close/>
                <a:moveTo>
                  <a:pt x="3338013" y="4221636"/>
                </a:moveTo>
                <a:cubicBezTo>
                  <a:pt x="3443012" y="4221636"/>
                  <a:pt x="3528183" y="4306590"/>
                  <a:pt x="3528183" y="4411326"/>
                </a:cubicBezTo>
                <a:cubicBezTo>
                  <a:pt x="3528183" y="4516061"/>
                  <a:pt x="3443012" y="4601017"/>
                  <a:pt x="3338013" y="4601017"/>
                </a:cubicBezTo>
                <a:cubicBezTo>
                  <a:pt x="3233012" y="4601017"/>
                  <a:pt x="3147843" y="4516061"/>
                  <a:pt x="3147843" y="4411326"/>
                </a:cubicBezTo>
                <a:cubicBezTo>
                  <a:pt x="3147843" y="4306590"/>
                  <a:pt x="3233012" y="4221636"/>
                  <a:pt x="3338013" y="4221636"/>
                </a:cubicBezTo>
                <a:close/>
                <a:moveTo>
                  <a:pt x="1718646" y="4221636"/>
                </a:moveTo>
                <a:cubicBezTo>
                  <a:pt x="1823647" y="4221636"/>
                  <a:pt x="1908816" y="4306590"/>
                  <a:pt x="1908816" y="4411326"/>
                </a:cubicBezTo>
                <a:cubicBezTo>
                  <a:pt x="1908816" y="4516061"/>
                  <a:pt x="1823647" y="4601017"/>
                  <a:pt x="1718646" y="4601017"/>
                </a:cubicBezTo>
                <a:cubicBezTo>
                  <a:pt x="1613647" y="4601017"/>
                  <a:pt x="1528477" y="4516061"/>
                  <a:pt x="1528477" y="4411326"/>
                </a:cubicBezTo>
                <a:cubicBezTo>
                  <a:pt x="1528477" y="4306590"/>
                  <a:pt x="1613647" y="4221636"/>
                  <a:pt x="1718646" y="4221636"/>
                </a:cubicBezTo>
                <a:close/>
                <a:moveTo>
                  <a:pt x="2801953" y="4196783"/>
                </a:moveTo>
                <a:cubicBezTo>
                  <a:pt x="2916487" y="4196783"/>
                  <a:pt x="3009411" y="4289472"/>
                  <a:pt x="3009411" y="4403718"/>
                </a:cubicBezTo>
                <a:cubicBezTo>
                  <a:pt x="3009411" y="4517963"/>
                  <a:pt x="2916487" y="4610654"/>
                  <a:pt x="2801953" y="4610654"/>
                </a:cubicBezTo>
                <a:cubicBezTo>
                  <a:pt x="2687418" y="4610654"/>
                  <a:pt x="2594495" y="4517963"/>
                  <a:pt x="2594495" y="4403718"/>
                </a:cubicBezTo>
                <a:cubicBezTo>
                  <a:pt x="2594495" y="4289472"/>
                  <a:pt x="2687418" y="4196783"/>
                  <a:pt x="2801953" y="4196783"/>
                </a:cubicBezTo>
                <a:close/>
                <a:moveTo>
                  <a:pt x="2259282" y="4196783"/>
                </a:moveTo>
                <a:cubicBezTo>
                  <a:pt x="2373817" y="4196783"/>
                  <a:pt x="2466740" y="4289472"/>
                  <a:pt x="2466740" y="4403718"/>
                </a:cubicBezTo>
                <a:cubicBezTo>
                  <a:pt x="2466740" y="4517963"/>
                  <a:pt x="2373817" y="4610654"/>
                  <a:pt x="2259282" y="4610654"/>
                </a:cubicBezTo>
                <a:cubicBezTo>
                  <a:pt x="2144748" y="4610654"/>
                  <a:pt x="2051824" y="4517963"/>
                  <a:pt x="2051824" y="4403718"/>
                </a:cubicBezTo>
                <a:cubicBezTo>
                  <a:pt x="2051824" y="4289472"/>
                  <a:pt x="2144748" y="4196783"/>
                  <a:pt x="2259282" y="4196783"/>
                </a:cubicBezTo>
                <a:close/>
                <a:moveTo>
                  <a:pt x="4417887" y="3710383"/>
                </a:moveTo>
                <a:cubicBezTo>
                  <a:pt x="4503691" y="3710383"/>
                  <a:pt x="4572973" y="3779614"/>
                  <a:pt x="4572973" y="3865077"/>
                </a:cubicBezTo>
                <a:cubicBezTo>
                  <a:pt x="4572973" y="3950539"/>
                  <a:pt x="4503565" y="4019772"/>
                  <a:pt x="4417887" y="4019772"/>
                </a:cubicBezTo>
                <a:cubicBezTo>
                  <a:pt x="4332209" y="4019772"/>
                  <a:pt x="4262675" y="3950539"/>
                  <a:pt x="4262675" y="3865077"/>
                </a:cubicBezTo>
                <a:cubicBezTo>
                  <a:pt x="4262675" y="3779614"/>
                  <a:pt x="4332082" y="3710383"/>
                  <a:pt x="4417887" y="3710383"/>
                </a:cubicBezTo>
                <a:close/>
                <a:moveTo>
                  <a:pt x="641696" y="3707974"/>
                </a:moveTo>
                <a:cubicBezTo>
                  <a:pt x="727501" y="3707974"/>
                  <a:pt x="796781" y="3777332"/>
                  <a:pt x="796781" y="3862795"/>
                </a:cubicBezTo>
                <a:cubicBezTo>
                  <a:pt x="796781" y="3948257"/>
                  <a:pt x="727375" y="4017489"/>
                  <a:pt x="641696" y="4017489"/>
                </a:cubicBezTo>
                <a:cubicBezTo>
                  <a:pt x="556019" y="4017489"/>
                  <a:pt x="486484" y="3948257"/>
                  <a:pt x="486484" y="3862795"/>
                </a:cubicBezTo>
                <a:cubicBezTo>
                  <a:pt x="486484" y="3777332"/>
                  <a:pt x="555890" y="3707974"/>
                  <a:pt x="641696" y="3707974"/>
                </a:cubicBezTo>
                <a:close/>
                <a:moveTo>
                  <a:pt x="1181061" y="3647618"/>
                </a:moveTo>
                <a:cubicBezTo>
                  <a:pt x="1300933" y="3647618"/>
                  <a:pt x="1398180" y="3744619"/>
                  <a:pt x="1398180" y="3864189"/>
                </a:cubicBezTo>
                <a:cubicBezTo>
                  <a:pt x="1398180" y="3983761"/>
                  <a:pt x="1300933" y="4080761"/>
                  <a:pt x="1181061" y="4080761"/>
                </a:cubicBezTo>
                <a:cubicBezTo>
                  <a:pt x="1061188" y="4080761"/>
                  <a:pt x="963942" y="3983761"/>
                  <a:pt x="963942" y="3864189"/>
                </a:cubicBezTo>
                <a:cubicBezTo>
                  <a:pt x="963942" y="3744619"/>
                  <a:pt x="1061188" y="3647618"/>
                  <a:pt x="1181061" y="3647618"/>
                </a:cubicBezTo>
                <a:close/>
                <a:moveTo>
                  <a:pt x="3876233" y="3646350"/>
                </a:moveTo>
                <a:cubicBezTo>
                  <a:pt x="3996107" y="3646350"/>
                  <a:pt x="4093352" y="3743351"/>
                  <a:pt x="4093352" y="3862921"/>
                </a:cubicBezTo>
                <a:cubicBezTo>
                  <a:pt x="4093352" y="3982493"/>
                  <a:pt x="3996107" y="4079493"/>
                  <a:pt x="3876233" y="4079493"/>
                </a:cubicBezTo>
                <a:cubicBezTo>
                  <a:pt x="3756361" y="4079493"/>
                  <a:pt x="3659114" y="3982493"/>
                  <a:pt x="3659114" y="3862921"/>
                </a:cubicBezTo>
                <a:cubicBezTo>
                  <a:pt x="3659114" y="3743351"/>
                  <a:pt x="3756361" y="3646350"/>
                  <a:pt x="3876233" y="3646350"/>
                </a:cubicBezTo>
                <a:close/>
                <a:moveTo>
                  <a:pt x="4417633" y="3137126"/>
                </a:moveTo>
                <a:cubicBezTo>
                  <a:pt x="4522760" y="3137126"/>
                  <a:pt x="4607929" y="3222081"/>
                  <a:pt x="4607929" y="3326818"/>
                </a:cubicBezTo>
                <a:cubicBezTo>
                  <a:pt x="4607929" y="3431680"/>
                  <a:pt x="4522760" y="3516635"/>
                  <a:pt x="4417633" y="3516635"/>
                </a:cubicBezTo>
                <a:cubicBezTo>
                  <a:pt x="4312505" y="3516635"/>
                  <a:pt x="4227336" y="3431680"/>
                  <a:pt x="4227336" y="3326818"/>
                </a:cubicBezTo>
                <a:cubicBezTo>
                  <a:pt x="4227336" y="3221954"/>
                  <a:pt x="4312505" y="3137126"/>
                  <a:pt x="4417633" y="3137126"/>
                </a:cubicBezTo>
                <a:close/>
                <a:moveTo>
                  <a:pt x="641442" y="3134844"/>
                </a:moveTo>
                <a:cubicBezTo>
                  <a:pt x="746569" y="3134844"/>
                  <a:pt x="831739" y="3219799"/>
                  <a:pt x="831739" y="3324661"/>
                </a:cubicBezTo>
                <a:cubicBezTo>
                  <a:pt x="831739" y="3429398"/>
                  <a:pt x="746569" y="3514478"/>
                  <a:pt x="641442" y="3514478"/>
                </a:cubicBezTo>
                <a:cubicBezTo>
                  <a:pt x="536315" y="3514478"/>
                  <a:pt x="451145" y="3429524"/>
                  <a:pt x="451145" y="3324661"/>
                </a:cubicBezTo>
                <a:cubicBezTo>
                  <a:pt x="451145" y="3219799"/>
                  <a:pt x="536315" y="3134844"/>
                  <a:pt x="641442" y="3134844"/>
                </a:cubicBezTo>
                <a:close/>
                <a:moveTo>
                  <a:pt x="111865" y="3121023"/>
                </a:moveTo>
                <a:cubicBezTo>
                  <a:pt x="173645" y="3121023"/>
                  <a:pt x="223729" y="3170981"/>
                  <a:pt x="223729" y="3232606"/>
                </a:cubicBezTo>
                <a:cubicBezTo>
                  <a:pt x="223729" y="3294230"/>
                  <a:pt x="173645" y="3344189"/>
                  <a:pt x="111865" y="3344189"/>
                </a:cubicBezTo>
                <a:cubicBezTo>
                  <a:pt x="50086" y="3344189"/>
                  <a:pt x="0" y="3294230"/>
                  <a:pt x="0" y="3232606"/>
                </a:cubicBezTo>
                <a:cubicBezTo>
                  <a:pt x="0" y="3170981"/>
                  <a:pt x="50086" y="3121023"/>
                  <a:pt x="111865" y="3121023"/>
                </a:cubicBezTo>
                <a:close/>
                <a:moveTo>
                  <a:pt x="4917210" y="3120896"/>
                </a:moveTo>
                <a:cubicBezTo>
                  <a:pt x="4978989" y="3120896"/>
                  <a:pt x="5029075" y="3170855"/>
                  <a:pt x="5029075" y="3232479"/>
                </a:cubicBezTo>
                <a:cubicBezTo>
                  <a:pt x="5029075" y="3294103"/>
                  <a:pt x="4978989" y="3344062"/>
                  <a:pt x="4917210" y="3344062"/>
                </a:cubicBezTo>
                <a:cubicBezTo>
                  <a:pt x="4855429" y="3344062"/>
                  <a:pt x="4805345" y="3294103"/>
                  <a:pt x="4805345" y="3232479"/>
                </a:cubicBezTo>
                <a:cubicBezTo>
                  <a:pt x="4805345" y="3170855"/>
                  <a:pt x="4855429" y="3120896"/>
                  <a:pt x="4917210" y="3120896"/>
                </a:cubicBezTo>
                <a:close/>
                <a:moveTo>
                  <a:pt x="4917337" y="2645274"/>
                </a:moveTo>
                <a:cubicBezTo>
                  <a:pt x="4963671" y="2645274"/>
                  <a:pt x="5003428" y="2673376"/>
                  <a:pt x="5020410" y="2713425"/>
                </a:cubicBezTo>
                <a:lnTo>
                  <a:pt x="5029200" y="2756852"/>
                </a:lnTo>
                <a:lnTo>
                  <a:pt x="5029200" y="2756862"/>
                </a:lnTo>
                <a:lnTo>
                  <a:pt x="5020410" y="2800290"/>
                </a:lnTo>
                <a:cubicBezTo>
                  <a:pt x="5003428" y="2840338"/>
                  <a:pt x="4963671" y="2868440"/>
                  <a:pt x="4917337" y="2868440"/>
                </a:cubicBezTo>
                <a:cubicBezTo>
                  <a:pt x="4855557" y="2868440"/>
                  <a:pt x="4805473" y="2818481"/>
                  <a:pt x="4805473" y="2756857"/>
                </a:cubicBezTo>
                <a:cubicBezTo>
                  <a:pt x="4805473" y="2695233"/>
                  <a:pt x="4855557" y="2645274"/>
                  <a:pt x="4917337" y="2645274"/>
                </a:cubicBezTo>
                <a:close/>
                <a:moveTo>
                  <a:pt x="111865" y="2645274"/>
                </a:moveTo>
                <a:cubicBezTo>
                  <a:pt x="173645" y="2645274"/>
                  <a:pt x="223729" y="2695233"/>
                  <a:pt x="223729" y="2756857"/>
                </a:cubicBezTo>
                <a:cubicBezTo>
                  <a:pt x="223729" y="2818481"/>
                  <a:pt x="173645" y="2868440"/>
                  <a:pt x="111865" y="2868440"/>
                </a:cubicBezTo>
                <a:cubicBezTo>
                  <a:pt x="50086" y="2868440"/>
                  <a:pt x="0" y="2818481"/>
                  <a:pt x="0" y="2756857"/>
                </a:cubicBezTo>
                <a:cubicBezTo>
                  <a:pt x="0" y="2695233"/>
                  <a:pt x="50086" y="2645274"/>
                  <a:pt x="111865" y="2645274"/>
                </a:cubicBezTo>
                <a:close/>
                <a:moveTo>
                  <a:pt x="4417759" y="2581621"/>
                </a:moveTo>
                <a:cubicBezTo>
                  <a:pt x="4532295" y="2581621"/>
                  <a:pt x="4625217" y="2674312"/>
                  <a:pt x="4625217" y="2788557"/>
                </a:cubicBezTo>
                <a:cubicBezTo>
                  <a:pt x="4625217" y="2902803"/>
                  <a:pt x="4532295" y="2995492"/>
                  <a:pt x="4417759" y="2995492"/>
                </a:cubicBezTo>
                <a:cubicBezTo>
                  <a:pt x="4303225" y="2995492"/>
                  <a:pt x="4210301" y="2902803"/>
                  <a:pt x="4210301" y="2788557"/>
                </a:cubicBezTo>
                <a:cubicBezTo>
                  <a:pt x="4210301" y="2674312"/>
                  <a:pt x="4303225" y="2581621"/>
                  <a:pt x="4417759" y="2581621"/>
                </a:cubicBezTo>
                <a:close/>
                <a:moveTo>
                  <a:pt x="641569" y="2579466"/>
                </a:moveTo>
                <a:cubicBezTo>
                  <a:pt x="756103" y="2579466"/>
                  <a:pt x="849027" y="2672155"/>
                  <a:pt x="849027" y="2786402"/>
                </a:cubicBezTo>
                <a:cubicBezTo>
                  <a:pt x="849027" y="2900647"/>
                  <a:pt x="756103" y="2993337"/>
                  <a:pt x="641569" y="2993337"/>
                </a:cubicBezTo>
                <a:cubicBezTo>
                  <a:pt x="527035" y="2993337"/>
                  <a:pt x="434111" y="2900647"/>
                  <a:pt x="434111" y="2786402"/>
                </a:cubicBezTo>
                <a:cubicBezTo>
                  <a:pt x="434111" y="2672155"/>
                  <a:pt x="527035" y="2579466"/>
                  <a:pt x="641569" y="2579466"/>
                </a:cubicBezTo>
                <a:close/>
                <a:moveTo>
                  <a:pt x="4917210" y="2169400"/>
                </a:moveTo>
                <a:cubicBezTo>
                  <a:pt x="4978989" y="2169400"/>
                  <a:pt x="5029075" y="2219359"/>
                  <a:pt x="5029075" y="2280982"/>
                </a:cubicBezTo>
                <a:cubicBezTo>
                  <a:pt x="5029075" y="2342606"/>
                  <a:pt x="4978989" y="2392565"/>
                  <a:pt x="4917210" y="2392565"/>
                </a:cubicBezTo>
                <a:cubicBezTo>
                  <a:pt x="4855429" y="2392565"/>
                  <a:pt x="4805345" y="2342606"/>
                  <a:pt x="4805345" y="2280982"/>
                </a:cubicBezTo>
                <a:cubicBezTo>
                  <a:pt x="4805345" y="2219359"/>
                  <a:pt x="4855429" y="2169400"/>
                  <a:pt x="4917210" y="2169400"/>
                </a:cubicBezTo>
                <a:close/>
                <a:moveTo>
                  <a:pt x="111865" y="2169272"/>
                </a:moveTo>
                <a:cubicBezTo>
                  <a:pt x="173645" y="2169272"/>
                  <a:pt x="223729" y="2219231"/>
                  <a:pt x="223729" y="2280855"/>
                </a:cubicBezTo>
                <a:cubicBezTo>
                  <a:pt x="223729" y="2342479"/>
                  <a:pt x="173645" y="2392438"/>
                  <a:pt x="111865" y="2392438"/>
                </a:cubicBezTo>
                <a:cubicBezTo>
                  <a:pt x="50086" y="2392438"/>
                  <a:pt x="0" y="2342479"/>
                  <a:pt x="0" y="2280855"/>
                </a:cubicBezTo>
                <a:cubicBezTo>
                  <a:pt x="0" y="2219231"/>
                  <a:pt x="50086" y="2169272"/>
                  <a:pt x="111865" y="2169272"/>
                </a:cubicBezTo>
                <a:close/>
                <a:moveTo>
                  <a:pt x="4417759" y="2043235"/>
                </a:moveTo>
                <a:cubicBezTo>
                  <a:pt x="4532295" y="2043235"/>
                  <a:pt x="4625217" y="2135925"/>
                  <a:pt x="4625217" y="2250170"/>
                </a:cubicBezTo>
                <a:cubicBezTo>
                  <a:pt x="4625217" y="2364416"/>
                  <a:pt x="4532295" y="2457105"/>
                  <a:pt x="4417759" y="2457105"/>
                </a:cubicBezTo>
                <a:cubicBezTo>
                  <a:pt x="4303225" y="2457105"/>
                  <a:pt x="4210301" y="2364416"/>
                  <a:pt x="4210301" y="2250170"/>
                </a:cubicBezTo>
                <a:cubicBezTo>
                  <a:pt x="4210301" y="2135925"/>
                  <a:pt x="4303225" y="2043235"/>
                  <a:pt x="4417759" y="2043235"/>
                </a:cubicBezTo>
                <a:close/>
                <a:moveTo>
                  <a:pt x="641569" y="2041079"/>
                </a:moveTo>
                <a:cubicBezTo>
                  <a:pt x="756103" y="2041079"/>
                  <a:pt x="849027" y="2133769"/>
                  <a:pt x="849027" y="2248015"/>
                </a:cubicBezTo>
                <a:cubicBezTo>
                  <a:pt x="849027" y="2362260"/>
                  <a:pt x="756103" y="2454950"/>
                  <a:pt x="641569" y="2454950"/>
                </a:cubicBezTo>
                <a:cubicBezTo>
                  <a:pt x="527035" y="2454950"/>
                  <a:pt x="434111" y="2362260"/>
                  <a:pt x="434111" y="2248015"/>
                </a:cubicBezTo>
                <a:cubicBezTo>
                  <a:pt x="434111" y="2133769"/>
                  <a:pt x="527035" y="2041079"/>
                  <a:pt x="641569" y="2041079"/>
                </a:cubicBezTo>
                <a:close/>
                <a:moveTo>
                  <a:pt x="4917337" y="1693525"/>
                </a:moveTo>
                <a:cubicBezTo>
                  <a:pt x="4963671" y="1693525"/>
                  <a:pt x="5003428" y="1721626"/>
                  <a:pt x="5020410" y="1761674"/>
                </a:cubicBezTo>
                <a:lnTo>
                  <a:pt x="5029200" y="1805101"/>
                </a:lnTo>
                <a:lnTo>
                  <a:pt x="5029200" y="1805111"/>
                </a:lnTo>
                <a:lnTo>
                  <a:pt x="5020410" y="1848539"/>
                </a:lnTo>
                <a:cubicBezTo>
                  <a:pt x="5003428" y="1888587"/>
                  <a:pt x="4963671" y="1916689"/>
                  <a:pt x="4917337" y="1916689"/>
                </a:cubicBezTo>
                <a:cubicBezTo>
                  <a:pt x="4855557" y="1916689"/>
                  <a:pt x="4805473" y="1866730"/>
                  <a:pt x="4805473" y="1805106"/>
                </a:cubicBezTo>
                <a:cubicBezTo>
                  <a:pt x="4805473" y="1743483"/>
                  <a:pt x="4855557" y="1693525"/>
                  <a:pt x="4917337" y="1693525"/>
                </a:cubicBezTo>
                <a:close/>
                <a:moveTo>
                  <a:pt x="111865" y="1693525"/>
                </a:moveTo>
                <a:cubicBezTo>
                  <a:pt x="173645" y="1693525"/>
                  <a:pt x="223729" y="1743483"/>
                  <a:pt x="223729" y="1805106"/>
                </a:cubicBezTo>
                <a:cubicBezTo>
                  <a:pt x="223729" y="1866730"/>
                  <a:pt x="173645" y="1916689"/>
                  <a:pt x="111865" y="1916689"/>
                </a:cubicBezTo>
                <a:cubicBezTo>
                  <a:pt x="50086" y="1916689"/>
                  <a:pt x="0" y="1866730"/>
                  <a:pt x="0" y="1805106"/>
                </a:cubicBezTo>
                <a:cubicBezTo>
                  <a:pt x="0" y="1743483"/>
                  <a:pt x="50086" y="1693525"/>
                  <a:pt x="111865" y="1693525"/>
                </a:cubicBezTo>
                <a:close/>
                <a:moveTo>
                  <a:pt x="4417887" y="1522092"/>
                </a:moveTo>
                <a:cubicBezTo>
                  <a:pt x="4523013" y="1522092"/>
                  <a:pt x="4608184" y="1607048"/>
                  <a:pt x="4608184" y="1711910"/>
                </a:cubicBezTo>
                <a:cubicBezTo>
                  <a:pt x="4608184" y="1816773"/>
                  <a:pt x="4523013" y="1901600"/>
                  <a:pt x="4417887" y="1901600"/>
                </a:cubicBezTo>
                <a:cubicBezTo>
                  <a:pt x="4312760" y="1901600"/>
                  <a:pt x="4227589" y="1816645"/>
                  <a:pt x="4227589" y="1711910"/>
                </a:cubicBezTo>
                <a:cubicBezTo>
                  <a:pt x="4227589" y="1607048"/>
                  <a:pt x="4312760" y="1522092"/>
                  <a:pt x="4417887" y="1522092"/>
                </a:cubicBezTo>
                <a:close/>
                <a:moveTo>
                  <a:pt x="641569" y="1520064"/>
                </a:moveTo>
                <a:cubicBezTo>
                  <a:pt x="746697" y="1520064"/>
                  <a:pt x="831866" y="1605019"/>
                  <a:pt x="831866" y="1709754"/>
                </a:cubicBezTo>
                <a:cubicBezTo>
                  <a:pt x="831866" y="1814490"/>
                  <a:pt x="746697" y="1899572"/>
                  <a:pt x="641569" y="1899572"/>
                </a:cubicBezTo>
                <a:cubicBezTo>
                  <a:pt x="536442" y="1899572"/>
                  <a:pt x="451273" y="1814616"/>
                  <a:pt x="451273" y="1709754"/>
                </a:cubicBezTo>
                <a:cubicBezTo>
                  <a:pt x="451273" y="1604892"/>
                  <a:pt x="536442" y="1520064"/>
                  <a:pt x="641569" y="1520064"/>
                </a:cubicBezTo>
                <a:close/>
                <a:moveTo>
                  <a:pt x="641442" y="1017180"/>
                </a:moveTo>
                <a:cubicBezTo>
                  <a:pt x="727120" y="1017180"/>
                  <a:pt x="796527" y="1086412"/>
                  <a:pt x="796527" y="1171874"/>
                </a:cubicBezTo>
                <a:cubicBezTo>
                  <a:pt x="796527" y="1257337"/>
                  <a:pt x="727120" y="1326695"/>
                  <a:pt x="641442" y="1326695"/>
                </a:cubicBezTo>
                <a:cubicBezTo>
                  <a:pt x="555764" y="1326695"/>
                  <a:pt x="486356" y="1257464"/>
                  <a:pt x="486356" y="1171874"/>
                </a:cubicBezTo>
                <a:cubicBezTo>
                  <a:pt x="486356" y="1086412"/>
                  <a:pt x="555764" y="1017180"/>
                  <a:pt x="641442" y="1017180"/>
                </a:cubicBezTo>
                <a:close/>
                <a:moveTo>
                  <a:pt x="4419285" y="1009572"/>
                </a:moveTo>
                <a:cubicBezTo>
                  <a:pt x="4508141" y="1009572"/>
                  <a:pt x="4580091" y="1081467"/>
                  <a:pt x="4580091" y="1170099"/>
                </a:cubicBezTo>
                <a:cubicBezTo>
                  <a:pt x="4580091" y="1258732"/>
                  <a:pt x="4508015" y="1330500"/>
                  <a:pt x="4419285" y="1330500"/>
                </a:cubicBezTo>
                <a:cubicBezTo>
                  <a:pt x="4330557" y="1330500"/>
                  <a:pt x="4258353" y="1258605"/>
                  <a:pt x="4258353" y="1170099"/>
                </a:cubicBezTo>
                <a:cubicBezTo>
                  <a:pt x="4258353" y="1081467"/>
                  <a:pt x="4330429" y="1009572"/>
                  <a:pt x="4419285" y="1009572"/>
                </a:cubicBezTo>
                <a:close/>
                <a:moveTo>
                  <a:pt x="1181188" y="954795"/>
                </a:moveTo>
                <a:cubicBezTo>
                  <a:pt x="1301061" y="954795"/>
                  <a:pt x="1398307" y="1051797"/>
                  <a:pt x="1398307" y="1171367"/>
                </a:cubicBezTo>
                <a:cubicBezTo>
                  <a:pt x="1398307" y="1290939"/>
                  <a:pt x="1301061" y="1387939"/>
                  <a:pt x="1181188" y="1387939"/>
                </a:cubicBezTo>
                <a:cubicBezTo>
                  <a:pt x="1061315" y="1387939"/>
                  <a:pt x="964069" y="1290939"/>
                  <a:pt x="964069" y="1171367"/>
                </a:cubicBezTo>
                <a:cubicBezTo>
                  <a:pt x="964069" y="1051797"/>
                  <a:pt x="1061315" y="954795"/>
                  <a:pt x="1181188" y="954795"/>
                </a:cubicBezTo>
                <a:close/>
                <a:moveTo>
                  <a:pt x="3876233" y="953528"/>
                </a:moveTo>
                <a:cubicBezTo>
                  <a:pt x="3996107" y="953528"/>
                  <a:pt x="4093352" y="1050529"/>
                  <a:pt x="4093352" y="1170099"/>
                </a:cubicBezTo>
                <a:cubicBezTo>
                  <a:pt x="4093352" y="1289671"/>
                  <a:pt x="3996107" y="1386671"/>
                  <a:pt x="3876233" y="1386671"/>
                </a:cubicBezTo>
                <a:cubicBezTo>
                  <a:pt x="3756361" y="1386671"/>
                  <a:pt x="3659114" y="1289671"/>
                  <a:pt x="3659114" y="1170099"/>
                </a:cubicBezTo>
                <a:cubicBezTo>
                  <a:pt x="3659114" y="1050402"/>
                  <a:pt x="3756361" y="953528"/>
                  <a:pt x="3876233" y="953528"/>
                </a:cubicBezTo>
                <a:close/>
                <a:moveTo>
                  <a:pt x="2263987" y="894819"/>
                </a:moveTo>
                <a:cubicBezTo>
                  <a:pt x="2397969" y="894819"/>
                  <a:pt x="2509580" y="990046"/>
                  <a:pt x="2534622" y="1116464"/>
                </a:cubicBezTo>
                <a:cubicBezTo>
                  <a:pt x="2559537" y="990172"/>
                  <a:pt x="2671147" y="894819"/>
                  <a:pt x="2805131" y="894819"/>
                </a:cubicBezTo>
                <a:cubicBezTo>
                  <a:pt x="2952970" y="894819"/>
                  <a:pt x="3073479" y="1010713"/>
                  <a:pt x="3080597" y="1156278"/>
                </a:cubicBezTo>
                <a:lnTo>
                  <a:pt x="3081106" y="1156278"/>
                </a:lnTo>
                <a:cubicBezTo>
                  <a:pt x="3088225" y="1017180"/>
                  <a:pt x="3198944" y="906612"/>
                  <a:pt x="3344750" y="906612"/>
                </a:cubicBezTo>
                <a:cubicBezTo>
                  <a:pt x="3490555" y="906612"/>
                  <a:pt x="3608777" y="1024535"/>
                  <a:pt x="3608777" y="1169973"/>
                </a:cubicBezTo>
                <a:cubicBezTo>
                  <a:pt x="3608777" y="1246686"/>
                  <a:pt x="3575853" y="1315792"/>
                  <a:pt x="3523353" y="1363847"/>
                </a:cubicBezTo>
                <a:cubicBezTo>
                  <a:pt x="3596065" y="1394533"/>
                  <a:pt x="3657080" y="1447915"/>
                  <a:pt x="3697250" y="1514866"/>
                </a:cubicBezTo>
                <a:cubicBezTo>
                  <a:pt x="3744285" y="1471500"/>
                  <a:pt x="3807209" y="1444999"/>
                  <a:pt x="3876233" y="1444999"/>
                </a:cubicBezTo>
                <a:cubicBezTo>
                  <a:pt x="4022039" y="1444999"/>
                  <a:pt x="4140260" y="1565839"/>
                  <a:pt x="4140260" y="1708360"/>
                </a:cubicBezTo>
                <a:cubicBezTo>
                  <a:pt x="4140260" y="1850881"/>
                  <a:pt x="4026615" y="1967156"/>
                  <a:pt x="3884751" y="1971594"/>
                </a:cubicBezTo>
                <a:cubicBezTo>
                  <a:pt x="4033225" y="1976031"/>
                  <a:pt x="4152082" y="2097378"/>
                  <a:pt x="4152082" y="2246620"/>
                </a:cubicBezTo>
                <a:cubicBezTo>
                  <a:pt x="4152082" y="2380265"/>
                  <a:pt x="4056488" y="2491594"/>
                  <a:pt x="3929878" y="2516447"/>
                </a:cubicBezTo>
                <a:cubicBezTo>
                  <a:pt x="4056488" y="2541300"/>
                  <a:pt x="4152082" y="2652756"/>
                  <a:pt x="4152082" y="2786402"/>
                </a:cubicBezTo>
                <a:lnTo>
                  <a:pt x="4152335" y="2786148"/>
                </a:lnTo>
                <a:cubicBezTo>
                  <a:pt x="4152335" y="2938180"/>
                  <a:pt x="4028776" y="3061300"/>
                  <a:pt x="3876488" y="3061300"/>
                </a:cubicBezTo>
                <a:cubicBezTo>
                  <a:pt x="4022294" y="3061300"/>
                  <a:pt x="4140513" y="3179224"/>
                  <a:pt x="4140513" y="3324661"/>
                </a:cubicBezTo>
                <a:cubicBezTo>
                  <a:pt x="4140513" y="3470100"/>
                  <a:pt x="4022294" y="3588022"/>
                  <a:pt x="3876488" y="3588022"/>
                </a:cubicBezTo>
                <a:cubicBezTo>
                  <a:pt x="3806192" y="3588022"/>
                  <a:pt x="3742377" y="3560760"/>
                  <a:pt x="3695089" y="3516128"/>
                </a:cubicBezTo>
                <a:cubicBezTo>
                  <a:pt x="3653394" y="3583838"/>
                  <a:pt x="3590217" y="3637347"/>
                  <a:pt x="3515089" y="3666765"/>
                </a:cubicBezTo>
                <a:cubicBezTo>
                  <a:pt x="3570641" y="3715074"/>
                  <a:pt x="3605724" y="3786082"/>
                  <a:pt x="3605724" y="3865330"/>
                </a:cubicBezTo>
                <a:cubicBezTo>
                  <a:pt x="3605724" y="4010769"/>
                  <a:pt x="3484581" y="4128691"/>
                  <a:pt x="3341699" y="4128691"/>
                </a:cubicBezTo>
                <a:cubicBezTo>
                  <a:pt x="3198817" y="4128691"/>
                  <a:pt x="3082377" y="4015460"/>
                  <a:pt x="3077800" y="3873953"/>
                </a:cubicBezTo>
                <a:cubicBezTo>
                  <a:pt x="3073351" y="4021927"/>
                  <a:pt x="2951572" y="4140610"/>
                  <a:pt x="2802080" y="4140610"/>
                </a:cubicBezTo>
                <a:cubicBezTo>
                  <a:pt x="2668096" y="4140610"/>
                  <a:pt x="2556487" y="4045385"/>
                  <a:pt x="2531445" y="3919094"/>
                </a:cubicBezTo>
                <a:cubicBezTo>
                  <a:pt x="2506528" y="4045385"/>
                  <a:pt x="2394918" y="4140610"/>
                  <a:pt x="2260935" y="4140610"/>
                </a:cubicBezTo>
                <a:cubicBezTo>
                  <a:pt x="2108647" y="4140610"/>
                  <a:pt x="1985087" y="4017362"/>
                  <a:pt x="1985087" y="3865457"/>
                </a:cubicBezTo>
                <a:cubicBezTo>
                  <a:pt x="1985087" y="4010896"/>
                  <a:pt x="1866868" y="4128818"/>
                  <a:pt x="1721062" y="4128818"/>
                </a:cubicBezTo>
                <a:cubicBezTo>
                  <a:pt x="1575256" y="4128818"/>
                  <a:pt x="1457037" y="4010896"/>
                  <a:pt x="1457037" y="3865457"/>
                </a:cubicBezTo>
                <a:cubicBezTo>
                  <a:pt x="1457037" y="3781391"/>
                  <a:pt x="1496698" y="3706453"/>
                  <a:pt x="1558223" y="3658269"/>
                </a:cubicBezTo>
                <a:cubicBezTo>
                  <a:pt x="1483858" y="3624033"/>
                  <a:pt x="1422841" y="3565578"/>
                  <a:pt x="1385213" y="3493304"/>
                </a:cubicBezTo>
                <a:cubicBezTo>
                  <a:pt x="1336781" y="3552012"/>
                  <a:pt x="1263307" y="3589417"/>
                  <a:pt x="1181188" y="3589417"/>
                </a:cubicBezTo>
                <a:cubicBezTo>
                  <a:pt x="1035382" y="3589417"/>
                  <a:pt x="917163" y="3466803"/>
                  <a:pt x="917163" y="3326057"/>
                </a:cubicBezTo>
                <a:cubicBezTo>
                  <a:pt x="917163" y="3185309"/>
                  <a:pt x="1027883" y="3070303"/>
                  <a:pt x="1167206" y="3063077"/>
                </a:cubicBezTo>
                <a:lnTo>
                  <a:pt x="1167206" y="3062316"/>
                </a:lnTo>
                <a:cubicBezTo>
                  <a:pt x="1021272" y="3055088"/>
                  <a:pt x="905341" y="2934755"/>
                  <a:pt x="905341" y="2787543"/>
                </a:cubicBezTo>
                <a:cubicBezTo>
                  <a:pt x="905341" y="2654024"/>
                  <a:pt x="1000806" y="2542567"/>
                  <a:pt x="1127545" y="2517715"/>
                </a:cubicBezTo>
                <a:cubicBezTo>
                  <a:pt x="1000806" y="2492862"/>
                  <a:pt x="905341" y="2381406"/>
                  <a:pt x="905341" y="2247761"/>
                </a:cubicBezTo>
                <a:cubicBezTo>
                  <a:pt x="905341" y="2100548"/>
                  <a:pt x="1021400" y="1980217"/>
                  <a:pt x="1167206" y="1972988"/>
                </a:cubicBezTo>
                <a:lnTo>
                  <a:pt x="1167206" y="1972481"/>
                </a:lnTo>
                <a:cubicBezTo>
                  <a:pt x="1027883" y="1965253"/>
                  <a:pt x="917163" y="1854939"/>
                  <a:pt x="917163" y="1709501"/>
                </a:cubicBezTo>
                <a:cubicBezTo>
                  <a:pt x="917163" y="1564062"/>
                  <a:pt x="1035382" y="1446140"/>
                  <a:pt x="1181188" y="1446140"/>
                </a:cubicBezTo>
                <a:cubicBezTo>
                  <a:pt x="1261909" y="1446140"/>
                  <a:pt x="1334112" y="1482278"/>
                  <a:pt x="1382544" y="1539210"/>
                </a:cubicBezTo>
                <a:cubicBezTo>
                  <a:pt x="1419154" y="1466048"/>
                  <a:pt x="1479790" y="1406579"/>
                  <a:pt x="1553774" y="1371075"/>
                </a:cubicBezTo>
                <a:cubicBezTo>
                  <a:pt x="1496443" y="1322765"/>
                  <a:pt x="1460087" y="1250616"/>
                  <a:pt x="1460087" y="1169973"/>
                </a:cubicBezTo>
                <a:cubicBezTo>
                  <a:pt x="1460087" y="1024535"/>
                  <a:pt x="1582883" y="906612"/>
                  <a:pt x="1724113" y="906612"/>
                </a:cubicBezTo>
                <a:cubicBezTo>
                  <a:pt x="1865342" y="906612"/>
                  <a:pt x="1980638" y="1017180"/>
                  <a:pt x="1987756" y="1156278"/>
                </a:cubicBezTo>
                <a:lnTo>
                  <a:pt x="1988520" y="1156278"/>
                </a:lnTo>
                <a:cubicBezTo>
                  <a:pt x="1995638" y="1010713"/>
                  <a:pt x="2116274" y="894819"/>
                  <a:pt x="2263987" y="894819"/>
                </a:cubicBezTo>
                <a:close/>
                <a:moveTo>
                  <a:pt x="1181188" y="472581"/>
                </a:moveTo>
                <a:cubicBezTo>
                  <a:pt x="1269918" y="472581"/>
                  <a:pt x="1341993" y="544348"/>
                  <a:pt x="1341993" y="633107"/>
                </a:cubicBezTo>
                <a:cubicBezTo>
                  <a:pt x="1341993" y="721866"/>
                  <a:pt x="1269918" y="793507"/>
                  <a:pt x="1181188" y="793507"/>
                </a:cubicBezTo>
                <a:cubicBezTo>
                  <a:pt x="1092460" y="793507"/>
                  <a:pt x="1020383" y="721612"/>
                  <a:pt x="1020383" y="633107"/>
                </a:cubicBezTo>
                <a:cubicBezTo>
                  <a:pt x="1020383" y="544475"/>
                  <a:pt x="1092460" y="472581"/>
                  <a:pt x="1181188" y="472581"/>
                </a:cubicBezTo>
                <a:close/>
                <a:moveTo>
                  <a:pt x="3878775" y="470424"/>
                </a:moveTo>
                <a:cubicBezTo>
                  <a:pt x="3969157" y="470424"/>
                  <a:pt x="4042505" y="543587"/>
                  <a:pt x="4042505" y="633741"/>
                </a:cubicBezTo>
                <a:cubicBezTo>
                  <a:pt x="4042505" y="723896"/>
                  <a:pt x="3969157" y="797057"/>
                  <a:pt x="3878775" y="797057"/>
                </a:cubicBezTo>
                <a:cubicBezTo>
                  <a:pt x="3788395" y="797057"/>
                  <a:pt x="3715047" y="723896"/>
                  <a:pt x="3715047" y="633741"/>
                </a:cubicBezTo>
                <a:cubicBezTo>
                  <a:pt x="3715047" y="543587"/>
                  <a:pt x="3788395" y="470424"/>
                  <a:pt x="3878775" y="470424"/>
                </a:cubicBezTo>
                <a:close/>
                <a:moveTo>
                  <a:pt x="1719663" y="444050"/>
                </a:moveTo>
                <a:cubicBezTo>
                  <a:pt x="1824791" y="444050"/>
                  <a:pt x="1909960" y="529005"/>
                  <a:pt x="1909960" y="633741"/>
                </a:cubicBezTo>
                <a:cubicBezTo>
                  <a:pt x="1909960" y="738477"/>
                  <a:pt x="1824791" y="823559"/>
                  <a:pt x="1719663" y="823559"/>
                </a:cubicBezTo>
                <a:cubicBezTo>
                  <a:pt x="1614536" y="823559"/>
                  <a:pt x="1529367" y="738604"/>
                  <a:pt x="1529367" y="633741"/>
                </a:cubicBezTo>
                <a:cubicBezTo>
                  <a:pt x="1529367" y="528879"/>
                  <a:pt x="1614536" y="444050"/>
                  <a:pt x="1719663" y="444050"/>
                </a:cubicBezTo>
                <a:close/>
                <a:moveTo>
                  <a:pt x="3338013" y="442909"/>
                </a:moveTo>
                <a:cubicBezTo>
                  <a:pt x="3443012" y="442909"/>
                  <a:pt x="3528183" y="527864"/>
                  <a:pt x="3528183" y="632600"/>
                </a:cubicBezTo>
                <a:cubicBezTo>
                  <a:pt x="3528183" y="737336"/>
                  <a:pt x="3443012" y="822290"/>
                  <a:pt x="3338013" y="822290"/>
                </a:cubicBezTo>
                <a:cubicBezTo>
                  <a:pt x="3233012" y="822290"/>
                  <a:pt x="3147843" y="737336"/>
                  <a:pt x="3147843" y="632600"/>
                </a:cubicBezTo>
                <a:cubicBezTo>
                  <a:pt x="3147843" y="527864"/>
                  <a:pt x="3233012" y="442909"/>
                  <a:pt x="3338013" y="442909"/>
                </a:cubicBezTo>
                <a:close/>
                <a:moveTo>
                  <a:pt x="2799029" y="426806"/>
                </a:moveTo>
                <a:cubicBezTo>
                  <a:pt x="2913563" y="426806"/>
                  <a:pt x="3006487" y="519495"/>
                  <a:pt x="3006487" y="633741"/>
                </a:cubicBezTo>
                <a:cubicBezTo>
                  <a:pt x="3006487" y="747987"/>
                  <a:pt x="2913563" y="840677"/>
                  <a:pt x="2799029" y="840677"/>
                </a:cubicBezTo>
                <a:cubicBezTo>
                  <a:pt x="2684494" y="840677"/>
                  <a:pt x="2591571" y="747987"/>
                  <a:pt x="2591571" y="633741"/>
                </a:cubicBezTo>
                <a:cubicBezTo>
                  <a:pt x="2591571" y="519495"/>
                  <a:pt x="2684494" y="426806"/>
                  <a:pt x="2799029" y="426806"/>
                </a:cubicBezTo>
                <a:close/>
                <a:moveTo>
                  <a:pt x="2259282" y="426806"/>
                </a:moveTo>
                <a:cubicBezTo>
                  <a:pt x="2373817" y="426806"/>
                  <a:pt x="2466740" y="519495"/>
                  <a:pt x="2466740" y="633741"/>
                </a:cubicBezTo>
                <a:cubicBezTo>
                  <a:pt x="2466740" y="747987"/>
                  <a:pt x="2373817" y="840677"/>
                  <a:pt x="2259282" y="840677"/>
                </a:cubicBezTo>
                <a:cubicBezTo>
                  <a:pt x="2144748" y="840677"/>
                  <a:pt x="2051824" y="747987"/>
                  <a:pt x="2051824" y="633741"/>
                </a:cubicBezTo>
                <a:cubicBezTo>
                  <a:pt x="2051824" y="519495"/>
                  <a:pt x="2144748" y="426806"/>
                  <a:pt x="2259282" y="426806"/>
                </a:cubicBezTo>
                <a:close/>
                <a:moveTo>
                  <a:pt x="3238860" y="128"/>
                </a:moveTo>
                <a:cubicBezTo>
                  <a:pt x="3300639" y="128"/>
                  <a:pt x="3350725" y="50087"/>
                  <a:pt x="3350725" y="111711"/>
                </a:cubicBezTo>
                <a:cubicBezTo>
                  <a:pt x="3350725" y="173336"/>
                  <a:pt x="3300639" y="223294"/>
                  <a:pt x="3238860" y="223294"/>
                </a:cubicBezTo>
                <a:cubicBezTo>
                  <a:pt x="3177080" y="223294"/>
                  <a:pt x="3126996" y="173336"/>
                  <a:pt x="3126996" y="111711"/>
                </a:cubicBezTo>
                <a:cubicBezTo>
                  <a:pt x="3126996" y="50087"/>
                  <a:pt x="3177080" y="128"/>
                  <a:pt x="3238860" y="128"/>
                </a:cubicBezTo>
                <a:close/>
                <a:moveTo>
                  <a:pt x="2764326" y="128"/>
                </a:moveTo>
                <a:cubicBezTo>
                  <a:pt x="2826105" y="128"/>
                  <a:pt x="2876191" y="50087"/>
                  <a:pt x="2876191" y="111711"/>
                </a:cubicBezTo>
                <a:cubicBezTo>
                  <a:pt x="2876191" y="173336"/>
                  <a:pt x="2826105" y="223294"/>
                  <a:pt x="2764326" y="223294"/>
                </a:cubicBezTo>
                <a:cubicBezTo>
                  <a:pt x="2702546" y="223294"/>
                  <a:pt x="2652461" y="173336"/>
                  <a:pt x="2652461" y="111711"/>
                </a:cubicBezTo>
                <a:cubicBezTo>
                  <a:pt x="2652461" y="50087"/>
                  <a:pt x="2702546" y="128"/>
                  <a:pt x="2764326" y="128"/>
                </a:cubicBezTo>
                <a:close/>
                <a:moveTo>
                  <a:pt x="2285087" y="128"/>
                </a:moveTo>
                <a:cubicBezTo>
                  <a:pt x="2346868" y="128"/>
                  <a:pt x="2396952" y="50087"/>
                  <a:pt x="2396952" y="111711"/>
                </a:cubicBezTo>
                <a:cubicBezTo>
                  <a:pt x="2396952" y="173336"/>
                  <a:pt x="2346868" y="223294"/>
                  <a:pt x="2285087" y="223294"/>
                </a:cubicBezTo>
                <a:cubicBezTo>
                  <a:pt x="2223309" y="223294"/>
                  <a:pt x="2173223" y="173336"/>
                  <a:pt x="2173223" y="111711"/>
                </a:cubicBezTo>
                <a:cubicBezTo>
                  <a:pt x="2173223" y="50087"/>
                  <a:pt x="2223309" y="128"/>
                  <a:pt x="2285087" y="128"/>
                </a:cubicBezTo>
                <a:close/>
                <a:moveTo>
                  <a:pt x="1806027" y="0"/>
                </a:moveTo>
                <a:lnTo>
                  <a:pt x="1814827" y="0"/>
                </a:lnTo>
                <a:lnTo>
                  <a:pt x="1853969" y="7883"/>
                </a:lnTo>
                <a:cubicBezTo>
                  <a:pt x="1894118" y="24823"/>
                  <a:pt x="1922291" y="64479"/>
                  <a:pt x="1922291" y="110697"/>
                </a:cubicBezTo>
                <a:cubicBezTo>
                  <a:pt x="1922291" y="172321"/>
                  <a:pt x="1872206" y="222280"/>
                  <a:pt x="1810427" y="222280"/>
                </a:cubicBezTo>
                <a:cubicBezTo>
                  <a:pt x="1748646" y="222280"/>
                  <a:pt x="1698562" y="172321"/>
                  <a:pt x="1698562" y="110697"/>
                </a:cubicBezTo>
                <a:cubicBezTo>
                  <a:pt x="1698562" y="64479"/>
                  <a:pt x="1726735" y="24823"/>
                  <a:pt x="1766884" y="7883"/>
                </a:cubicBez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F9C3F28E-DAB1-CF99-F3BB-B6B303524326}"/>
              </a:ext>
            </a:extLst>
          </p:cNvPr>
          <p:cNvSpPr>
            <a:spLocks noGrp="1"/>
          </p:cNvSpPr>
          <p:nvPr>
            <p:ph type="body" sz="quarter" idx="11"/>
          </p:nvPr>
        </p:nvSpPr>
        <p:spPr>
          <a:xfrm>
            <a:off x="903816" y="2245958"/>
            <a:ext cx="5124450" cy="3036887"/>
          </a:xfrm>
        </p:spPr>
        <p:txBody>
          <a:bodyPr>
            <a:normAutofit/>
          </a:bodyPr>
          <a:lstStyle>
            <a:lvl1pPr>
              <a:lnSpc>
                <a:spcPts val="3700"/>
              </a:lnSpc>
              <a:defRPr sz="25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Click to edit Master text styles</a:t>
            </a:r>
          </a:p>
        </p:txBody>
      </p:sp>
    </p:spTree>
    <p:extLst>
      <p:ext uri="{BB962C8B-B14F-4D97-AF65-F5344CB8AC3E}">
        <p14:creationId xmlns:p14="http://schemas.microsoft.com/office/powerpoint/2010/main" val="48655523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04_Thank You Option 2 GG">
  <p:cSld name="04_Thank You Option 2 GG">
    <p:bg>
      <p:bgPr>
        <a:solidFill>
          <a:srgbClr val="E3ECEC">
            <a:alpha val="51400"/>
          </a:srgbClr>
        </a:solidFill>
        <a:effectLst/>
      </p:bgPr>
    </p:bg>
    <p:spTree>
      <p:nvGrpSpPr>
        <p:cNvPr id="1" name="Shape 65"/>
        <p:cNvGrpSpPr/>
        <p:nvPr/>
      </p:nvGrpSpPr>
      <p:grpSpPr>
        <a:xfrm>
          <a:off x="0" y="0"/>
          <a:ext cx="0" cy="0"/>
          <a:chOff x="0" y="0"/>
          <a:chExt cx="0" cy="0"/>
        </a:xfrm>
      </p:grpSpPr>
      <p:pic>
        <p:nvPicPr>
          <p:cNvPr id="66" name="Google Shape;66;p10"/>
          <p:cNvPicPr preferRelativeResize="0"/>
          <p:nvPr/>
        </p:nvPicPr>
        <p:blipFill rotWithShape="1">
          <a:blip r:embed="rId2">
            <a:alphaModFix/>
          </a:blip>
          <a:srcRect t="737" b="2288"/>
          <a:stretch/>
        </p:blipFill>
        <p:spPr>
          <a:xfrm>
            <a:off x="690875" y="1417825"/>
            <a:ext cx="11500902" cy="5440174"/>
          </a:xfrm>
          <a:prstGeom prst="rect">
            <a:avLst/>
          </a:prstGeom>
          <a:noFill/>
          <a:ln>
            <a:noFill/>
          </a:ln>
        </p:spPr>
      </p:pic>
      <p:sp>
        <p:nvSpPr>
          <p:cNvPr id="67" name="Google Shape;67;p10"/>
          <p:cNvSpPr txBox="1"/>
          <p:nvPr/>
        </p:nvSpPr>
        <p:spPr>
          <a:xfrm rot="5400000">
            <a:off x="10323762" y="4907550"/>
            <a:ext cx="2771700" cy="138600"/>
          </a:xfrm>
          <a:prstGeom prst="rect">
            <a:avLst/>
          </a:prstGeom>
          <a:noFill/>
          <a:ln>
            <a:noFill/>
          </a:ln>
        </p:spPr>
        <p:txBody>
          <a:bodyPr spcFirstLastPara="1" wrap="square" lIns="0" tIns="0" rIns="0" bIns="0" anchor="t" anchorCtr="0">
            <a:spAutoFit/>
          </a:bodyPr>
          <a:lstStyle/>
          <a:p>
            <a:pPr marL="0" lvl="0" indent="0" algn="r" rtl="0">
              <a:lnSpc>
                <a:spcPct val="90000"/>
              </a:lnSpc>
              <a:spcBef>
                <a:spcPts val="0"/>
              </a:spcBef>
              <a:spcAft>
                <a:spcPts val="0"/>
              </a:spcAft>
              <a:buNone/>
            </a:pPr>
            <a:r>
              <a:rPr lang="en" sz="1000">
                <a:solidFill>
                  <a:schemeClr val="lt1"/>
                </a:solidFill>
                <a:latin typeface="Poppins"/>
                <a:ea typeface="Poppins"/>
                <a:cs typeface="Poppins"/>
                <a:sym typeface="Poppins"/>
              </a:rPr>
              <a:t>CONFIDENTIAL</a:t>
            </a:r>
            <a:endParaRPr sz="1000">
              <a:solidFill>
                <a:schemeClr val="lt1"/>
              </a:solidFill>
              <a:latin typeface="Poppins"/>
              <a:ea typeface="Poppins"/>
              <a:cs typeface="Poppins"/>
              <a:sym typeface="Poppins"/>
            </a:endParaRPr>
          </a:p>
        </p:txBody>
      </p:sp>
      <p:pic>
        <p:nvPicPr>
          <p:cNvPr id="68" name="Google Shape;68;p10"/>
          <p:cNvPicPr preferRelativeResize="0"/>
          <p:nvPr/>
        </p:nvPicPr>
        <p:blipFill>
          <a:blip r:embed="rId3">
            <a:alphaModFix/>
          </a:blip>
          <a:stretch>
            <a:fillRect/>
          </a:stretch>
        </p:blipFill>
        <p:spPr>
          <a:xfrm>
            <a:off x="493233" y="1073875"/>
            <a:ext cx="923826" cy="220446"/>
          </a:xfrm>
          <a:prstGeom prst="rect">
            <a:avLst/>
          </a:prstGeom>
          <a:noFill/>
          <a:ln>
            <a:noFill/>
          </a:ln>
        </p:spPr>
      </p:pic>
      <p:sp>
        <p:nvSpPr>
          <p:cNvPr id="69" name="Google Shape;69;p10"/>
          <p:cNvSpPr txBox="1">
            <a:spLocks noGrp="1"/>
          </p:cNvSpPr>
          <p:nvPr>
            <p:ph type="title"/>
          </p:nvPr>
        </p:nvSpPr>
        <p:spPr>
          <a:xfrm>
            <a:off x="450493" y="1670175"/>
            <a:ext cx="6633300" cy="1656300"/>
          </a:xfrm>
          <a:prstGeom prst="rect">
            <a:avLst/>
          </a:prstGeom>
        </p:spPr>
        <p:txBody>
          <a:bodyPr spcFirstLastPara="1" wrap="square" lIns="0" tIns="91425" rIns="91425" bIns="91425" anchor="t" anchorCtr="0">
            <a:spAutoFit/>
          </a:bodyPr>
          <a:lstStyle>
            <a:lvl1pPr lvl="0" rtl="0">
              <a:lnSpc>
                <a:spcPct val="100000"/>
              </a:lnSpc>
              <a:spcBef>
                <a:spcPts val="0"/>
              </a:spcBef>
              <a:spcAft>
                <a:spcPts val="0"/>
              </a:spcAft>
              <a:buClr>
                <a:srgbClr val="00344D"/>
              </a:buClr>
              <a:buSzPts val="4800"/>
              <a:buNone/>
              <a:defRPr sz="48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sp>
        <p:nvSpPr>
          <p:cNvPr id="70" name="Google Shape;70;p10"/>
          <p:cNvSpPr txBox="1">
            <a:spLocks noGrp="1"/>
          </p:cNvSpPr>
          <p:nvPr>
            <p:ph type="subTitle" idx="1"/>
          </p:nvPr>
        </p:nvSpPr>
        <p:spPr>
          <a:xfrm>
            <a:off x="461688" y="3987875"/>
            <a:ext cx="3392700" cy="357300"/>
          </a:xfrm>
          <a:prstGeom prst="rect">
            <a:avLst/>
          </a:prstGeom>
        </p:spPr>
        <p:txBody>
          <a:bodyPr spcFirstLastPara="1" wrap="square" lIns="0" tIns="91425" rIns="0" bIns="91425" anchor="t" anchorCtr="0">
            <a:spAutoFit/>
          </a:bodyPr>
          <a:lstStyle>
            <a:lvl1pPr lvl="0" rtl="0">
              <a:lnSpc>
                <a:spcPct val="120000"/>
              </a:lnSpc>
              <a:spcBef>
                <a:spcPts val="1100"/>
              </a:spcBef>
              <a:spcAft>
                <a:spcPts val="0"/>
              </a:spcAft>
              <a:buClr>
                <a:srgbClr val="00344D"/>
              </a:buClr>
              <a:buSzPts val="1600"/>
              <a:buNone/>
              <a:defRPr>
                <a:solidFill>
                  <a:srgbClr val="00344D"/>
                </a:solidFill>
              </a:defRPr>
            </a:lvl1pPr>
            <a:lvl2pPr lvl="1" rtl="0">
              <a:spcBef>
                <a:spcPts val="500"/>
              </a:spcBef>
              <a:spcAft>
                <a:spcPts val="0"/>
              </a:spcAft>
              <a:buClr>
                <a:srgbClr val="00344D"/>
              </a:buClr>
              <a:buSzPts val="1400"/>
              <a:buNone/>
              <a:defRPr>
                <a:solidFill>
                  <a:srgbClr val="00344D"/>
                </a:solidFill>
              </a:defRPr>
            </a:lvl2pPr>
            <a:lvl3pPr lvl="2" rtl="0">
              <a:spcBef>
                <a:spcPts val="500"/>
              </a:spcBef>
              <a:spcAft>
                <a:spcPts val="0"/>
              </a:spcAft>
              <a:buClr>
                <a:srgbClr val="00344D"/>
              </a:buClr>
              <a:buSzPts val="2000"/>
              <a:buNone/>
              <a:defRPr>
                <a:solidFill>
                  <a:srgbClr val="00344D"/>
                </a:solidFill>
              </a:defRPr>
            </a:lvl3pPr>
            <a:lvl4pPr lvl="3" rtl="0">
              <a:spcBef>
                <a:spcPts val="500"/>
              </a:spcBef>
              <a:spcAft>
                <a:spcPts val="0"/>
              </a:spcAft>
              <a:buClr>
                <a:srgbClr val="00344D"/>
              </a:buClr>
              <a:buSzPts val="1900"/>
              <a:buNone/>
              <a:defRPr>
                <a:solidFill>
                  <a:srgbClr val="00344D"/>
                </a:solidFill>
              </a:defRPr>
            </a:lvl4pPr>
            <a:lvl5pPr lvl="4" rtl="0">
              <a:spcBef>
                <a:spcPts val="500"/>
              </a:spcBef>
              <a:spcAft>
                <a:spcPts val="0"/>
              </a:spcAft>
              <a:buClr>
                <a:srgbClr val="00344D"/>
              </a:buClr>
              <a:buSzPts val="1900"/>
              <a:buNone/>
              <a:defRPr>
                <a:solidFill>
                  <a:srgbClr val="00344D"/>
                </a:solidFill>
              </a:defRPr>
            </a:lvl5pPr>
            <a:lvl6pPr lvl="5" rtl="0">
              <a:spcBef>
                <a:spcPts val="500"/>
              </a:spcBef>
              <a:spcAft>
                <a:spcPts val="0"/>
              </a:spcAft>
              <a:buClr>
                <a:srgbClr val="00344D"/>
              </a:buClr>
              <a:buSzPts val="1900"/>
              <a:buNone/>
              <a:defRPr>
                <a:solidFill>
                  <a:srgbClr val="00344D"/>
                </a:solidFill>
              </a:defRPr>
            </a:lvl6pPr>
            <a:lvl7pPr lvl="6" rtl="0">
              <a:spcBef>
                <a:spcPts val="500"/>
              </a:spcBef>
              <a:spcAft>
                <a:spcPts val="0"/>
              </a:spcAft>
              <a:buClr>
                <a:srgbClr val="00344D"/>
              </a:buClr>
              <a:buSzPts val="1900"/>
              <a:buNone/>
              <a:defRPr>
                <a:solidFill>
                  <a:srgbClr val="00344D"/>
                </a:solidFill>
              </a:defRPr>
            </a:lvl7pPr>
            <a:lvl8pPr lvl="7" rtl="0">
              <a:spcBef>
                <a:spcPts val="500"/>
              </a:spcBef>
              <a:spcAft>
                <a:spcPts val="0"/>
              </a:spcAft>
              <a:buClr>
                <a:srgbClr val="00344D"/>
              </a:buClr>
              <a:buSzPts val="1900"/>
              <a:buNone/>
              <a:defRPr>
                <a:solidFill>
                  <a:srgbClr val="00344D"/>
                </a:solidFill>
              </a:defRPr>
            </a:lvl8pPr>
            <a:lvl9pPr lvl="8" rtl="0">
              <a:spcBef>
                <a:spcPts val="500"/>
              </a:spcBef>
              <a:spcAft>
                <a:spcPts val="0"/>
              </a:spcAft>
              <a:buClr>
                <a:srgbClr val="00344D"/>
              </a:buClr>
              <a:buSzPts val="1900"/>
              <a:buNone/>
              <a:defRPr>
                <a:solidFill>
                  <a:srgbClr val="00344D"/>
                </a:solidFill>
              </a:defRPr>
            </a:lvl9pPr>
          </a:lstStyle>
          <a:p>
            <a:r>
              <a:rPr lang="en-US"/>
              <a:t>Click to edit Master subtitle style</a:t>
            </a:r>
            <a:endParaRPr/>
          </a:p>
        </p:txBody>
      </p:sp>
      <p:sp>
        <p:nvSpPr>
          <p:cNvPr id="71" name="Google Shape;71;p10"/>
          <p:cNvSpPr txBox="1">
            <a:spLocks noGrp="1"/>
          </p:cNvSpPr>
          <p:nvPr>
            <p:ph type="subTitle" idx="2"/>
          </p:nvPr>
        </p:nvSpPr>
        <p:spPr>
          <a:xfrm>
            <a:off x="461688" y="4428225"/>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8099"/>
              </a:buClr>
              <a:buSzPts val="1200"/>
              <a:buNone/>
              <a:defRPr sz="1200">
                <a:solidFill>
                  <a:srgbClr val="008099"/>
                </a:solidFill>
              </a:defRPr>
            </a:lvl1pPr>
            <a:lvl2pPr lvl="1" rtl="0">
              <a:spcBef>
                <a:spcPts val="500"/>
              </a:spcBef>
              <a:spcAft>
                <a:spcPts val="0"/>
              </a:spcAft>
              <a:buClr>
                <a:srgbClr val="008099"/>
              </a:buClr>
              <a:buSzPts val="1200"/>
              <a:buNone/>
              <a:defRPr sz="1200">
                <a:solidFill>
                  <a:srgbClr val="008099"/>
                </a:solidFill>
              </a:defRPr>
            </a:lvl2pPr>
            <a:lvl3pPr lvl="2" rtl="0">
              <a:spcBef>
                <a:spcPts val="500"/>
              </a:spcBef>
              <a:spcAft>
                <a:spcPts val="0"/>
              </a:spcAft>
              <a:buClr>
                <a:srgbClr val="008099"/>
              </a:buClr>
              <a:buSzPts val="1200"/>
              <a:buNone/>
              <a:defRPr sz="1200">
                <a:solidFill>
                  <a:srgbClr val="008099"/>
                </a:solidFill>
              </a:defRPr>
            </a:lvl3pPr>
            <a:lvl4pPr lvl="3" rtl="0">
              <a:spcBef>
                <a:spcPts val="500"/>
              </a:spcBef>
              <a:spcAft>
                <a:spcPts val="0"/>
              </a:spcAft>
              <a:buClr>
                <a:srgbClr val="008099"/>
              </a:buClr>
              <a:buSzPts val="1200"/>
              <a:buNone/>
              <a:defRPr sz="1200">
                <a:solidFill>
                  <a:srgbClr val="008099"/>
                </a:solidFill>
              </a:defRPr>
            </a:lvl4pPr>
            <a:lvl5pPr lvl="4" rtl="0">
              <a:spcBef>
                <a:spcPts val="500"/>
              </a:spcBef>
              <a:spcAft>
                <a:spcPts val="0"/>
              </a:spcAft>
              <a:buClr>
                <a:srgbClr val="008099"/>
              </a:buClr>
              <a:buSzPts val="1200"/>
              <a:buNone/>
              <a:defRPr sz="1200">
                <a:solidFill>
                  <a:srgbClr val="008099"/>
                </a:solidFill>
              </a:defRPr>
            </a:lvl5pPr>
            <a:lvl6pPr lvl="5" rtl="0">
              <a:spcBef>
                <a:spcPts val="500"/>
              </a:spcBef>
              <a:spcAft>
                <a:spcPts val="0"/>
              </a:spcAft>
              <a:buClr>
                <a:srgbClr val="008099"/>
              </a:buClr>
              <a:buSzPts val="1200"/>
              <a:buNone/>
              <a:defRPr sz="1200">
                <a:solidFill>
                  <a:srgbClr val="008099"/>
                </a:solidFill>
              </a:defRPr>
            </a:lvl6pPr>
            <a:lvl7pPr lvl="6" rtl="0">
              <a:spcBef>
                <a:spcPts val="500"/>
              </a:spcBef>
              <a:spcAft>
                <a:spcPts val="0"/>
              </a:spcAft>
              <a:buClr>
                <a:srgbClr val="008099"/>
              </a:buClr>
              <a:buSzPts val="1200"/>
              <a:buNone/>
              <a:defRPr sz="1200">
                <a:solidFill>
                  <a:srgbClr val="008099"/>
                </a:solidFill>
              </a:defRPr>
            </a:lvl7pPr>
            <a:lvl8pPr lvl="7" rtl="0">
              <a:spcBef>
                <a:spcPts val="500"/>
              </a:spcBef>
              <a:spcAft>
                <a:spcPts val="0"/>
              </a:spcAft>
              <a:buClr>
                <a:srgbClr val="008099"/>
              </a:buClr>
              <a:buSzPts val="1200"/>
              <a:buNone/>
              <a:defRPr sz="1200">
                <a:solidFill>
                  <a:srgbClr val="008099"/>
                </a:solidFill>
              </a:defRPr>
            </a:lvl8pPr>
            <a:lvl9pPr lvl="8" rtl="0">
              <a:spcBef>
                <a:spcPts val="500"/>
              </a:spcBef>
              <a:spcAft>
                <a:spcPts val="0"/>
              </a:spcAft>
              <a:buClr>
                <a:srgbClr val="008099"/>
              </a:buClr>
              <a:buSzPts val="1200"/>
              <a:buNone/>
              <a:defRPr sz="1200">
                <a:solidFill>
                  <a:srgbClr val="008099"/>
                </a:solidFill>
              </a:defRPr>
            </a:lvl9pPr>
          </a:lstStyle>
          <a:p>
            <a:r>
              <a:rPr lang="en-US"/>
              <a:t>Click to edit Master subtitle style</a:t>
            </a:r>
            <a:endParaRPr/>
          </a:p>
        </p:txBody>
      </p:sp>
    </p:spTree>
    <p:extLst>
      <p:ext uri="{BB962C8B-B14F-4D97-AF65-F5344CB8AC3E}">
        <p14:creationId xmlns:p14="http://schemas.microsoft.com/office/powerpoint/2010/main" val="2264851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05_Agenda | 3 Items, 3 Subitems">
  <p:cSld name="05_Agenda | 3 Items, 3 Subitems">
    <p:bg>
      <p:bgPr>
        <a:solidFill>
          <a:srgbClr val="008099"/>
        </a:solidFill>
        <a:effectLst/>
      </p:bgPr>
    </p:bg>
    <p:spTree>
      <p:nvGrpSpPr>
        <p:cNvPr id="1" name="Shape 72"/>
        <p:cNvGrpSpPr/>
        <p:nvPr/>
      </p:nvGrpSpPr>
      <p:grpSpPr>
        <a:xfrm>
          <a:off x="0" y="0"/>
          <a:ext cx="0" cy="0"/>
          <a:chOff x="0" y="0"/>
          <a:chExt cx="0" cy="0"/>
        </a:xfrm>
      </p:grpSpPr>
      <p:pic>
        <p:nvPicPr>
          <p:cNvPr id="73" name="Google Shape;73;p11"/>
          <p:cNvPicPr preferRelativeResize="0"/>
          <p:nvPr/>
        </p:nvPicPr>
        <p:blipFill>
          <a:blip r:embed="rId2">
            <a:alphaModFix/>
          </a:blip>
          <a:stretch>
            <a:fillRect/>
          </a:stretch>
        </p:blipFill>
        <p:spPr>
          <a:xfrm>
            <a:off x="533425" y="2596888"/>
            <a:ext cx="4361700" cy="3115500"/>
          </a:xfrm>
          <a:prstGeom prst="rect">
            <a:avLst/>
          </a:prstGeom>
          <a:noFill/>
          <a:ln>
            <a:noFill/>
          </a:ln>
        </p:spPr>
      </p:pic>
      <p:sp>
        <p:nvSpPr>
          <p:cNvPr id="74" name="Google Shape;74;p11"/>
          <p:cNvSpPr txBox="1">
            <a:spLocks noGrp="1"/>
          </p:cNvSpPr>
          <p:nvPr>
            <p:ph type="title"/>
          </p:nvPr>
        </p:nvSpPr>
        <p:spPr>
          <a:xfrm>
            <a:off x="457200" y="1072925"/>
            <a:ext cx="4361700" cy="433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D8F225"/>
              </a:buClr>
              <a:buSzPts val="2400"/>
              <a:buNone/>
              <a:defRPr sz="2400">
                <a:solidFill>
                  <a:srgbClr val="D8F225"/>
                </a:solidFill>
              </a:defRPr>
            </a:lvl1pPr>
            <a:lvl2pPr lvl="1" rtl="0">
              <a:lnSpc>
                <a:spcPct val="100000"/>
              </a:lnSpc>
              <a:spcBef>
                <a:spcPts val="0"/>
              </a:spcBef>
              <a:spcAft>
                <a:spcPts val="0"/>
              </a:spcAft>
              <a:buClr>
                <a:srgbClr val="008099"/>
              </a:buClr>
              <a:buSzPts val="1500"/>
              <a:buNone/>
              <a:defRPr>
                <a:solidFill>
                  <a:srgbClr val="008099"/>
                </a:solidFill>
              </a:defRPr>
            </a:lvl2pPr>
            <a:lvl3pPr lvl="2" rtl="0">
              <a:lnSpc>
                <a:spcPct val="100000"/>
              </a:lnSpc>
              <a:spcBef>
                <a:spcPts val="0"/>
              </a:spcBef>
              <a:spcAft>
                <a:spcPts val="0"/>
              </a:spcAft>
              <a:buClr>
                <a:srgbClr val="008099"/>
              </a:buClr>
              <a:buSzPts val="1500"/>
              <a:buNone/>
              <a:defRPr>
                <a:solidFill>
                  <a:srgbClr val="008099"/>
                </a:solidFill>
              </a:defRPr>
            </a:lvl3pPr>
            <a:lvl4pPr lvl="3" rtl="0">
              <a:lnSpc>
                <a:spcPct val="100000"/>
              </a:lnSpc>
              <a:spcBef>
                <a:spcPts val="0"/>
              </a:spcBef>
              <a:spcAft>
                <a:spcPts val="0"/>
              </a:spcAft>
              <a:buClr>
                <a:srgbClr val="008099"/>
              </a:buClr>
              <a:buSzPts val="1500"/>
              <a:buNone/>
              <a:defRPr>
                <a:solidFill>
                  <a:srgbClr val="008099"/>
                </a:solidFill>
              </a:defRPr>
            </a:lvl4pPr>
            <a:lvl5pPr lvl="4" rtl="0">
              <a:lnSpc>
                <a:spcPct val="100000"/>
              </a:lnSpc>
              <a:spcBef>
                <a:spcPts val="0"/>
              </a:spcBef>
              <a:spcAft>
                <a:spcPts val="0"/>
              </a:spcAft>
              <a:buClr>
                <a:srgbClr val="008099"/>
              </a:buClr>
              <a:buSzPts val="1500"/>
              <a:buNone/>
              <a:defRPr>
                <a:solidFill>
                  <a:srgbClr val="008099"/>
                </a:solidFill>
              </a:defRPr>
            </a:lvl5pPr>
            <a:lvl6pPr lvl="5" rtl="0">
              <a:lnSpc>
                <a:spcPct val="100000"/>
              </a:lnSpc>
              <a:spcBef>
                <a:spcPts val="0"/>
              </a:spcBef>
              <a:spcAft>
                <a:spcPts val="0"/>
              </a:spcAft>
              <a:buClr>
                <a:srgbClr val="008099"/>
              </a:buClr>
              <a:buSzPts val="1500"/>
              <a:buNone/>
              <a:defRPr>
                <a:solidFill>
                  <a:srgbClr val="008099"/>
                </a:solidFill>
              </a:defRPr>
            </a:lvl6pPr>
            <a:lvl7pPr lvl="6" rtl="0">
              <a:lnSpc>
                <a:spcPct val="100000"/>
              </a:lnSpc>
              <a:spcBef>
                <a:spcPts val="0"/>
              </a:spcBef>
              <a:spcAft>
                <a:spcPts val="0"/>
              </a:spcAft>
              <a:buClr>
                <a:srgbClr val="008099"/>
              </a:buClr>
              <a:buSzPts val="1500"/>
              <a:buNone/>
              <a:defRPr>
                <a:solidFill>
                  <a:srgbClr val="008099"/>
                </a:solidFill>
              </a:defRPr>
            </a:lvl7pPr>
            <a:lvl8pPr lvl="7" rtl="0">
              <a:lnSpc>
                <a:spcPct val="100000"/>
              </a:lnSpc>
              <a:spcBef>
                <a:spcPts val="0"/>
              </a:spcBef>
              <a:spcAft>
                <a:spcPts val="0"/>
              </a:spcAft>
              <a:buClr>
                <a:srgbClr val="008099"/>
              </a:buClr>
              <a:buSzPts val="1500"/>
              <a:buNone/>
              <a:defRPr>
                <a:solidFill>
                  <a:srgbClr val="008099"/>
                </a:solidFill>
              </a:defRPr>
            </a:lvl8pPr>
            <a:lvl9pPr lvl="8" rtl="0">
              <a:lnSpc>
                <a:spcPct val="100000"/>
              </a:lnSpc>
              <a:spcBef>
                <a:spcPts val="0"/>
              </a:spcBef>
              <a:spcAft>
                <a:spcPts val="0"/>
              </a:spcAft>
              <a:buClr>
                <a:srgbClr val="008099"/>
              </a:buClr>
              <a:buSzPts val="1500"/>
              <a:buNone/>
              <a:defRPr>
                <a:solidFill>
                  <a:srgbClr val="008099"/>
                </a:solidFill>
              </a:defRPr>
            </a:lvl9pPr>
          </a:lstStyle>
          <a:p>
            <a:r>
              <a:rPr lang="en-US"/>
              <a:t>Click to edit Master title style</a:t>
            </a:r>
            <a:endParaRPr/>
          </a:p>
        </p:txBody>
      </p:sp>
      <p:sp>
        <p:nvSpPr>
          <p:cNvPr id="75" name="Google Shape;75;p11"/>
          <p:cNvSpPr txBox="1">
            <a:spLocks noGrp="1"/>
          </p:cNvSpPr>
          <p:nvPr>
            <p:ph type="subTitle" idx="1"/>
          </p:nvPr>
        </p:nvSpPr>
        <p:spPr>
          <a:xfrm>
            <a:off x="6356950" y="1717202"/>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76" name="Google Shape;76;p11"/>
          <p:cNvSpPr txBox="1">
            <a:spLocks noGrp="1"/>
          </p:cNvSpPr>
          <p:nvPr>
            <p:ph type="subTitle" idx="2"/>
          </p:nvPr>
        </p:nvSpPr>
        <p:spPr>
          <a:xfrm>
            <a:off x="6356950" y="1371600"/>
            <a:ext cx="36633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77" name="Google Shape;77;p11"/>
          <p:cNvSpPr txBox="1">
            <a:spLocks noGrp="1"/>
          </p:cNvSpPr>
          <p:nvPr>
            <p:ph type="subTitle" idx="3"/>
          </p:nvPr>
        </p:nvSpPr>
        <p:spPr>
          <a:xfrm>
            <a:off x="6356950" y="2062805"/>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78" name="Google Shape;78;p11"/>
          <p:cNvSpPr txBox="1">
            <a:spLocks noGrp="1"/>
          </p:cNvSpPr>
          <p:nvPr>
            <p:ph type="subTitle" idx="4"/>
          </p:nvPr>
        </p:nvSpPr>
        <p:spPr>
          <a:xfrm>
            <a:off x="6356950" y="2408407"/>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79" name="Google Shape;79;p11"/>
          <p:cNvSpPr txBox="1">
            <a:spLocks noGrp="1"/>
          </p:cNvSpPr>
          <p:nvPr>
            <p:ph type="subTitle" idx="5"/>
          </p:nvPr>
        </p:nvSpPr>
        <p:spPr>
          <a:xfrm>
            <a:off x="6356950" y="3452290"/>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80" name="Google Shape;80;p11"/>
          <p:cNvSpPr txBox="1">
            <a:spLocks noGrp="1"/>
          </p:cNvSpPr>
          <p:nvPr>
            <p:ph type="subTitle" idx="6"/>
          </p:nvPr>
        </p:nvSpPr>
        <p:spPr>
          <a:xfrm>
            <a:off x="6356950" y="3106688"/>
            <a:ext cx="36633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81" name="Google Shape;81;p11"/>
          <p:cNvSpPr txBox="1">
            <a:spLocks noGrp="1"/>
          </p:cNvSpPr>
          <p:nvPr>
            <p:ph type="subTitle" idx="7"/>
          </p:nvPr>
        </p:nvSpPr>
        <p:spPr>
          <a:xfrm>
            <a:off x="6356950" y="3797892"/>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82" name="Google Shape;82;p11"/>
          <p:cNvSpPr txBox="1">
            <a:spLocks noGrp="1"/>
          </p:cNvSpPr>
          <p:nvPr>
            <p:ph type="subTitle" idx="8"/>
          </p:nvPr>
        </p:nvSpPr>
        <p:spPr>
          <a:xfrm>
            <a:off x="6356950" y="4143495"/>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83" name="Google Shape;83;p11"/>
          <p:cNvSpPr txBox="1">
            <a:spLocks noGrp="1"/>
          </p:cNvSpPr>
          <p:nvPr>
            <p:ph type="subTitle" idx="9"/>
          </p:nvPr>
        </p:nvSpPr>
        <p:spPr>
          <a:xfrm>
            <a:off x="6356950" y="5110177"/>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84" name="Google Shape;84;p11"/>
          <p:cNvSpPr txBox="1">
            <a:spLocks noGrp="1"/>
          </p:cNvSpPr>
          <p:nvPr>
            <p:ph type="subTitle" idx="13"/>
          </p:nvPr>
        </p:nvSpPr>
        <p:spPr>
          <a:xfrm>
            <a:off x="6356950" y="4764575"/>
            <a:ext cx="36633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85" name="Google Shape;85;p11"/>
          <p:cNvSpPr txBox="1">
            <a:spLocks noGrp="1"/>
          </p:cNvSpPr>
          <p:nvPr>
            <p:ph type="subTitle" idx="14"/>
          </p:nvPr>
        </p:nvSpPr>
        <p:spPr>
          <a:xfrm>
            <a:off x="6356950" y="5455780"/>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86" name="Google Shape;86;p11"/>
          <p:cNvSpPr txBox="1">
            <a:spLocks noGrp="1"/>
          </p:cNvSpPr>
          <p:nvPr>
            <p:ph type="subTitle" idx="15"/>
          </p:nvPr>
        </p:nvSpPr>
        <p:spPr>
          <a:xfrm>
            <a:off x="6356950" y="5801382"/>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pic>
        <p:nvPicPr>
          <p:cNvPr id="87" name="Google Shape;87;p11"/>
          <p:cNvPicPr preferRelativeResize="0"/>
          <p:nvPr/>
        </p:nvPicPr>
        <p:blipFill>
          <a:blip r:embed="rId3">
            <a:alphaModFix/>
          </a:blip>
          <a:stretch>
            <a:fillRect/>
          </a:stretch>
        </p:blipFill>
        <p:spPr>
          <a:xfrm>
            <a:off x="484632" y="6510528"/>
            <a:ext cx="624173" cy="148947"/>
          </a:xfrm>
          <a:prstGeom prst="rect">
            <a:avLst/>
          </a:prstGeom>
          <a:noFill/>
          <a:ln>
            <a:noFill/>
          </a:ln>
        </p:spPr>
      </p:pic>
    </p:spTree>
    <p:extLst>
      <p:ext uri="{BB962C8B-B14F-4D97-AF65-F5344CB8AC3E}">
        <p14:creationId xmlns:p14="http://schemas.microsoft.com/office/powerpoint/2010/main" val="22074541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05_Agenda | 3 Items, 3 Subitems GG">
  <p:cSld name="05_Agenda | 3 Items, 3 Subitems GG">
    <p:bg>
      <p:bgPr>
        <a:solidFill>
          <a:srgbClr val="008099"/>
        </a:solidFill>
        <a:effectLst/>
      </p:bgPr>
    </p:bg>
    <p:spTree>
      <p:nvGrpSpPr>
        <p:cNvPr id="1" name="Shape 88"/>
        <p:cNvGrpSpPr/>
        <p:nvPr/>
      </p:nvGrpSpPr>
      <p:grpSpPr>
        <a:xfrm>
          <a:off x="0" y="0"/>
          <a:ext cx="0" cy="0"/>
          <a:chOff x="0" y="0"/>
          <a:chExt cx="0" cy="0"/>
        </a:xfrm>
      </p:grpSpPr>
      <p:sp>
        <p:nvSpPr>
          <p:cNvPr id="89" name="Google Shape;89;p12"/>
          <p:cNvSpPr txBox="1">
            <a:spLocks noGrp="1"/>
          </p:cNvSpPr>
          <p:nvPr>
            <p:ph type="title"/>
          </p:nvPr>
        </p:nvSpPr>
        <p:spPr>
          <a:xfrm>
            <a:off x="457200" y="1072925"/>
            <a:ext cx="4361700" cy="433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chemeClr val="accent6"/>
              </a:buClr>
              <a:buSzPts val="2400"/>
              <a:buNone/>
              <a:defRPr sz="2400">
                <a:solidFill>
                  <a:schemeClr val="accent6"/>
                </a:solidFill>
              </a:defRPr>
            </a:lvl1pPr>
            <a:lvl2pPr lvl="1" rtl="0">
              <a:lnSpc>
                <a:spcPct val="100000"/>
              </a:lnSpc>
              <a:spcBef>
                <a:spcPts val="0"/>
              </a:spcBef>
              <a:spcAft>
                <a:spcPts val="0"/>
              </a:spcAft>
              <a:buClr>
                <a:schemeClr val="accent6"/>
              </a:buClr>
              <a:buSzPts val="1500"/>
              <a:buNone/>
              <a:defRPr>
                <a:solidFill>
                  <a:schemeClr val="accent6"/>
                </a:solidFill>
              </a:defRPr>
            </a:lvl2pPr>
            <a:lvl3pPr lvl="2" rtl="0">
              <a:lnSpc>
                <a:spcPct val="100000"/>
              </a:lnSpc>
              <a:spcBef>
                <a:spcPts val="0"/>
              </a:spcBef>
              <a:spcAft>
                <a:spcPts val="0"/>
              </a:spcAft>
              <a:buClr>
                <a:schemeClr val="accent6"/>
              </a:buClr>
              <a:buSzPts val="1500"/>
              <a:buNone/>
              <a:defRPr>
                <a:solidFill>
                  <a:schemeClr val="accent6"/>
                </a:solidFill>
              </a:defRPr>
            </a:lvl3pPr>
            <a:lvl4pPr lvl="3" rtl="0">
              <a:lnSpc>
                <a:spcPct val="100000"/>
              </a:lnSpc>
              <a:spcBef>
                <a:spcPts val="0"/>
              </a:spcBef>
              <a:spcAft>
                <a:spcPts val="0"/>
              </a:spcAft>
              <a:buClr>
                <a:schemeClr val="accent6"/>
              </a:buClr>
              <a:buSzPts val="1500"/>
              <a:buNone/>
              <a:defRPr>
                <a:solidFill>
                  <a:schemeClr val="accent6"/>
                </a:solidFill>
              </a:defRPr>
            </a:lvl4pPr>
            <a:lvl5pPr lvl="4" rtl="0">
              <a:lnSpc>
                <a:spcPct val="100000"/>
              </a:lnSpc>
              <a:spcBef>
                <a:spcPts val="0"/>
              </a:spcBef>
              <a:spcAft>
                <a:spcPts val="0"/>
              </a:spcAft>
              <a:buClr>
                <a:schemeClr val="accent6"/>
              </a:buClr>
              <a:buSzPts val="1500"/>
              <a:buNone/>
              <a:defRPr>
                <a:solidFill>
                  <a:schemeClr val="accent6"/>
                </a:solidFill>
              </a:defRPr>
            </a:lvl5pPr>
            <a:lvl6pPr lvl="5" rtl="0">
              <a:lnSpc>
                <a:spcPct val="100000"/>
              </a:lnSpc>
              <a:spcBef>
                <a:spcPts val="0"/>
              </a:spcBef>
              <a:spcAft>
                <a:spcPts val="0"/>
              </a:spcAft>
              <a:buClr>
                <a:schemeClr val="accent6"/>
              </a:buClr>
              <a:buSzPts val="1500"/>
              <a:buNone/>
              <a:defRPr>
                <a:solidFill>
                  <a:schemeClr val="accent6"/>
                </a:solidFill>
              </a:defRPr>
            </a:lvl6pPr>
            <a:lvl7pPr lvl="6" rtl="0">
              <a:lnSpc>
                <a:spcPct val="100000"/>
              </a:lnSpc>
              <a:spcBef>
                <a:spcPts val="0"/>
              </a:spcBef>
              <a:spcAft>
                <a:spcPts val="0"/>
              </a:spcAft>
              <a:buClr>
                <a:schemeClr val="accent6"/>
              </a:buClr>
              <a:buSzPts val="1500"/>
              <a:buNone/>
              <a:defRPr>
                <a:solidFill>
                  <a:schemeClr val="accent6"/>
                </a:solidFill>
              </a:defRPr>
            </a:lvl7pPr>
            <a:lvl8pPr lvl="7" rtl="0">
              <a:lnSpc>
                <a:spcPct val="100000"/>
              </a:lnSpc>
              <a:spcBef>
                <a:spcPts val="0"/>
              </a:spcBef>
              <a:spcAft>
                <a:spcPts val="0"/>
              </a:spcAft>
              <a:buClr>
                <a:schemeClr val="accent6"/>
              </a:buClr>
              <a:buSzPts val="1500"/>
              <a:buNone/>
              <a:defRPr>
                <a:solidFill>
                  <a:schemeClr val="accent6"/>
                </a:solidFill>
              </a:defRPr>
            </a:lvl8pPr>
            <a:lvl9pPr lvl="8" rtl="0">
              <a:lnSpc>
                <a:spcPct val="100000"/>
              </a:lnSpc>
              <a:spcBef>
                <a:spcPts val="0"/>
              </a:spcBef>
              <a:spcAft>
                <a:spcPts val="0"/>
              </a:spcAft>
              <a:buClr>
                <a:schemeClr val="accent6"/>
              </a:buClr>
              <a:buSzPts val="1500"/>
              <a:buNone/>
              <a:defRPr>
                <a:solidFill>
                  <a:schemeClr val="accent6"/>
                </a:solidFill>
              </a:defRPr>
            </a:lvl9pPr>
          </a:lstStyle>
          <a:p>
            <a:r>
              <a:rPr lang="en-US"/>
              <a:t>Click to edit Master title style</a:t>
            </a:r>
            <a:endParaRPr/>
          </a:p>
        </p:txBody>
      </p:sp>
      <p:sp>
        <p:nvSpPr>
          <p:cNvPr id="90" name="Google Shape;90;p12"/>
          <p:cNvSpPr txBox="1">
            <a:spLocks noGrp="1"/>
          </p:cNvSpPr>
          <p:nvPr>
            <p:ph type="subTitle" idx="1"/>
          </p:nvPr>
        </p:nvSpPr>
        <p:spPr>
          <a:xfrm>
            <a:off x="6356950" y="1717202"/>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91" name="Google Shape;91;p12"/>
          <p:cNvSpPr txBox="1">
            <a:spLocks noGrp="1"/>
          </p:cNvSpPr>
          <p:nvPr>
            <p:ph type="subTitle" idx="2"/>
          </p:nvPr>
        </p:nvSpPr>
        <p:spPr>
          <a:xfrm>
            <a:off x="6356950" y="1371600"/>
            <a:ext cx="36633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92" name="Google Shape;92;p12"/>
          <p:cNvSpPr txBox="1">
            <a:spLocks noGrp="1"/>
          </p:cNvSpPr>
          <p:nvPr>
            <p:ph type="subTitle" idx="3"/>
          </p:nvPr>
        </p:nvSpPr>
        <p:spPr>
          <a:xfrm>
            <a:off x="6356950" y="2062805"/>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93" name="Google Shape;93;p12"/>
          <p:cNvSpPr txBox="1">
            <a:spLocks noGrp="1"/>
          </p:cNvSpPr>
          <p:nvPr>
            <p:ph type="subTitle" idx="4"/>
          </p:nvPr>
        </p:nvSpPr>
        <p:spPr>
          <a:xfrm>
            <a:off x="6356950" y="2408407"/>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94" name="Google Shape;94;p12"/>
          <p:cNvSpPr txBox="1">
            <a:spLocks noGrp="1"/>
          </p:cNvSpPr>
          <p:nvPr>
            <p:ph type="subTitle" idx="5"/>
          </p:nvPr>
        </p:nvSpPr>
        <p:spPr>
          <a:xfrm>
            <a:off x="6356950" y="3452290"/>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95" name="Google Shape;95;p12"/>
          <p:cNvSpPr txBox="1">
            <a:spLocks noGrp="1"/>
          </p:cNvSpPr>
          <p:nvPr>
            <p:ph type="subTitle" idx="6"/>
          </p:nvPr>
        </p:nvSpPr>
        <p:spPr>
          <a:xfrm>
            <a:off x="6356950" y="3106688"/>
            <a:ext cx="36633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96" name="Google Shape;96;p12"/>
          <p:cNvSpPr txBox="1">
            <a:spLocks noGrp="1"/>
          </p:cNvSpPr>
          <p:nvPr>
            <p:ph type="subTitle" idx="7"/>
          </p:nvPr>
        </p:nvSpPr>
        <p:spPr>
          <a:xfrm>
            <a:off x="6356950" y="3797892"/>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97" name="Google Shape;97;p12"/>
          <p:cNvSpPr txBox="1">
            <a:spLocks noGrp="1"/>
          </p:cNvSpPr>
          <p:nvPr>
            <p:ph type="subTitle" idx="8"/>
          </p:nvPr>
        </p:nvSpPr>
        <p:spPr>
          <a:xfrm>
            <a:off x="6356950" y="4143495"/>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98" name="Google Shape;98;p12"/>
          <p:cNvSpPr txBox="1">
            <a:spLocks noGrp="1"/>
          </p:cNvSpPr>
          <p:nvPr>
            <p:ph type="subTitle" idx="9"/>
          </p:nvPr>
        </p:nvSpPr>
        <p:spPr>
          <a:xfrm>
            <a:off x="6356950" y="5110177"/>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99" name="Google Shape;99;p12"/>
          <p:cNvSpPr txBox="1">
            <a:spLocks noGrp="1"/>
          </p:cNvSpPr>
          <p:nvPr>
            <p:ph type="subTitle" idx="13"/>
          </p:nvPr>
        </p:nvSpPr>
        <p:spPr>
          <a:xfrm>
            <a:off x="6356950" y="4764575"/>
            <a:ext cx="36633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00" name="Google Shape;100;p12"/>
          <p:cNvSpPr txBox="1">
            <a:spLocks noGrp="1"/>
          </p:cNvSpPr>
          <p:nvPr>
            <p:ph type="subTitle" idx="14"/>
          </p:nvPr>
        </p:nvSpPr>
        <p:spPr>
          <a:xfrm>
            <a:off x="6356950" y="5455780"/>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01" name="Google Shape;101;p12"/>
          <p:cNvSpPr txBox="1">
            <a:spLocks noGrp="1"/>
          </p:cNvSpPr>
          <p:nvPr>
            <p:ph type="subTitle" idx="15"/>
          </p:nvPr>
        </p:nvSpPr>
        <p:spPr>
          <a:xfrm>
            <a:off x="6356950" y="5801382"/>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pic>
        <p:nvPicPr>
          <p:cNvPr id="102" name="Google Shape;102;p12"/>
          <p:cNvPicPr preferRelativeResize="0"/>
          <p:nvPr/>
        </p:nvPicPr>
        <p:blipFill>
          <a:blip r:embed="rId2">
            <a:alphaModFix/>
          </a:blip>
          <a:stretch>
            <a:fillRect/>
          </a:stretch>
        </p:blipFill>
        <p:spPr>
          <a:xfrm>
            <a:off x="484632" y="6510528"/>
            <a:ext cx="624173" cy="148947"/>
          </a:xfrm>
          <a:prstGeom prst="rect">
            <a:avLst/>
          </a:prstGeom>
          <a:noFill/>
          <a:ln>
            <a:noFill/>
          </a:ln>
        </p:spPr>
      </p:pic>
      <p:pic>
        <p:nvPicPr>
          <p:cNvPr id="103" name="Google Shape;103;p12"/>
          <p:cNvPicPr preferRelativeResize="0"/>
          <p:nvPr/>
        </p:nvPicPr>
        <p:blipFill>
          <a:blip r:embed="rId3">
            <a:alphaModFix/>
          </a:blip>
          <a:stretch>
            <a:fillRect/>
          </a:stretch>
        </p:blipFill>
        <p:spPr>
          <a:xfrm>
            <a:off x="530352" y="2596896"/>
            <a:ext cx="4361688" cy="3116870"/>
          </a:xfrm>
          <a:prstGeom prst="rect">
            <a:avLst/>
          </a:prstGeom>
          <a:noFill/>
          <a:ln>
            <a:noFill/>
          </a:ln>
        </p:spPr>
      </p:pic>
    </p:spTree>
    <p:extLst>
      <p:ext uri="{BB962C8B-B14F-4D97-AF65-F5344CB8AC3E}">
        <p14:creationId xmlns:p14="http://schemas.microsoft.com/office/powerpoint/2010/main" val="284464951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06_Agenda | 4 Items, 2 Subitems">
  <p:cSld name="06_Agenda | 4 Items, 2 Subitems">
    <p:bg>
      <p:bgPr>
        <a:solidFill>
          <a:srgbClr val="008099"/>
        </a:solidFill>
        <a:effectLst/>
      </p:bgPr>
    </p:bg>
    <p:spTree>
      <p:nvGrpSpPr>
        <p:cNvPr id="1" name="Shape 104"/>
        <p:cNvGrpSpPr/>
        <p:nvPr/>
      </p:nvGrpSpPr>
      <p:grpSpPr>
        <a:xfrm>
          <a:off x="0" y="0"/>
          <a:ext cx="0" cy="0"/>
          <a:chOff x="0" y="0"/>
          <a:chExt cx="0" cy="0"/>
        </a:xfrm>
      </p:grpSpPr>
      <p:sp>
        <p:nvSpPr>
          <p:cNvPr id="105" name="Google Shape;105;p13"/>
          <p:cNvSpPr txBox="1">
            <a:spLocks noGrp="1"/>
          </p:cNvSpPr>
          <p:nvPr>
            <p:ph type="title"/>
          </p:nvPr>
        </p:nvSpPr>
        <p:spPr>
          <a:xfrm>
            <a:off x="457200" y="1072925"/>
            <a:ext cx="4361700" cy="433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D8F225"/>
              </a:buClr>
              <a:buSzPts val="2400"/>
              <a:buNone/>
              <a:defRPr sz="2400">
                <a:solidFill>
                  <a:srgbClr val="D8F225"/>
                </a:solidFill>
              </a:defRPr>
            </a:lvl1pPr>
            <a:lvl2pPr lvl="1" rtl="0">
              <a:lnSpc>
                <a:spcPct val="100000"/>
              </a:lnSpc>
              <a:spcBef>
                <a:spcPts val="0"/>
              </a:spcBef>
              <a:spcAft>
                <a:spcPts val="0"/>
              </a:spcAft>
              <a:buClr>
                <a:srgbClr val="D8F225"/>
              </a:buClr>
              <a:buSzPts val="1500"/>
              <a:buNone/>
              <a:defRPr>
                <a:solidFill>
                  <a:srgbClr val="D8F225"/>
                </a:solidFill>
              </a:defRPr>
            </a:lvl2pPr>
            <a:lvl3pPr lvl="2" rtl="0">
              <a:lnSpc>
                <a:spcPct val="100000"/>
              </a:lnSpc>
              <a:spcBef>
                <a:spcPts val="0"/>
              </a:spcBef>
              <a:spcAft>
                <a:spcPts val="0"/>
              </a:spcAft>
              <a:buClr>
                <a:srgbClr val="D8F225"/>
              </a:buClr>
              <a:buSzPts val="1500"/>
              <a:buNone/>
              <a:defRPr>
                <a:solidFill>
                  <a:srgbClr val="D8F225"/>
                </a:solidFill>
              </a:defRPr>
            </a:lvl3pPr>
            <a:lvl4pPr lvl="3" rtl="0">
              <a:lnSpc>
                <a:spcPct val="100000"/>
              </a:lnSpc>
              <a:spcBef>
                <a:spcPts val="0"/>
              </a:spcBef>
              <a:spcAft>
                <a:spcPts val="0"/>
              </a:spcAft>
              <a:buClr>
                <a:srgbClr val="D8F225"/>
              </a:buClr>
              <a:buSzPts val="1500"/>
              <a:buNone/>
              <a:defRPr>
                <a:solidFill>
                  <a:srgbClr val="D8F225"/>
                </a:solidFill>
              </a:defRPr>
            </a:lvl4pPr>
            <a:lvl5pPr lvl="4" rtl="0">
              <a:lnSpc>
                <a:spcPct val="100000"/>
              </a:lnSpc>
              <a:spcBef>
                <a:spcPts val="0"/>
              </a:spcBef>
              <a:spcAft>
                <a:spcPts val="0"/>
              </a:spcAft>
              <a:buClr>
                <a:srgbClr val="D8F225"/>
              </a:buClr>
              <a:buSzPts val="1500"/>
              <a:buNone/>
              <a:defRPr>
                <a:solidFill>
                  <a:srgbClr val="D8F225"/>
                </a:solidFill>
              </a:defRPr>
            </a:lvl5pPr>
            <a:lvl6pPr lvl="5" rtl="0">
              <a:lnSpc>
                <a:spcPct val="100000"/>
              </a:lnSpc>
              <a:spcBef>
                <a:spcPts val="0"/>
              </a:spcBef>
              <a:spcAft>
                <a:spcPts val="0"/>
              </a:spcAft>
              <a:buClr>
                <a:srgbClr val="D8F225"/>
              </a:buClr>
              <a:buSzPts val="1500"/>
              <a:buNone/>
              <a:defRPr>
                <a:solidFill>
                  <a:srgbClr val="D8F225"/>
                </a:solidFill>
              </a:defRPr>
            </a:lvl6pPr>
            <a:lvl7pPr lvl="6" rtl="0">
              <a:lnSpc>
                <a:spcPct val="100000"/>
              </a:lnSpc>
              <a:spcBef>
                <a:spcPts val="0"/>
              </a:spcBef>
              <a:spcAft>
                <a:spcPts val="0"/>
              </a:spcAft>
              <a:buClr>
                <a:srgbClr val="D8F225"/>
              </a:buClr>
              <a:buSzPts val="1500"/>
              <a:buNone/>
              <a:defRPr>
                <a:solidFill>
                  <a:srgbClr val="D8F225"/>
                </a:solidFill>
              </a:defRPr>
            </a:lvl7pPr>
            <a:lvl8pPr lvl="7" rtl="0">
              <a:lnSpc>
                <a:spcPct val="100000"/>
              </a:lnSpc>
              <a:spcBef>
                <a:spcPts val="0"/>
              </a:spcBef>
              <a:spcAft>
                <a:spcPts val="0"/>
              </a:spcAft>
              <a:buClr>
                <a:srgbClr val="D8F225"/>
              </a:buClr>
              <a:buSzPts val="1500"/>
              <a:buNone/>
              <a:defRPr>
                <a:solidFill>
                  <a:srgbClr val="D8F225"/>
                </a:solidFill>
              </a:defRPr>
            </a:lvl8pPr>
            <a:lvl9pPr lvl="8" rtl="0">
              <a:lnSpc>
                <a:spcPct val="100000"/>
              </a:lnSpc>
              <a:spcBef>
                <a:spcPts val="0"/>
              </a:spcBef>
              <a:spcAft>
                <a:spcPts val="0"/>
              </a:spcAft>
              <a:buClr>
                <a:srgbClr val="D8F225"/>
              </a:buClr>
              <a:buSzPts val="1500"/>
              <a:buNone/>
              <a:defRPr>
                <a:solidFill>
                  <a:srgbClr val="D8F225"/>
                </a:solidFill>
              </a:defRPr>
            </a:lvl9pPr>
          </a:lstStyle>
          <a:p>
            <a:r>
              <a:rPr lang="en-US"/>
              <a:t>Click to edit Master title style</a:t>
            </a:r>
            <a:endParaRPr/>
          </a:p>
        </p:txBody>
      </p:sp>
      <p:sp>
        <p:nvSpPr>
          <p:cNvPr id="106" name="Google Shape;106;p13"/>
          <p:cNvSpPr txBox="1">
            <a:spLocks noGrp="1"/>
          </p:cNvSpPr>
          <p:nvPr>
            <p:ph type="subTitle" idx="1"/>
          </p:nvPr>
        </p:nvSpPr>
        <p:spPr>
          <a:xfrm>
            <a:off x="6356950" y="1717202"/>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07" name="Google Shape;107;p13"/>
          <p:cNvSpPr txBox="1">
            <a:spLocks noGrp="1"/>
          </p:cNvSpPr>
          <p:nvPr>
            <p:ph type="subTitle" idx="2"/>
          </p:nvPr>
        </p:nvSpPr>
        <p:spPr>
          <a:xfrm>
            <a:off x="6356950" y="1371600"/>
            <a:ext cx="36633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08" name="Google Shape;108;p13"/>
          <p:cNvSpPr txBox="1">
            <a:spLocks noGrp="1"/>
          </p:cNvSpPr>
          <p:nvPr>
            <p:ph type="subTitle" idx="3"/>
          </p:nvPr>
        </p:nvSpPr>
        <p:spPr>
          <a:xfrm>
            <a:off x="6356950" y="2062805"/>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09" name="Google Shape;109;p13"/>
          <p:cNvSpPr txBox="1">
            <a:spLocks noGrp="1"/>
          </p:cNvSpPr>
          <p:nvPr>
            <p:ph type="subTitle" idx="4"/>
          </p:nvPr>
        </p:nvSpPr>
        <p:spPr>
          <a:xfrm>
            <a:off x="6356950" y="2963390"/>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10" name="Google Shape;110;p13"/>
          <p:cNvSpPr txBox="1">
            <a:spLocks noGrp="1"/>
          </p:cNvSpPr>
          <p:nvPr>
            <p:ph type="subTitle" idx="5"/>
          </p:nvPr>
        </p:nvSpPr>
        <p:spPr>
          <a:xfrm>
            <a:off x="6356950" y="2617788"/>
            <a:ext cx="36633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11" name="Google Shape;111;p13"/>
          <p:cNvSpPr txBox="1">
            <a:spLocks noGrp="1"/>
          </p:cNvSpPr>
          <p:nvPr>
            <p:ph type="subTitle" idx="6"/>
          </p:nvPr>
        </p:nvSpPr>
        <p:spPr>
          <a:xfrm>
            <a:off x="6356950" y="3308992"/>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12" name="Google Shape;112;p13"/>
          <p:cNvSpPr txBox="1">
            <a:spLocks noGrp="1"/>
          </p:cNvSpPr>
          <p:nvPr>
            <p:ph type="subTitle" idx="7"/>
          </p:nvPr>
        </p:nvSpPr>
        <p:spPr>
          <a:xfrm>
            <a:off x="6356950" y="4209577"/>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13" name="Google Shape;113;p13"/>
          <p:cNvSpPr txBox="1">
            <a:spLocks noGrp="1"/>
          </p:cNvSpPr>
          <p:nvPr>
            <p:ph type="subTitle" idx="8"/>
          </p:nvPr>
        </p:nvSpPr>
        <p:spPr>
          <a:xfrm>
            <a:off x="6356950" y="3863975"/>
            <a:ext cx="36633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14" name="Google Shape;114;p13"/>
          <p:cNvSpPr txBox="1">
            <a:spLocks noGrp="1"/>
          </p:cNvSpPr>
          <p:nvPr>
            <p:ph type="subTitle" idx="9"/>
          </p:nvPr>
        </p:nvSpPr>
        <p:spPr>
          <a:xfrm>
            <a:off x="6356950" y="4555180"/>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15" name="Google Shape;115;p13"/>
          <p:cNvSpPr txBox="1">
            <a:spLocks noGrp="1"/>
          </p:cNvSpPr>
          <p:nvPr>
            <p:ph type="subTitle" idx="13"/>
          </p:nvPr>
        </p:nvSpPr>
        <p:spPr>
          <a:xfrm>
            <a:off x="6356950" y="5455765"/>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16" name="Google Shape;116;p13"/>
          <p:cNvSpPr txBox="1">
            <a:spLocks noGrp="1"/>
          </p:cNvSpPr>
          <p:nvPr>
            <p:ph type="subTitle" idx="14"/>
          </p:nvPr>
        </p:nvSpPr>
        <p:spPr>
          <a:xfrm>
            <a:off x="6356950" y="5110163"/>
            <a:ext cx="36633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17" name="Google Shape;117;p13"/>
          <p:cNvSpPr txBox="1">
            <a:spLocks noGrp="1"/>
          </p:cNvSpPr>
          <p:nvPr>
            <p:ph type="subTitle" idx="15"/>
          </p:nvPr>
        </p:nvSpPr>
        <p:spPr>
          <a:xfrm>
            <a:off x="6356950" y="5801367"/>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pic>
        <p:nvPicPr>
          <p:cNvPr id="118" name="Google Shape;118;p13"/>
          <p:cNvPicPr preferRelativeResize="0"/>
          <p:nvPr/>
        </p:nvPicPr>
        <p:blipFill>
          <a:blip r:embed="rId2">
            <a:alphaModFix/>
          </a:blip>
          <a:stretch>
            <a:fillRect/>
          </a:stretch>
        </p:blipFill>
        <p:spPr>
          <a:xfrm>
            <a:off x="533425" y="2596888"/>
            <a:ext cx="4361700" cy="3115500"/>
          </a:xfrm>
          <a:prstGeom prst="rect">
            <a:avLst/>
          </a:prstGeom>
          <a:noFill/>
          <a:ln>
            <a:noFill/>
          </a:ln>
        </p:spPr>
      </p:pic>
      <p:pic>
        <p:nvPicPr>
          <p:cNvPr id="119" name="Google Shape;119;p13"/>
          <p:cNvPicPr preferRelativeResize="0"/>
          <p:nvPr/>
        </p:nvPicPr>
        <p:blipFill>
          <a:blip r:embed="rId3">
            <a:alphaModFix/>
          </a:blip>
          <a:stretch>
            <a:fillRect/>
          </a:stretch>
        </p:blipFill>
        <p:spPr>
          <a:xfrm>
            <a:off x="484632" y="6510528"/>
            <a:ext cx="624173" cy="148947"/>
          </a:xfrm>
          <a:prstGeom prst="rect">
            <a:avLst/>
          </a:prstGeom>
          <a:noFill/>
          <a:ln>
            <a:noFill/>
          </a:ln>
        </p:spPr>
      </p:pic>
    </p:spTree>
    <p:extLst>
      <p:ext uri="{BB962C8B-B14F-4D97-AF65-F5344CB8AC3E}">
        <p14:creationId xmlns:p14="http://schemas.microsoft.com/office/powerpoint/2010/main" val="101602181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06_Agenda | 4 Items, 2 Subitems GG">
  <p:cSld name="06_Agenda | 4 Items, 2 Subitems GG">
    <p:bg>
      <p:bgPr>
        <a:solidFill>
          <a:srgbClr val="008099"/>
        </a:solidFill>
        <a:effectLst/>
      </p:bgPr>
    </p:bg>
    <p:spTree>
      <p:nvGrpSpPr>
        <p:cNvPr id="1" name="Shape 120"/>
        <p:cNvGrpSpPr/>
        <p:nvPr/>
      </p:nvGrpSpPr>
      <p:grpSpPr>
        <a:xfrm>
          <a:off x="0" y="0"/>
          <a:ext cx="0" cy="0"/>
          <a:chOff x="0" y="0"/>
          <a:chExt cx="0" cy="0"/>
        </a:xfrm>
      </p:grpSpPr>
      <p:sp>
        <p:nvSpPr>
          <p:cNvPr id="121" name="Google Shape;121;p14"/>
          <p:cNvSpPr txBox="1">
            <a:spLocks noGrp="1"/>
          </p:cNvSpPr>
          <p:nvPr>
            <p:ph type="title"/>
          </p:nvPr>
        </p:nvSpPr>
        <p:spPr>
          <a:xfrm>
            <a:off x="457200" y="1072925"/>
            <a:ext cx="4361700" cy="433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chemeClr val="accent6"/>
              </a:buClr>
              <a:buSzPts val="2400"/>
              <a:buNone/>
              <a:defRPr sz="2400">
                <a:solidFill>
                  <a:schemeClr val="accent6"/>
                </a:solidFill>
              </a:defRPr>
            </a:lvl1pPr>
            <a:lvl2pPr lvl="1" rtl="0">
              <a:lnSpc>
                <a:spcPct val="100000"/>
              </a:lnSpc>
              <a:spcBef>
                <a:spcPts val="0"/>
              </a:spcBef>
              <a:spcAft>
                <a:spcPts val="0"/>
              </a:spcAft>
              <a:buClr>
                <a:schemeClr val="accent6"/>
              </a:buClr>
              <a:buSzPts val="1500"/>
              <a:buNone/>
              <a:defRPr>
                <a:solidFill>
                  <a:schemeClr val="accent6"/>
                </a:solidFill>
              </a:defRPr>
            </a:lvl2pPr>
            <a:lvl3pPr lvl="2" rtl="0">
              <a:lnSpc>
                <a:spcPct val="100000"/>
              </a:lnSpc>
              <a:spcBef>
                <a:spcPts val="0"/>
              </a:spcBef>
              <a:spcAft>
                <a:spcPts val="0"/>
              </a:spcAft>
              <a:buClr>
                <a:schemeClr val="accent6"/>
              </a:buClr>
              <a:buSzPts val="1500"/>
              <a:buNone/>
              <a:defRPr>
                <a:solidFill>
                  <a:schemeClr val="accent6"/>
                </a:solidFill>
              </a:defRPr>
            </a:lvl3pPr>
            <a:lvl4pPr lvl="3" rtl="0">
              <a:lnSpc>
                <a:spcPct val="100000"/>
              </a:lnSpc>
              <a:spcBef>
                <a:spcPts val="0"/>
              </a:spcBef>
              <a:spcAft>
                <a:spcPts val="0"/>
              </a:spcAft>
              <a:buClr>
                <a:schemeClr val="accent6"/>
              </a:buClr>
              <a:buSzPts val="1500"/>
              <a:buNone/>
              <a:defRPr>
                <a:solidFill>
                  <a:schemeClr val="accent6"/>
                </a:solidFill>
              </a:defRPr>
            </a:lvl4pPr>
            <a:lvl5pPr lvl="4" rtl="0">
              <a:lnSpc>
                <a:spcPct val="100000"/>
              </a:lnSpc>
              <a:spcBef>
                <a:spcPts val="0"/>
              </a:spcBef>
              <a:spcAft>
                <a:spcPts val="0"/>
              </a:spcAft>
              <a:buClr>
                <a:schemeClr val="accent6"/>
              </a:buClr>
              <a:buSzPts val="1500"/>
              <a:buNone/>
              <a:defRPr>
                <a:solidFill>
                  <a:schemeClr val="accent6"/>
                </a:solidFill>
              </a:defRPr>
            </a:lvl5pPr>
            <a:lvl6pPr lvl="5" rtl="0">
              <a:lnSpc>
                <a:spcPct val="100000"/>
              </a:lnSpc>
              <a:spcBef>
                <a:spcPts val="0"/>
              </a:spcBef>
              <a:spcAft>
                <a:spcPts val="0"/>
              </a:spcAft>
              <a:buClr>
                <a:schemeClr val="accent6"/>
              </a:buClr>
              <a:buSzPts val="1500"/>
              <a:buNone/>
              <a:defRPr>
                <a:solidFill>
                  <a:schemeClr val="accent6"/>
                </a:solidFill>
              </a:defRPr>
            </a:lvl6pPr>
            <a:lvl7pPr lvl="6" rtl="0">
              <a:lnSpc>
                <a:spcPct val="100000"/>
              </a:lnSpc>
              <a:spcBef>
                <a:spcPts val="0"/>
              </a:spcBef>
              <a:spcAft>
                <a:spcPts val="0"/>
              </a:spcAft>
              <a:buClr>
                <a:schemeClr val="accent6"/>
              </a:buClr>
              <a:buSzPts val="1500"/>
              <a:buNone/>
              <a:defRPr>
                <a:solidFill>
                  <a:schemeClr val="accent6"/>
                </a:solidFill>
              </a:defRPr>
            </a:lvl7pPr>
            <a:lvl8pPr lvl="7" rtl="0">
              <a:lnSpc>
                <a:spcPct val="100000"/>
              </a:lnSpc>
              <a:spcBef>
                <a:spcPts val="0"/>
              </a:spcBef>
              <a:spcAft>
                <a:spcPts val="0"/>
              </a:spcAft>
              <a:buClr>
                <a:schemeClr val="accent6"/>
              </a:buClr>
              <a:buSzPts val="1500"/>
              <a:buNone/>
              <a:defRPr>
                <a:solidFill>
                  <a:schemeClr val="accent6"/>
                </a:solidFill>
              </a:defRPr>
            </a:lvl8pPr>
            <a:lvl9pPr lvl="8" rtl="0">
              <a:lnSpc>
                <a:spcPct val="100000"/>
              </a:lnSpc>
              <a:spcBef>
                <a:spcPts val="0"/>
              </a:spcBef>
              <a:spcAft>
                <a:spcPts val="0"/>
              </a:spcAft>
              <a:buClr>
                <a:schemeClr val="accent6"/>
              </a:buClr>
              <a:buSzPts val="1500"/>
              <a:buNone/>
              <a:defRPr>
                <a:solidFill>
                  <a:schemeClr val="accent6"/>
                </a:solidFill>
              </a:defRPr>
            </a:lvl9pPr>
          </a:lstStyle>
          <a:p>
            <a:r>
              <a:rPr lang="en-US"/>
              <a:t>Click to edit Master title style</a:t>
            </a:r>
            <a:endParaRPr/>
          </a:p>
        </p:txBody>
      </p:sp>
      <p:sp>
        <p:nvSpPr>
          <p:cNvPr id="122" name="Google Shape;122;p14"/>
          <p:cNvSpPr txBox="1">
            <a:spLocks noGrp="1"/>
          </p:cNvSpPr>
          <p:nvPr>
            <p:ph type="subTitle" idx="1"/>
          </p:nvPr>
        </p:nvSpPr>
        <p:spPr>
          <a:xfrm>
            <a:off x="6356950" y="1717202"/>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23" name="Google Shape;123;p14"/>
          <p:cNvSpPr txBox="1">
            <a:spLocks noGrp="1"/>
          </p:cNvSpPr>
          <p:nvPr>
            <p:ph type="subTitle" idx="2"/>
          </p:nvPr>
        </p:nvSpPr>
        <p:spPr>
          <a:xfrm>
            <a:off x="6356950" y="1371600"/>
            <a:ext cx="36633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24" name="Google Shape;124;p14"/>
          <p:cNvSpPr txBox="1">
            <a:spLocks noGrp="1"/>
          </p:cNvSpPr>
          <p:nvPr>
            <p:ph type="subTitle" idx="3"/>
          </p:nvPr>
        </p:nvSpPr>
        <p:spPr>
          <a:xfrm>
            <a:off x="6356950" y="2062805"/>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25" name="Google Shape;125;p14"/>
          <p:cNvSpPr txBox="1">
            <a:spLocks noGrp="1"/>
          </p:cNvSpPr>
          <p:nvPr>
            <p:ph type="subTitle" idx="4"/>
          </p:nvPr>
        </p:nvSpPr>
        <p:spPr>
          <a:xfrm>
            <a:off x="6356950" y="2963390"/>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26" name="Google Shape;126;p14"/>
          <p:cNvSpPr txBox="1">
            <a:spLocks noGrp="1"/>
          </p:cNvSpPr>
          <p:nvPr>
            <p:ph type="subTitle" idx="5"/>
          </p:nvPr>
        </p:nvSpPr>
        <p:spPr>
          <a:xfrm>
            <a:off x="6356950" y="2617788"/>
            <a:ext cx="36633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27" name="Google Shape;127;p14"/>
          <p:cNvSpPr txBox="1">
            <a:spLocks noGrp="1"/>
          </p:cNvSpPr>
          <p:nvPr>
            <p:ph type="subTitle" idx="6"/>
          </p:nvPr>
        </p:nvSpPr>
        <p:spPr>
          <a:xfrm>
            <a:off x="6356950" y="3308992"/>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28" name="Google Shape;128;p14"/>
          <p:cNvSpPr txBox="1">
            <a:spLocks noGrp="1"/>
          </p:cNvSpPr>
          <p:nvPr>
            <p:ph type="subTitle" idx="7"/>
          </p:nvPr>
        </p:nvSpPr>
        <p:spPr>
          <a:xfrm>
            <a:off x="6356950" y="4209577"/>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29" name="Google Shape;129;p14"/>
          <p:cNvSpPr txBox="1">
            <a:spLocks noGrp="1"/>
          </p:cNvSpPr>
          <p:nvPr>
            <p:ph type="subTitle" idx="8"/>
          </p:nvPr>
        </p:nvSpPr>
        <p:spPr>
          <a:xfrm>
            <a:off x="6356950" y="3863975"/>
            <a:ext cx="36633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30" name="Google Shape;130;p14"/>
          <p:cNvSpPr txBox="1">
            <a:spLocks noGrp="1"/>
          </p:cNvSpPr>
          <p:nvPr>
            <p:ph type="subTitle" idx="9"/>
          </p:nvPr>
        </p:nvSpPr>
        <p:spPr>
          <a:xfrm>
            <a:off x="6356950" y="4555180"/>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31" name="Google Shape;131;p14"/>
          <p:cNvSpPr txBox="1">
            <a:spLocks noGrp="1"/>
          </p:cNvSpPr>
          <p:nvPr>
            <p:ph type="subTitle" idx="13"/>
          </p:nvPr>
        </p:nvSpPr>
        <p:spPr>
          <a:xfrm>
            <a:off x="6356950" y="5455765"/>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32" name="Google Shape;132;p14"/>
          <p:cNvSpPr txBox="1">
            <a:spLocks noGrp="1"/>
          </p:cNvSpPr>
          <p:nvPr>
            <p:ph type="subTitle" idx="14"/>
          </p:nvPr>
        </p:nvSpPr>
        <p:spPr>
          <a:xfrm>
            <a:off x="6356950" y="5110163"/>
            <a:ext cx="36633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33" name="Google Shape;133;p14"/>
          <p:cNvSpPr txBox="1">
            <a:spLocks noGrp="1"/>
          </p:cNvSpPr>
          <p:nvPr>
            <p:ph type="subTitle" idx="15"/>
          </p:nvPr>
        </p:nvSpPr>
        <p:spPr>
          <a:xfrm>
            <a:off x="6356950" y="5801367"/>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pic>
        <p:nvPicPr>
          <p:cNvPr id="134" name="Google Shape;134;p14"/>
          <p:cNvPicPr preferRelativeResize="0"/>
          <p:nvPr/>
        </p:nvPicPr>
        <p:blipFill>
          <a:blip r:embed="rId2">
            <a:alphaModFix/>
          </a:blip>
          <a:stretch>
            <a:fillRect/>
          </a:stretch>
        </p:blipFill>
        <p:spPr>
          <a:xfrm>
            <a:off x="484632" y="6510528"/>
            <a:ext cx="624173" cy="148947"/>
          </a:xfrm>
          <a:prstGeom prst="rect">
            <a:avLst/>
          </a:prstGeom>
          <a:noFill/>
          <a:ln>
            <a:noFill/>
          </a:ln>
        </p:spPr>
      </p:pic>
      <p:pic>
        <p:nvPicPr>
          <p:cNvPr id="135" name="Google Shape;135;p14"/>
          <p:cNvPicPr preferRelativeResize="0"/>
          <p:nvPr/>
        </p:nvPicPr>
        <p:blipFill>
          <a:blip r:embed="rId3">
            <a:alphaModFix/>
          </a:blip>
          <a:stretch>
            <a:fillRect/>
          </a:stretch>
        </p:blipFill>
        <p:spPr>
          <a:xfrm>
            <a:off x="530352" y="2596896"/>
            <a:ext cx="4361688" cy="3116870"/>
          </a:xfrm>
          <a:prstGeom prst="rect">
            <a:avLst/>
          </a:prstGeom>
          <a:noFill/>
          <a:ln>
            <a:noFill/>
          </a:ln>
        </p:spPr>
      </p:pic>
    </p:spTree>
    <p:extLst>
      <p:ext uri="{BB962C8B-B14F-4D97-AF65-F5344CB8AC3E}">
        <p14:creationId xmlns:p14="http://schemas.microsoft.com/office/powerpoint/2010/main" val="376792448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07_Agenda | 5 Items, 1 Subitem">
  <p:cSld name="07_Agenda | 5 Items, 1 Subitem">
    <p:bg>
      <p:bgPr>
        <a:solidFill>
          <a:srgbClr val="008099"/>
        </a:solidFill>
        <a:effectLst/>
      </p:bgPr>
    </p:bg>
    <p:spTree>
      <p:nvGrpSpPr>
        <p:cNvPr id="1" name="Shape 136"/>
        <p:cNvGrpSpPr/>
        <p:nvPr/>
      </p:nvGrpSpPr>
      <p:grpSpPr>
        <a:xfrm>
          <a:off x="0" y="0"/>
          <a:ext cx="0" cy="0"/>
          <a:chOff x="0" y="0"/>
          <a:chExt cx="0" cy="0"/>
        </a:xfrm>
      </p:grpSpPr>
      <p:sp>
        <p:nvSpPr>
          <p:cNvPr id="137" name="Google Shape;137;p15"/>
          <p:cNvSpPr txBox="1">
            <a:spLocks noGrp="1"/>
          </p:cNvSpPr>
          <p:nvPr>
            <p:ph type="title"/>
          </p:nvPr>
        </p:nvSpPr>
        <p:spPr>
          <a:xfrm>
            <a:off x="457200" y="1072925"/>
            <a:ext cx="4361700" cy="433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D8F225"/>
              </a:buClr>
              <a:buSzPts val="2400"/>
              <a:buNone/>
              <a:defRPr sz="2400">
                <a:solidFill>
                  <a:srgbClr val="D8F225"/>
                </a:solidFill>
              </a:defRPr>
            </a:lvl1pPr>
            <a:lvl2pPr lvl="1" rtl="0">
              <a:lnSpc>
                <a:spcPct val="100000"/>
              </a:lnSpc>
              <a:spcBef>
                <a:spcPts val="0"/>
              </a:spcBef>
              <a:spcAft>
                <a:spcPts val="0"/>
              </a:spcAft>
              <a:buClr>
                <a:srgbClr val="D8F225"/>
              </a:buClr>
              <a:buSzPts val="1500"/>
              <a:buNone/>
              <a:defRPr>
                <a:solidFill>
                  <a:srgbClr val="D8F225"/>
                </a:solidFill>
              </a:defRPr>
            </a:lvl2pPr>
            <a:lvl3pPr lvl="2" rtl="0">
              <a:lnSpc>
                <a:spcPct val="100000"/>
              </a:lnSpc>
              <a:spcBef>
                <a:spcPts val="0"/>
              </a:spcBef>
              <a:spcAft>
                <a:spcPts val="0"/>
              </a:spcAft>
              <a:buClr>
                <a:srgbClr val="D8F225"/>
              </a:buClr>
              <a:buSzPts val="1500"/>
              <a:buNone/>
              <a:defRPr>
                <a:solidFill>
                  <a:srgbClr val="D8F225"/>
                </a:solidFill>
              </a:defRPr>
            </a:lvl3pPr>
            <a:lvl4pPr lvl="3" rtl="0">
              <a:lnSpc>
                <a:spcPct val="100000"/>
              </a:lnSpc>
              <a:spcBef>
                <a:spcPts val="0"/>
              </a:spcBef>
              <a:spcAft>
                <a:spcPts val="0"/>
              </a:spcAft>
              <a:buClr>
                <a:srgbClr val="D8F225"/>
              </a:buClr>
              <a:buSzPts val="1500"/>
              <a:buNone/>
              <a:defRPr>
                <a:solidFill>
                  <a:srgbClr val="D8F225"/>
                </a:solidFill>
              </a:defRPr>
            </a:lvl4pPr>
            <a:lvl5pPr lvl="4" rtl="0">
              <a:lnSpc>
                <a:spcPct val="100000"/>
              </a:lnSpc>
              <a:spcBef>
                <a:spcPts val="0"/>
              </a:spcBef>
              <a:spcAft>
                <a:spcPts val="0"/>
              </a:spcAft>
              <a:buClr>
                <a:srgbClr val="D8F225"/>
              </a:buClr>
              <a:buSzPts val="1500"/>
              <a:buNone/>
              <a:defRPr>
                <a:solidFill>
                  <a:srgbClr val="D8F225"/>
                </a:solidFill>
              </a:defRPr>
            </a:lvl5pPr>
            <a:lvl6pPr lvl="5" rtl="0">
              <a:lnSpc>
                <a:spcPct val="100000"/>
              </a:lnSpc>
              <a:spcBef>
                <a:spcPts val="0"/>
              </a:spcBef>
              <a:spcAft>
                <a:spcPts val="0"/>
              </a:spcAft>
              <a:buClr>
                <a:srgbClr val="D8F225"/>
              </a:buClr>
              <a:buSzPts val="1500"/>
              <a:buNone/>
              <a:defRPr>
                <a:solidFill>
                  <a:srgbClr val="D8F225"/>
                </a:solidFill>
              </a:defRPr>
            </a:lvl6pPr>
            <a:lvl7pPr lvl="6" rtl="0">
              <a:lnSpc>
                <a:spcPct val="100000"/>
              </a:lnSpc>
              <a:spcBef>
                <a:spcPts val="0"/>
              </a:spcBef>
              <a:spcAft>
                <a:spcPts val="0"/>
              </a:spcAft>
              <a:buClr>
                <a:srgbClr val="D8F225"/>
              </a:buClr>
              <a:buSzPts val="1500"/>
              <a:buNone/>
              <a:defRPr>
                <a:solidFill>
                  <a:srgbClr val="D8F225"/>
                </a:solidFill>
              </a:defRPr>
            </a:lvl7pPr>
            <a:lvl8pPr lvl="7" rtl="0">
              <a:lnSpc>
                <a:spcPct val="100000"/>
              </a:lnSpc>
              <a:spcBef>
                <a:spcPts val="0"/>
              </a:spcBef>
              <a:spcAft>
                <a:spcPts val="0"/>
              </a:spcAft>
              <a:buClr>
                <a:srgbClr val="D8F225"/>
              </a:buClr>
              <a:buSzPts val="1500"/>
              <a:buNone/>
              <a:defRPr>
                <a:solidFill>
                  <a:srgbClr val="D8F225"/>
                </a:solidFill>
              </a:defRPr>
            </a:lvl8pPr>
            <a:lvl9pPr lvl="8" rtl="0">
              <a:lnSpc>
                <a:spcPct val="100000"/>
              </a:lnSpc>
              <a:spcBef>
                <a:spcPts val="0"/>
              </a:spcBef>
              <a:spcAft>
                <a:spcPts val="0"/>
              </a:spcAft>
              <a:buClr>
                <a:srgbClr val="D8F225"/>
              </a:buClr>
              <a:buSzPts val="1500"/>
              <a:buNone/>
              <a:defRPr>
                <a:solidFill>
                  <a:srgbClr val="D8F225"/>
                </a:solidFill>
              </a:defRPr>
            </a:lvl9pPr>
          </a:lstStyle>
          <a:p>
            <a:r>
              <a:rPr lang="en-US"/>
              <a:t>Click to edit Master title style</a:t>
            </a:r>
            <a:endParaRPr/>
          </a:p>
        </p:txBody>
      </p:sp>
      <p:sp>
        <p:nvSpPr>
          <p:cNvPr id="138" name="Google Shape;138;p15"/>
          <p:cNvSpPr txBox="1">
            <a:spLocks noGrp="1"/>
          </p:cNvSpPr>
          <p:nvPr>
            <p:ph type="subTitle" idx="1"/>
          </p:nvPr>
        </p:nvSpPr>
        <p:spPr>
          <a:xfrm>
            <a:off x="6356950" y="1793400"/>
            <a:ext cx="43617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39" name="Google Shape;139;p15"/>
          <p:cNvSpPr txBox="1">
            <a:spLocks noGrp="1"/>
          </p:cNvSpPr>
          <p:nvPr>
            <p:ph type="subTitle" idx="2"/>
          </p:nvPr>
        </p:nvSpPr>
        <p:spPr>
          <a:xfrm>
            <a:off x="6356950" y="1371600"/>
            <a:ext cx="50808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40" name="Google Shape;140;p15"/>
          <p:cNvSpPr txBox="1">
            <a:spLocks noGrp="1"/>
          </p:cNvSpPr>
          <p:nvPr>
            <p:ph type="subTitle" idx="3"/>
          </p:nvPr>
        </p:nvSpPr>
        <p:spPr>
          <a:xfrm>
            <a:off x="6356950" y="2814450"/>
            <a:ext cx="43617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41" name="Google Shape;141;p15"/>
          <p:cNvSpPr txBox="1">
            <a:spLocks noGrp="1"/>
          </p:cNvSpPr>
          <p:nvPr>
            <p:ph type="subTitle" idx="4"/>
          </p:nvPr>
        </p:nvSpPr>
        <p:spPr>
          <a:xfrm>
            <a:off x="6356950" y="2392650"/>
            <a:ext cx="50808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42" name="Google Shape;142;p15"/>
          <p:cNvSpPr txBox="1">
            <a:spLocks noGrp="1"/>
          </p:cNvSpPr>
          <p:nvPr>
            <p:ph type="subTitle" idx="5"/>
          </p:nvPr>
        </p:nvSpPr>
        <p:spPr>
          <a:xfrm>
            <a:off x="6356950" y="3835500"/>
            <a:ext cx="43617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43" name="Google Shape;143;p15"/>
          <p:cNvSpPr txBox="1">
            <a:spLocks noGrp="1"/>
          </p:cNvSpPr>
          <p:nvPr>
            <p:ph type="subTitle" idx="6"/>
          </p:nvPr>
        </p:nvSpPr>
        <p:spPr>
          <a:xfrm>
            <a:off x="6356950" y="3413700"/>
            <a:ext cx="50808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44" name="Google Shape;144;p15"/>
          <p:cNvSpPr txBox="1">
            <a:spLocks noGrp="1"/>
          </p:cNvSpPr>
          <p:nvPr>
            <p:ph type="subTitle" idx="7"/>
          </p:nvPr>
        </p:nvSpPr>
        <p:spPr>
          <a:xfrm>
            <a:off x="6356950" y="4856550"/>
            <a:ext cx="43617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45" name="Google Shape;145;p15"/>
          <p:cNvSpPr txBox="1">
            <a:spLocks noGrp="1"/>
          </p:cNvSpPr>
          <p:nvPr>
            <p:ph type="subTitle" idx="8"/>
          </p:nvPr>
        </p:nvSpPr>
        <p:spPr>
          <a:xfrm>
            <a:off x="6356950" y="4434750"/>
            <a:ext cx="50808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46" name="Google Shape;146;p15"/>
          <p:cNvSpPr txBox="1">
            <a:spLocks noGrp="1"/>
          </p:cNvSpPr>
          <p:nvPr>
            <p:ph type="subTitle" idx="9"/>
          </p:nvPr>
        </p:nvSpPr>
        <p:spPr>
          <a:xfrm>
            <a:off x="6356950" y="5877600"/>
            <a:ext cx="43617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47" name="Google Shape;147;p15"/>
          <p:cNvSpPr txBox="1">
            <a:spLocks noGrp="1"/>
          </p:cNvSpPr>
          <p:nvPr>
            <p:ph type="subTitle" idx="13"/>
          </p:nvPr>
        </p:nvSpPr>
        <p:spPr>
          <a:xfrm>
            <a:off x="6356950" y="5455800"/>
            <a:ext cx="50808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pic>
        <p:nvPicPr>
          <p:cNvPr id="148" name="Google Shape;148;p15"/>
          <p:cNvPicPr preferRelativeResize="0"/>
          <p:nvPr/>
        </p:nvPicPr>
        <p:blipFill>
          <a:blip r:embed="rId2">
            <a:alphaModFix/>
          </a:blip>
          <a:stretch>
            <a:fillRect/>
          </a:stretch>
        </p:blipFill>
        <p:spPr>
          <a:xfrm>
            <a:off x="533425" y="2596888"/>
            <a:ext cx="4361700" cy="3115500"/>
          </a:xfrm>
          <a:prstGeom prst="rect">
            <a:avLst/>
          </a:prstGeom>
          <a:noFill/>
          <a:ln>
            <a:noFill/>
          </a:ln>
        </p:spPr>
      </p:pic>
      <p:pic>
        <p:nvPicPr>
          <p:cNvPr id="149" name="Google Shape;149;p15"/>
          <p:cNvPicPr preferRelativeResize="0"/>
          <p:nvPr/>
        </p:nvPicPr>
        <p:blipFill>
          <a:blip r:embed="rId3">
            <a:alphaModFix/>
          </a:blip>
          <a:stretch>
            <a:fillRect/>
          </a:stretch>
        </p:blipFill>
        <p:spPr>
          <a:xfrm>
            <a:off x="484632" y="6510528"/>
            <a:ext cx="624173" cy="148947"/>
          </a:xfrm>
          <a:prstGeom prst="rect">
            <a:avLst/>
          </a:prstGeom>
          <a:noFill/>
          <a:ln>
            <a:noFill/>
          </a:ln>
        </p:spPr>
      </p:pic>
    </p:spTree>
    <p:extLst>
      <p:ext uri="{BB962C8B-B14F-4D97-AF65-F5344CB8AC3E}">
        <p14:creationId xmlns:p14="http://schemas.microsoft.com/office/powerpoint/2010/main" val="143105817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07_Agenda | 5 Items, 1 Subitem GG">
  <p:cSld name="07_Agenda | 5 Items, 1 Subitem GG">
    <p:bg>
      <p:bgPr>
        <a:solidFill>
          <a:srgbClr val="008099"/>
        </a:solidFill>
        <a:effectLst/>
      </p:bgPr>
    </p:bg>
    <p:spTree>
      <p:nvGrpSpPr>
        <p:cNvPr id="1" name="Shape 150"/>
        <p:cNvGrpSpPr/>
        <p:nvPr/>
      </p:nvGrpSpPr>
      <p:grpSpPr>
        <a:xfrm>
          <a:off x="0" y="0"/>
          <a:ext cx="0" cy="0"/>
          <a:chOff x="0" y="0"/>
          <a:chExt cx="0" cy="0"/>
        </a:xfrm>
      </p:grpSpPr>
      <p:sp>
        <p:nvSpPr>
          <p:cNvPr id="151" name="Google Shape;151;p16"/>
          <p:cNvSpPr txBox="1">
            <a:spLocks noGrp="1"/>
          </p:cNvSpPr>
          <p:nvPr>
            <p:ph type="title"/>
          </p:nvPr>
        </p:nvSpPr>
        <p:spPr>
          <a:xfrm>
            <a:off x="457200" y="1072925"/>
            <a:ext cx="4361700" cy="433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chemeClr val="accent6"/>
              </a:buClr>
              <a:buSzPts val="2400"/>
              <a:buNone/>
              <a:defRPr sz="2400">
                <a:solidFill>
                  <a:schemeClr val="accent6"/>
                </a:solidFill>
              </a:defRPr>
            </a:lvl1pPr>
            <a:lvl2pPr lvl="1" rtl="0">
              <a:lnSpc>
                <a:spcPct val="100000"/>
              </a:lnSpc>
              <a:spcBef>
                <a:spcPts val="0"/>
              </a:spcBef>
              <a:spcAft>
                <a:spcPts val="0"/>
              </a:spcAft>
              <a:buClr>
                <a:schemeClr val="accent6"/>
              </a:buClr>
              <a:buSzPts val="1500"/>
              <a:buNone/>
              <a:defRPr>
                <a:solidFill>
                  <a:schemeClr val="accent6"/>
                </a:solidFill>
              </a:defRPr>
            </a:lvl2pPr>
            <a:lvl3pPr lvl="2" rtl="0">
              <a:lnSpc>
                <a:spcPct val="100000"/>
              </a:lnSpc>
              <a:spcBef>
                <a:spcPts val="0"/>
              </a:spcBef>
              <a:spcAft>
                <a:spcPts val="0"/>
              </a:spcAft>
              <a:buClr>
                <a:schemeClr val="accent6"/>
              </a:buClr>
              <a:buSzPts val="1500"/>
              <a:buNone/>
              <a:defRPr>
                <a:solidFill>
                  <a:schemeClr val="accent6"/>
                </a:solidFill>
              </a:defRPr>
            </a:lvl3pPr>
            <a:lvl4pPr lvl="3" rtl="0">
              <a:lnSpc>
                <a:spcPct val="100000"/>
              </a:lnSpc>
              <a:spcBef>
                <a:spcPts val="0"/>
              </a:spcBef>
              <a:spcAft>
                <a:spcPts val="0"/>
              </a:spcAft>
              <a:buClr>
                <a:schemeClr val="accent6"/>
              </a:buClr>
              <a:buSzPts val="1500"/>
              <a:buNone/>
              <a:defRPr>
                <a:solidFill>
                  <a:schemeClr val="accent6"/>
                </a:solidFill>
              </a:defRPr>
            </a:lvl4pPr>
            <a:lvl5pPr lvl="4" rtl="0">
              <a:lnSpc>
                <a:spcPct val="100000"/>
              </a:lnSpc>
              <a:spcBef>
                <a:spcPts val="0"/>
              </a:spcBef>
              <a:spcAft>
                <a:spcPts val="0"/>
              </a:spcAft>
              <a:buClr>
                <a:schemeClr val="accent6"/>
              </a:buClr>
              <a:buSzPts val="1500"/>
              <a:buNone/>
              <a:defRPr>
                <a:solidFill>
                  <a:schemeClr val="accent6"/>
                </a:solidFill>
              </a:defRPr>
            </a:lvl5pPr>
            <a:lvl6pPr lvl="5" rtl="0">
              <a:lnSpc>
                <a:spcPct val="100000"/>
              </a:lnSpc>
              <a:spcBef>
                <a:spcPts val="0"/>
              </a:spcBef>
              <a:spcAft>
                <a:spcPts val="0"/>
              </a:spcAft>
              <a:buClr>
                <a:schemeClr val="accent6"/>
              </a:buClr>
              <a:buSzPts val="1500"/>
              <a:buNone/>
              <a:defRPr>
                <a:solidFill>
                  <a:schemeClr val="accent6"/>
                </a:solidFill>
              </a:defRPr>
            </a:lvl6pPr>
            <a:lvl7pPr lvl="6" rtl="0">
              <a:lnSpc>
                <a:spcPct val="100000"/>
              </a:lnSpc>
              <a:spcBef>
                <a:spcPts val="0"/>
              </a:spcBef>
              <a:spcAft>
                <a:spcPts val="0"/>
              </a:spcAft>
              <a:buClr>
                <a:schemeClr val="accent6"/>
              </a:buClr>
              <a:buSzPts val="1500"/>
              <a:buNone/>
              <a:defRPr>
                <a:solidFill>
                  <a:schemeClr val="accent6"/>
                </a:solidFill>
              </a:defRPr>
            </a:lvl7pPr>
            <a:lvl8pPr lvl="7" rtl="0">
              <a:lnSpc>
                <a:spcPct val="100000"/>
              </a:lnSpc>
              <a:spcBef>
                <a:spcPts val="0"/>
              </a:spcBef>
              <a:spcAft>
                <a:spcPts val="0"/>
              </a:spcAft>
              <a:buClr>
                <a:schemeClr val="accent6"/>
              </a:buClr>
              <a:buSzPts val="1500"/>
              <a:buNone/>
              <a:defRPr>
                <a:solidFill>
                  <a:schemeClr val="accent6"/>
                </a:solidFill>
              </a:defRPr>
            </a:lvl8pPr>
            <a:lvl9pPr lvl="8" rtl="0">
              <a:lnSpc>
                <a:spcPct val="100000"/>
              </a:lnSpc>
              <a:spcBef>
                <a:spcPts val="0"/>
              </a:spcBef>
              <a:spcAft>
                <a:spcPts val="0"/>
              </a:spcAft>
              <a:buClr>
                <a:schemeClr val="accent6"/>
              </a:buClr>
              <a:buSzPts val="1500"/>
              <a:buNone/>
              <a:defRPr>
                <a:solidFill>
                  <a:schemeClr val="accent6"/>
                </a:solidFill>
              </a:defRPr>
            </a:lvl9pPr>
          </a:lstStyle>
          <a:p>
            <a:r>
              <a:rPr lang="en-US"/>
              <a:t>Click to edit Master title style</a:t>
            </a:r>
            <a:endParaRPr/>
          </a:p>
        </p:txBody>
      </p:sp>
      <p:sp>
        <p:nvSpPr>
          <p:cNvPr id="152" name="Google Shape;152;p16"/>
          <p:cNvSpPr txBox="1">
            <a:spLocks noGrp="1"/>
          </p:cNvSpPr>
          <p:nvPr>
            <p:ph type="subTitle" idx="1"/>
          </p:nvPr>
        </p:nvSpPr>
        <p:spPr>
          <a:xfrm>
            <a:off x="6356950" y="1793400"/>
            <a:ext cx="43617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53" name="Google Shape;153;p16"/>
          <p:cNvSpPr txBox="1">
            <a:spLocks noGrp="1"/>
          </p:cNvSpPr>
          <p:nvPr>
            <p:ph type="subTitle" idx="2"/>
          </p:nvPr>
        </p:nvSpPr>
        <p:spPr>
          <a:xfrm>
            <a:off x="6356950" y="1371600"/>
            <a:ext cx="50808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54" name="Google Shape;154;p16"/>
          <p:cNvSpPr txBox="1">
            <a:spLocks noGrp="1"/>
          </p:cNvSpPr>
          <p:nvPr>
            <p:ph type="subTitle" idx="3"/>
          </p:nvPr>
        </p:nvSpPr>
        <p:spPr>
          <a:xfrm>
            <a:off x="6356950" y="2814450"/>
            <a:ext cx="43617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55" name="Google Shape;155;p16"/>
          <p:cNvSpPr txBox="1">
            <a:spLocks noGrp="1"/>
          </p:cNvSpPr>
          <p:nvPr>
            <p:ph type="subTitle" idx="4"/>
          </p:nvPr>
        </p:nvSpPr>
        <p:spPr>
          <a:xfrm>
            <a:off x="6356950" y="2392650"/>
            <a:ext cx="50808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56" name="Google Shape;156;p16"/>
          <p:cNvSpPr txBox="1">
            <a:spLocks noGrp="1"/>
          </p:cNvSpPr>
          <p:nvPr>
            <p:ph type="subTitle" idx="5"/>
          </p:nvPr>
        </p:nvSpPr>
        <p:spPr>
          <a:xfrm>
            <a:off x="6356950" y="3835500"/>
            <a:ext cx="43617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57" name="Google Shape;157;p16"/>
          <p:cNvSpPr txBox="1">
            <a:spLocks noGrp="1"/>
          </p:cNvSpPr>
          <p:nvPr>
            <p:ph type="subTitle" idx="6"/>
          </p:nvPr>
        </p:nvSpPr>
        <p:spPr>
          <a:xfrm>
            <a:off x="6356950" y="3413700"/>
            <a:ext cx="50808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58" name="Google Shape;158;p16"/>
          <p:cNvSpPr txBox="1">
            <a:spLocks noGrp="1"/>
          </p:cNvSpPr>
          <p:nvPr>
            <p:ph type="subTitle" idx="7"/>
          </p:nvPr>
        </p:nvSpPr>
        <p:spPr>
          <a:xfrm>
            <a:off x="6356950" y="4856550"/>
            <a:ext cx="43617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59" name="Google Shape;159;p16"/>
          <p:cNvSpPr txBox="1">
            <a:spLocks noGrp="1"/>
          </p:cNvSpPr>
          <p:nvPr>
            <p:ph type="subTitle" idx="8"/>
          </p:nvPr>
        </p:nvSpPr>
        <p:spPr>
          <a:xfrm>
            <a:off x="6356950" y="4434750"/>
            <a:ext cx="50808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60" name="Google Shape;160;p16"/>
          <p:cNvSpPr txBox="1">
            <a:spLocks noGrp="1"/>
          </p:cNvSpPr>
          <p:nvPr>
            <p:ph type="subTitle" idx="9"/>
          </p:nvPr>
        </p:nvSpPr>
        <p:spPr>
          <a:xfrm>
            <a:off x="6356950" y="5877600"/>
            <a:ext cx="43617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61" name="Google Shape;161;p16"/>
          <p:cNvSpPr txBox="1">
            <a:spLocks noGrp="1"/>
          </p:cNvSpPr>
          <p:nvPr>
            <p:ph type="subTitle" idx="13"/>
          </p:nvPr>
        </p:nvSpPr>
        <p:spPr>
          <a:xfrm>
            <a:off x="6356950" y="5455800"/>
            <a:ext cx="50808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pic>
        <p:nvPicPr>
          <p:cNvPr id="162" name="Google Shape;162;p16"/>
          <p:cNvPicPr preferRelativeResize="0"/>
          <p:nvPr/>
        </p:nvPicPr>
        <p:blipFill>
          <a:blip r:embed="rId2">
            <a:alphaModFix/>
          </a:blip>
          <a:stretch>
            <a:fillRect/>
          </a:stretch>
        </p:blipFill>
        <p:spPr>
          <a:xfrm>
            <a:off x="484632" y="6510528"/>
            <a:ext cx="624173" cy="148947"/>
          </a:xfrm>
          <a:prstGeom prst="rect">
            <a:avLst/>
          </a:prstGeom>
          <a:noFill/>
          <a:ln>
            <a:noFill/>
          </a:ln>
        </p:spPr>
      </p:pic>
      <p:pic>
        <p:nvPicPr>
          <p:cNvPr id="163" name="Google Shape;163;p16"/>
          <p:cNvPicPr preferRelativeResize="0"/>
          <p:nvPr/>
        </p:nvPicPr>
        <p:blipFill>
          <a:blip r:embed="rId3">
            <a:alphaModFix/>
          </a:blip>
          <a:stretch>
            <a:fillRect/>
          </a:stretch>
        </p:blipFill>
        <p:spPr>
          <a:xfrm>
            <a:off x="530352" y="2596896"/>
            <a:ext cx="4361688" cy="3116870"/>
          </a:xfrm>
          <a:prstGeom prst="rect">
            <a:avLst/>
          </a:prstGeom>
          <a:noFill/>
          <a:ln>
            <a:noFill/>
          </a:ln>
        </p:spPr>
      </p:pic>
    </p:spTree>
    <p:extLst>
      <p:ext uri="{BB962C8B-B14F-4D97-AF65-F5344CB8AC3E}">
        <p14:creationId xmlns:p14="http://schemas.microsoft.com/office/powerpoint/2010/main" val="334577043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08_Section Divider | 1 Line Title">
  <p:cSld name="08_Section Divider | 1 Line Title">
    <p:bg>
      <p:bgPr>
        <a:solidFill>
          <a:srgbClr val="008099"/>
        </a:solidFill>
        <a:effectLst/>
      </p:bgPr>
    </p:bg>
    <p:spTree>
      <p:nvGrpSpPr>
        <p:cNvPr id="1" name="Shape 164"/>
        <p:cNvGrpSpPr/>
        <p:nvPr/>
      </p:nvGrpSpPr>
      <p:grpSpPr>
        <a:xfrm>
          <a:off x="0" y="0"/>
          <a:ext cx="0" cy="0"/>
          <a:chOff x="0" y="0"/>
          <a:chExt cx="0" cy="0"/>
        </a:xfrm>
      </p:grpSpPr>
      <p:pic>
        <p:nvPicPr>
          <p:cNvPr id="165" name="Google Shape;165;p17"/>
          <p:cNvPicPr preferRelativeResize="0"/>
          <p:nvPr/>
        </p:nvPicPr>
        <p:blipFill>
          <a:blip r:embed="rId2">
            <a:alphaModFix/>
          </a:blip>
          <a:stretch>
            <a:fillRect/>
          </a:stretch>
        </p:blipFill>
        <p:spPr>
          <a:xfrm>
            <a:off x="-1" y="-9144"/>
            <a:ext cx="12192000" cy="6858006"/>
          </a:xfrm>
          <a:prstGeom prst="rect">
            <a:avLst/>
          </a:prstGeom>
          <a:noFill/>
          <a:ln>
            <a:noFill/>
          </a:ln>
        </p:spPr>
      </p:pic>
      <p:sp>
        <p:nvSpPr>
          <p:cNvPr id="166" name="Google Shape;166;p17"/>
          <p:cNvSpPr txBox="1">
            <a:spLocks noGrp="1"/>
          </p:cNvSpPr>
          <p:nvPr>
            <p:ph type="title"/>
          </p:nvPr>
        </p:nvSpPr>
        <p:spPr>
          <a:xfrm>
            <a:off x="457200" y="1700560"/>
            <a:ext cx="6633300" cy="6699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chemeClr val="lt1"/>
              </a:buClr>
              <a:buSzPts val="3600"/>
              <a:buNone/>
              <a:defRPr sz="3600">
                <a:solidFill>
                  <a:schemeClr val="lt1"/>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sp>
        <p:nvSpPr>
          <p:cNvPr id="167" name="Google Shape;167;p17"/>
          <p:cNvSpPr txBox="1">
            <a:spLocks noGrp="1"/>
          </p:cNvSpPr>
          <p:nvPr>
            <p:ph type="title" idx="2"/>
          </p:nvPr>
        </p:nvSpPr>
        <p:spPr>
          <a:xfrm>
            <a:off x="457200" y="1244718"/>
            <a:ext cx="6633300" cy="433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D8F225"/>
              </a:buClr>
              <a:buSzPts val="2400"/>
              <a:buNone/>
              <a:defRPr sz="2400">
                <a:solidFill>
                  <a:srgbClr val="D8F225"/>
                </a:solidFill>
              </a:defRPr>
            </a:lvl1pPr>
            <a:lvl2pPr lvl="1" rtl="0">
              <a:lnSpc>
                <a:spcPct val="100000"/>
              </a:lnSpc>
              <a:spcBef>
                <a:spcPts val="0"/>
              </a:spcBef>
              <a:spcAft>
                <a:spcPts val="0"/>
              </a:spcAft>
              <a:buClr>
                <a:srgbClr val="008099"/>
              </a:buClr>
              <a:buSzPts val="1500"/>
              <a:buNone/>
              <a:defRPr>
                <a:solidFill>
                  <a:srgbClr val="008099"/>
                </a:solidFill>
              </a:defRPr>
            </a:lvl2pPr>
            <a:lvl3pPr lvl="2" rtl="0">
              <a:lnSpc>
                <a:spcPct val="100000"/>
              </a:lnSpc>
              <a:spcBef>
                <a:spcPts val="0"/>
              </a:spcBef>
              <a:spcAft>
                <a:spcPts val="0"/>
              </a:spcAft>
              <a:buClr>
                <a:srgbClr val="008099"/>
              </a:buClr>
              <a:buSzPts val="1500"/>
              <a:buNone/>
              <a:defRPr>
                <a:solidFill>
                  <a:srgbClr val="008099"/>
                </a:solidFill>
              </a:defRPr>
            </a:lvl3pPr>
            <a:lvl4pPr lvl="3" rtl="0">
              <a:lnSpc>
                <a:spcPct val="100000"/>
              </a:lnSpc>
              <a:spcBef>
                <a:spcPts val="0"/>
              </a:spcBef>
              <a:spcAft>
                <a:spcPts val="0"/>
              </a:spcAft>
              <a:buClr>
                <a:srgbClr val="008099"/>
              </a:buClr>
              <a:buSzPts val="1500"/>
              <a:buNone/>
              <a:defRPr>
                <a:solidFill>
                  <a:srgbClr val="008099"/>
                </a:solidFill>
              </a:defRPr>
            </a:lvl4pPr>
            <a:lvl5pPr lvl="4" rtl="0">
              <a:lnSpc>
                <a:spcPct val="100000"/>
              </a:lnSpc>
              <a:spcBef>
                <a:spcPts val="0"/>
              </a:spcBef>
              <a:spcAft>
                <a:spcPts val="0"/>
              </a:spcAft>
              <a:buClr>
                <a:srgbClr val="008099"/>
              </a:buClr>
              <a:buSzPts val="1500"/>
              <a:buNone/>
              <a:defRPr>
                <a:solidFill>
                  <a:srgbClr val="008099"/>
                </a:solidFill>
              </a:defRPr>
            </a:lvl5pPr>
            <a:lvl6pPr lvl="5" rtl="0">
              <a:lnSpc>
                <a:spcPct val="100000"/>
              </a:lnSpc>
              <a:spcBef>
                <a:spcPts val="0"/>
              </a:spcBef>
              <a:spcAft>
                <a:spcPts val="0"/>
              </a:spcAft>
              <a:buClr>
                <a:srgbClr val="008099"/>
              </a:buClr>
              <a:buSzPts val="1500"/>
              <a:buNone/>
              <a:defRPr>
                <a:solidFill>
                  <a:srgbClr val="008099"/>
                </a:solidFill>
              </a:defRPr>
            </a:lvl6pPr>
            <a:lvl7pPr lvl="6" rtl="0">
              <a:lnSpc>
                <a:spcPct val="100000"/>
              </a:lnSpc>
              <a:spcBef>
                <a:spcPts val="0"/>
              </a:spcBef>
              <a:spcAft>
                <a:spcPts val="0"/>
              </a:spcAft>
              <a:buClr>
                <a:srgbClr val="008099"/>
              </a:buClr>
              <a:buSzPts val="1500"/>
              <a:buNone/>
              <a:defRPr>
                <a:solidFill>
                  <a:srgbClr val="008099"/>
                </a:solidFill>
              </a:defRPr>
            </a:lvl7pPr>
            <a:lvl8pPr lvl="7" rtl="0">
              <a:lnSpc>
                <a:spcPct val="100000"/>
              </a:lnSpc>
              <a:spcBef>
                <a:spcPts val="0"/>
              </a:spcBef>
              <a:spcAft>
                <a:spcPts val="0"/>
              </a:spcAft>
              <a:buClr>
                <a:srgbClr val="008099"/>
              </a:buClr>
              <a:buSzPts val="1500"/>
              <a:buNone/>
              <a:defRPr>
                <a:solidFill>
                  <a:srgbClr val="008099"/>
                </a:solidFill>
              </a:defRPr>
            </a:lvl8pPr>
            <a:lvl9pPr lvl="8" rtl="0">
              <a:lnSpc>
                <a:spcPct val="100000"/>
              </a:lnSpc>
              <a:spcBef>
                <a:spcPts val="0"/>
              </a:spcBef>
              <a:spcAft>
                <a:spcPts val="0"/>
              </a:spcAft>
              <a:buClr>
                <a:srgbClr val="008099"/>
              </a:buClr>
              <a:buSzPts val="1500"/>
              <a:buNone/>
              <a:defRPr>
                <a:solidFill>
                  <a:srgbClr val="008099"/>
                </a:solidFill>
              </a:defRPr>
            </a:lvl9pPr>
          </a:lstStyle>
          <a:p>
            <a:r>
              <a:rPr lang="en-US"/>
              <a:t>Click to edit Master title style</a:t>
            </a:r>
            <a:endParaRPr/>
          </a:p>
        </p:txBody>
      </p:sp>
      <p:sp>
        <p:nvSpPr>
          <p:cNvPr id="168" name="Google Shape;168;p17"/>
          <p:cNvSpPr txBox="1">
            <a:spLocks noGrp="1"/>
          </p:cNvSpPr>
          <p:nvPr>
            <p:ph type="subTitle" idx="1"/>
          </p:nvPr>
        </p:nvSpPr>
        <p:spPr>
          <a:xfrm>
            <a:off x="460500" y="2770632"/>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69" name="Google Shape;169;p17"/>
          <p:cNvSpPr txBox="1">
            <a:spLocks noGrp="1"/>
          </p:cNvSpPr>
          <p:nvPr>
            <p:ph type="subTitle" idx="3"/>
          </p:nvPr>
        </p:nvSpPr>
        <p:spPr>
          <a:xfrm>
            <a:off x="460497" y="3049092"/>
            <a:ext cx="2503500" cy="357300"/>
          </a:xfrm>
          <a:prstGeom prst="rect">
            <a:avLst/>
          </a:prstGeom>
        </p:spPr>
        <p:txBody>
          <a:bodyPr spcFirstLastPara="1" wrap="square" lIns="0" tIns="0" rIns="0" bIns="0" anchor="t" anchorCtr="0">
            <a:spAutoFit/>
          </a:bodyPr>
          <a:lstStyle>
            <a:lvl1pPr lvl="0" rtl="0">
              <a:spcBef>
                <a:spcPts val="1100"/>
              </a:spcBef>
              <a:spcAft>
                <a:spcPts val="0"/>
              </a:spcAft>
              <a:buClr>
                <a:srgbClr val="72C9CA"/>
              </a:buClr>
              <a:buSzPts val="1200"/>
              <a:buFont typeface="Poppins"/>
              <a:buNone/>
              <a:defRPr sz="1200">
                <a:solidFill>
                  <a:srgbClr val="72C9CA"/>
                </a:solidFill>
              </a:defRPr>
            </a:lvl1pPr>
            <a:lvl2pPr lvl="1" rtl="0">
              <a:spcBef>
                <a:spcPts val="500"/>
              </a:spcBef>
              <a:spcAft>
                <a:spcPts val="0"/>
              </a:spcAft>
              <a:buClr>
                <a:srgbClr val="72C9CA"/>
              </a:buClr>
              <a:buSzPts val="1200"/>
              <a:buFont typeface="Poppins"/>
              <a:buNone/>
              <a:defRPr sz="1200">
                <a:solidFill>
                  <a:srgbClr val="72C9CA"/>
                </a:solidFill>
              </a:defRPr>
            </a:lvl2pPr>
            <a:lvl3pPr lvl="2"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3pPr>
            <a:lvl4pPr lvl="3"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4pPr>
            <a:lvl5pPr lvl="4"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5pPr>
            <a:lvl6pPr lvl="5"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6pPr>
            <a:lvl7pPr lvl="6"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7pPr>
            <a:lvl8pPr lvl="7"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8pPr>
            <a:lvl9pPr lvl="8"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9pPr>
          </a:lstStyle>
          <a:p>
            <a:r>
              <a:rPr lang="en-US"/>
              <a:t>Click to edit Master subtitle style</a:t>
            </a:r>
            <a:endParaRPr/>
          </a:p>
        </p:txBody>
      </p:sp>
      <p:sp>
        <p:nvSpPr>
          <p:cNvPr id="170" name="Google Shape;170;p17"/>
          <p:cNvSpPr txBox="1">
            <a:spLocks noGrp="1"/>
          </p:cNvSpPr>
          <p:nvPr>
            <p:ph type="subTitle" idx="4"/>
          </p:nvPr>
        </p:nvSpPr>
        <p:spPr>
          <a:xfrm>
            <a:off x="3390550" y="2770632"/>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71" name="Google Shape;171;p17"/>
          <p:cNvSpPr txBox="1">
            <a:spLocks noGrp="1"/>
          </p:cNvSpPr>
          <p:nvPr>
            <p:ph type="subTitle" idx="5"/>
          </p:nvPr>
        </p:nvSpPr>
        <p:spPr>
          <a:xfrm>
            <a:off x="3390547" y="3049092"/>
            <a:ext cx="2503500" cy="357300"/>
          </a:xfrm>
          <a:prstGeom prst="rect">
            <a:avLst/>
          </a:prstGeom>
        </p:spPr>
        <p:txBody>
          <a:bodyPr spcFirstLastPara="1" wrap="square" lIns="0" tIns="0" rIns="0" bIns="0" anchor="t" anchorCtr="0">
            <a:spAutoFit/>
          </a:bodyPr>
          <a:lstStyle>
            <a:lvl1pPr lvl="0" rtl="0">
              <a:spcBef>
                <a:spcPts val="1100"/>
              </a:spcBef>
              <a:spcAft>
                <a:spcPts val="0"/>
              </a:spcAft>
              <a:buClr>
                <a:srgbClr val="72C9CA"/>
              </a:buClr>
              <a:buSzPts val="1200"/>
              <a:buFont typeface="Poppins"/>
              <a:buNone/>
              <a:defRPr sz="1200">
                <a:solidFill>
                  <a:srgbClr val="72C9CA"/>
                </a:solidFill>
              </a:defRPr>
            </a:lvl1pPr>
            <a:lvl2pPr lvl="1" rtl="0">
              <a:spcBef>
                <a:spcPts val="500"/>
              </a:spcBef>
              <a:spcAft>
                <a:spcPts val="0"/>
              </a:spcAft>
              <a:buClr>
                <a:srgbClr val="72C9CA"/>
              </a:buClr>
              <a:buSzPts val="1200"/>
              <a:buFont typeface="Poppins"/>
              <a:buNone/>
              <a:defRPr sz="1200">
                <a:solidFill>
                  <a:srgbClr val="72C9CA"/>
                </a:solidFill>
              </a:defRPr>
            </a:lvl2pPr>
            <a:lvl3pPr lvl="2"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3pPr>
            <a:lvl4pPr lvl="3"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4pPr>
            <a:lvl5pPr lvl="4"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5pPr>
            <a:lvl6pPr lvl="5"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6pPr>
            <a:lvl7pPr lvl="6"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7pPr>
            <a:lvl8pPr lvl="7"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8pPr>
            <a:lvl9pPr lvl="8"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9pPr>
          </a:lstStyle>
          <a:p>
            <a:r>
              <a:rPr lang="en-US"/>
              <a:t>Click to edit Master subtitle style</a:t>
            </a:r>
            <a:endParaRPr/>
          </a:p>
        </p:txBody>
      </p:sp>
      <p:pic>
        <p:nvPicPr>
          <p:cNvPr id="172" name="Google Shape;172;p17"/>
          <p:cNvPicPr preferRelativeResize="0"/>
          <p:nvPr/>
        </p:nvPicPr>
        <p:blipFill>
          <a:blip r:embed="rId3">
            <a:alphaModFix/>
          </a:blip>
          <a:stretch>
            <a:fillRect/>
          </a:stretch>
        </p:blipFill>
        <p:spPr>
          <a:xfrm>
            <a:off x="484632" y="6510528"/>
            <a:ext cx="624173" cy="148947"/>
          </a:xfrm>
          <a:prstGeom prst="rect">
            <a:avLst/>
          </a:prstGeom>
          <a:noFill/>
          <a:ln>
            <a:noFill/>
          </a:ln>
        </p:spPr>
      </p:pic>
    </p:spTree>
    <p:extLst>
      <p:ext uri="{BB962C8B-B14F-4D97-AF65-F5344CB8AC3E}">
        <p14:creationId xmlns:p14="http://schemas.microsoft.com/office/powerpoint/2010/main" val="142459240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08_Section Divider | 1 Line Title GG">
  <p:cSld name="08_Section Divider | 1 Line Title GG">
    <p:bg>
      <p:bgPr>
        <a:solidFill>
          <a:srgbClr val="008099"/>
        </a:solidFill>
        <a:effectLst/>
      </p:bgPr>
    </p:bg>
    <p:spTree>
      <p:nvGrpSpPr>
        <p:cNvPr id="1" name="Shape 173"/>
        <p:cNvGrpSpPr/>
        <p:nvPr/>
      </p:nvGrpSpPr>
      <p:grpSpPr>
        <a:xfrm>
          <a:off x="0" y="0"/>
          <a:ext cx="0" cy="0"/>
          <a:chOff x="0" y="0"/>
          <a:chExt cx="0" cy="0"/>
        </a:xfrm>
      </p:grpSpPr>
      <p:pic>
        <p:nvPicPr>
          <p:cNvPr id="174" name="Google Shape;174;p18"/>
          <p:cNvPicPr preferRelativeResize="0"/>
          <p:nvPr/>
        </p:nvPicPr>
        <p:blipFill rotWithShape="1">
          <a:blip r:embed="rId2">
            <a:alphaModFix/>
          </a:blip>
          <a:srcRect/>
          <a:stretch/>
        </p:blipFill>
        <p:spPr>
          <a:xfrm>
            <a:off x="-1" y="-9144"/>
            <a:ext cx="12192000" cy="6858006"/>
          </a:xfrm>
          <a:prstGeom prst="rect">
            <a:avLst/>
          </a:prstGeom>
          <a:noFill/>
          <a:ln>
            <a:noFill/>
          </a:ln>
        </p:spPr>
      </p:pic>
      <p:sp>
        <p:nvSpPr>
          <p:cNvPr id="175" name="Google Shape;175;p18"/>
          <p:cNvSpPr txBox="1">
            <a:spLocks noGrp="1"/>
          </p:cNvSpPr>
          <p:nvPr>
            <p:ph type="title"/>
          </p:nvPr>
        </p:nvSpPr>
        <p:spPr>
          <a:xfrm>
            <a:off x="457200" y="1700560"/>
            <a:ext cx="6633300" cy="6699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chemeClr val="lt1"/>
              </a:buClr>
              <a:buSzPts val="3600"/>
              <a:buNone/>
              <a:defRPr sz="3600">
                <a:solidFill>
                  <a:schemeClr val="lt1"/>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sp>
        <p:nvSpPr>
          <p:cNvPr id="176" name="Google Shape;176;p18"/>
          <p:cNvSpPr txBox="1">
            <a:spLocks noGrp="1"/>
          </p:cNvSpPr>
          <p:nvPr>
            <p:ph type="title" idx="2"/>
          </p:nvPr>
        </p:nvSpPr>
        <p:spPr>
          <a:xfrm>
            <a:off x="457200" y="1244718"/>
            <a:ext cx="6633300" cy="433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chemeClr val="accent6"/>
              </a:buClr>
              <a:buSzPts val="2400"/>
              <a:buNone/>
              <a:defRPr sz="2400">
                <a:solidFill>
                  <a:schemeClr val="accent6"/>
                </a:solidFill>
              </a:defRPr>
            </a:lvl1pPr>
            <a:lvl2pPr lvl="1" rtl="0">
              <a:lnSpc>
                <a:spcPct val="100000"/>
              </a:lnSpc>
              <a:spcBef>
                <a:spcPts val="0"/>
              </a:spcBef>
              <a:spcAft>
                <a:spcPts val="0"/>
              </a:spcAft>
              <a:buClr>
                <a:schemeClr val="accent6"/>
              </a:buClr>
              <a:buSzPts val="1500"/>
              <a:buNone/>
              <a:defRPr>
                <a:solidFill>
                  <a:schemeClr val="accent6"/>
                </a:solidFill>
              </a:defRPr>
            </a:lvl2pPr>
            <a:lvl3pPr lvl="2" rtl="0">
              <a:lnSpc>
                <a:spcPct val="100000"/>
              </a:lnSpc>
              <a:spcBef>
                <a:spcPts val="0"/>
              </a:spcBef>
              <a:spcAft>
                <a:spcPts val="0"/>
              </a:spcAft>
              <a:buClr>
                <a:schemeClr val="accent6"/>
              </a:buClr>
              <a:buSzPts val="1500"/>
              <a:buNone/>
              <a:defRPr>
                <a:solidFill>
                  <a:schemeClr val="accent6"/>
                </a:solidFill>
              </a:defRPr>
            </a:lvl3pPr>
            <a:lvl4pPr lvl="3" rtl="0">
              <a:lnSpc>
                <a:spcPct val="100000"/>
              </a:lnSpc>
              <a:spcBef>
                <a:spcPts val="0"/>
              </a:spcBef>
              <a:spcAft>
                <a:spcPts val="0"/>
              </a:spcAft>
              <a:buClr>
                <a:schemeClr val="accent6"/>
              </a:buClr>
              <a:buSzPts val="1500"/>
              <a:buNone/>
              <a:defRPr>
                <a:solidFill>
                  <a:schemeClr val="accent6"/>
                </a:solidFill>
              </a:defRPr>
            </a:lvl4pPr>
            <a:lvl5pPr lvl="4" rtl="0">
              <a:lnSpc>
                <a:spcPct val="100000"/>
              </a:lnSpc>
              <a:spcBef>
                <a:spcPts val="0"/>
              </a:spcBef>
              <a:spcAft>
                <a:spcPts val="0"/>
              </a:spcAft>
              <a:buClr>
                <a:schemeClr val="accent6"/>
              </a:buClr>
              <a:buSzPts val="1500"/>
              <a:buNone/>
              <a:defRPr>
                <a:solidFill>
                  <a:schemeClr val="accent6"/>
                </a:solidFill>
              </a:defRPr>
            </a:lvl5pPr>
            <a:lvl6pPr lvl="5" rtl="0">
              <a:lnSpc>
                <a:spcPct val="100000"/>
              </a:lnSpc>
              <a:spcBef>
                <a:spcPts val="0"/>
              </a:spcBef>
              <a:spcAft>
                <a:spcPts val="0"/>
              </a:spcAft>
              <a:buClr>
                <a:schemeClr val="accent6"/>
              </a:buClr>
              <a:buSzPts val="1500"/>
              <a:buNone/>
              <a:defRPr>
                <a:solidFill>
                  <a:schemeClr val="accent6"/>
                </a:solidFill>
              </a:defRPr>
            </a:lvl6pPr>
            <a:lvl7pPr lvl="6" rtl="0">
              <a:lnSpc>
                <a:spcPct val="100000"/>
              </a:lnSpc>
              <a:spcBef>
                <a:spcPts val="0"/>
              </a:spcBef>
              <a:spcAft>
                <a:spcPts val="0"/>
              </a:spcAft>
              <a:buClr>
                <a:schemeClr val="accent6"/>
              </a:buClr>
              <a:buSzPts val="1500"/>
              <a:buNone/>
              <a:defRPr>
                <a:solidFill>
                  <a:schemeClr val="accent6"/>
                </a:solidFill>
              </a:defRPr>
            </a:lvl7pPr>
            <a:lvl8pPr lvl="7" rtl="0">
              <a:lnSpc>
                <a:spcPct val="100000"/>
              </a:lnSpc>
              <a:spcBef>
                <a:spcPts val="0"/>
              </a:spcBef>
              <a:spcAft>
                <a:spcPts val="0"/>
              </a:spcAft>
              <a:buClr>
                <a:schemeClr val="accent6"/>
              </a:buClr>
              <a:buSzPts val="1500"/>
              <a:buNone/>
              <a:defRPr>
                <a:solidFill>
                  <a:schemeClr val="accent6"/>
                </a:solidFill>
              </a:defRPr>
            </a:lvl8pPr>
            <a:lvl9pPr lvl="8" rtl="0">
              <a:lnSpc>
                <a:spcPct val="100000"/>
              </a:lnSpc>
              <a:spcBef>
                <a:spcPts val="0"/>
              </a:spcBef>
              <a:spcAft>
                <a:spcPts val="0"/>
              </a:spcAft>
              <a:buClr>
                <a:schemeClr val="accent6"/>
              </a:buClr>
              <a:buSzPts val="1500"/>
              <a:buNone/>
              <a:defRPr>
                <a:solidFill>
                  <a:schemeClr val="accent6"/>
                </a:solidFill>
              </a:defRPr>
            </a:lvl9pPr>
          </a:lstStyle>
          <a:p>
            <a:r>
              <a:rPr lang="en-US"/>
              <a:t>Click to edit Master title style</a:t>
            </a:r>
            <a:endParaRPr/>
          </a:p>
        </p:txBody>
      </p:sp>
      <p:sp>
        <p:nvSpPr>
          <p:cNvPr id="177" name="Google Shape;177;p18"/>
          <p:cNvSpPr txBox="1">
            <a:spLocks noGrp="1"/>
          </p:cNvSpPr>
          <p:nvPr>
            <p:ph type="subTitle" idx="1"/>
          </p:nvPr>
        </p:nvSpPr>
        <p:spPr>
          <a:xfrm>
            <a:off x="460500" y="2770632"/>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78" name="Google Shape;178;p18"/>
          <p:cNvSpPr txBox="1">
            <a:spLocks noGrp="1"/>
          </p:cNvSpPr>
          <p:nvPr>
            <p:ph type="subTitle" idx="3"/>
          </p:nvPr>
        </p:nvSpPr>
        <p:spPr>
          <a:xfrm>
            <a:off x="460497" y="3049092"/>
            <a:ext cx="2503500" cy="357300"/>
          </a:xfrm>
          <a:prstGeom prst="rect">
            <a:avLst/>
          </a:prstGeom>
        </p:spPr>
        <p:txBody>
          <a:bodyPr spcFirstLastPara="1" wrap="square" lIns="0" tIns="0" rIns="0" bIns="0" anchor="t" anchorCtr="0">
            <a:spAutoFit/>
          </a:bodyPr>
          <a:lstStyle>
            <a:lvl1pPr lvl="0" rtl="0">
              <a:spcBef>
                <a:spcPts val="1100"/>
              </a:spcBef>
              <a:spcAft>
                <a:spcPts val="0"/>
              </a:spcAft>
              <a:buClr>
                <a:srgbClr val="72C9CA"/>
              </a:buClr>
              <a:buSzPts val="1200"/>
              <a:buFont typeface="Poppins"/>
              <a:buNone/>
              <a:defRPr sz="1200">
                <a:solidFill>
                  <a:srgbClr val="72C9CA"/>
                </a:solidFill>
              </a:defRPr>
            </a:lvl1pPr>
            <a:lvl2pPr lvl="1" rtl="0">
              <a:spcBef>
                <a:spcPts val="500"/>
              </a:spcBef>
              <a:spcAft>
                <a:spcPts val="0"/>
              </a:spcAft>
              <a:buClr>
                <a:srgbClr val="72C9CA"/>
              </a:buClr>
              <a:buSzPts val="1200"/>
              <a:buFont typeface="Poppins"/>
              <a:buNone/>
              <a:defRPr sz="1200">
                <a:solidFill>
                  <a:srgbClr val="72C9CA"/>
                </a:solidFill>
              </a:defRPr>
            </a:lvl2pPr>
            <a:lvl3pPr lvl="2"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3pPr>
            <a:lvl4pPr lvl="3"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4pPr>
            <a:lvl5pPr lvl="4"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5pPr>
            <a:lvl6pPr lvl="5"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6pPr>
            <a:lvl7pPr lvl="6"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7pPr>
            <a:lvl8pPr lvl="7"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8pPr>
            <a:lvl9pPr lvl="8"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9pPr>
          </a:lstStyle>
          <a:p>
            <a:r>
              <a:rPr lang="en-US"/>
              <a:t>Click to edit Master subtitle style</a:t>
            </a:r>
            <a:endParaRPr/>
          </a:p>
        </p:txBody>
      </p:sp>
      <p:sp>
        <p:nvSpPr>
          <p:cNvPr id="179" name="Google Shape;179;p18"/>
          <p:cNvSpPr txBox="1">
            <a:spLocks noGrp="1"/>
          </p:cNvSpPr>
          <p:nvPr>
            <p:ph type="subTitle" idx="4"/>
          </p:nvPr>
        </p:nvSpPr>
        <p:spPr>
          <a:xfrm>
            <a:off x="3390550" y="2770632"/>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80" name="Google Shape;180;p18"/>
          <p:cNvSpPr txBox="1">
            <a:spLocks noGrp="1"/>
          </p:cNvSpPr>
          <p:nvPr>
            <p:ph type="subTitle" idx="5"/>
          </p:nvPr>
        </p:nvSpPr>
        <p:spPr>
          <a:xfrm>
            <a:off x="3390547" y="3049092"/>
            <a:ext cx="2503500" cy="357300"/>
          </a:xfrm>
          <a:prstGeom prst="rect">
            <a:avLst/>
          </a:prstGeom>
        </p:spPr>
        <p:txBody>
          <a:bodyPr spcFirstLastPara="1" wrap="square" lIns="0" tIns="0" rIns="0" bIns="0" anchor="t" anchorCtr="0">
            <a:spAutoFit/>
          </a:bodyPr>
          <a:lstStyle>
            <a:lvl1pPr lvl="0" rtl="0">
              <a:spcBef>
                <a:spcPts val="1100"/>
              </a:spcBef>
              <a:spcAft>
                <a:spcPts val="0"/>
              </a:spcAft>
              <a:buClr>
                <a:srgbClr val="72C9CA"/>
              </a:buClr>
              <a:buSzPts val="1200"/>
              <a:buFont typeface="Poppins"/>
              <a:buNone/>
              <a:defRPr sz="1200">
                <a:solidFill>
                  <a:srgbClr val="72C9CA"/>
                </a:solidFill>
              </a:defRPr>
            </a:lvl1pPr>
            <a:lvl2pPr lvl="1" rtl="0">
              <a:spcBef>
                <a:spcPts val="500"/>
              </a:spcBef>
              <a:spcAft>
                <a:spcPts val="0"/>
              </a:spcAft>
              <a:buClr>
                <a:srgbClr val="72C9CA"/>
              </a:buClr>
              <a:buSzPts val="1200"/>
              <a:buFont typeface="Poppins"/>
              <a:buNone/>
              <a:defRPr sz="1200">
                <a:solidFill>
                  <a:srgbClr val="72C9CA"/>
                </a:solidFill>
              </a:defRPr>
            </a:lvl2pPr>
            <a:lvl3pPr lvl="2"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3pPr>
            <a:lvl4pPr lvl="3"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4pPr>
            <a:lvl5pPr lvl="4"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5pPr>
            <a:lvl6pPr lvl="5"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6pPr>
            <a:lvl7pPr lvl="6"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7pPr>
            <a:lvl8pPr lvl="7"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8pPr>
            <a:lvl9pPr lvl="8"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9pPr>
          </a:lstStyle>
          <a:p>
            <a:r>
              <a:rPr lang="en-US"/>
              <a:t>Click to edit Master subtitle style</a:t>
            </a:r>
            <a:endParaRPr/>
          </a:p>
        </p:txBody>
      </p:sp>
      <p:pic>
        <p:nvPicPr>
          <p:cNvPr id="181" name="Google Shape;181;p18"/>
          <p:cNvPicPr preferRelativeResize="0"/>
          <p:nvPr/>
        </p:nvPicPr>
        <p:blipFill>
          <a:blip r:embed="rId3">
            <a:alphaModFix/>
          </a:blip>
          <a:stretch>
            <a:fillRect/>
          </a:stretch>
        </p:blipFill>
        <p:spPr>
          <a:xfrm>
            <a:off x="484632" y="6510528"/>
            <a:ext cx="624173" cy="148947"/>
          </a:xfrm>
          <a:prstGeom prst="rect">
            <a:avLst/>
          </a:prstGeom>
          <a:noFill/>
          <a:ln>
            <a:noFill/>
          </a:ln>
        </p:spPr>
      </p:pic>
    </p:spTree>
    <p:extLst>
      <p:ext uri="{BB962C8B-B14F-4D97-AF65-F5344CB8AC3E}">
        <p14:creationId xmlns:p14="http://schemas.microsoft.com/office/powerpoint/2010/main" val="142565844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09_Section Divider | 2 Line Title">
  <p:cSld name="09_Section Divider | 2 Line Title">
    <p:bg>
      <p:bgPr>
        <a:solidFill>
          <a:srgbClr val="008099"/>
        </a:solidFill>
        <a:effectLst/>
      </p:bgPr>
    </p:bg>
    <p:spTree>
      <p:nvGrpSpPr>
        <p:cNvPr id="1" name="Shape 182"/>
        <p:cNvGrpSpPr/>
        <p:nvPr/>
      </p:nvGrpSpPr>
      <p:grpSpPr>
        <a:xfrm>
          <a:off x="0" y="0"/>
          <a:ext cx="0" cy="0"/>
          <a:chOff x="0" y="0"/>
          <a:chExt cx="0" cy="0"/>
        </a:xfrm>
      </p:grpSpPr>
      <p:pic>
        <p:nvPicPr>
          <p:cNvPr id="183" name="Google Shape;183;p19"/>
          <p:cNvPicPr preferRelativeResize="0"/>
          <p:nvPr/>
        </p:nvPicPr>
        <p:blipFill>
          <a:blip r:embed="rId2">
            <a:alphaModFix/>
          </a:blip>
          <a:stretch>
            <a:fillRect/>
          </a:stretch>
        </p:blipFill>
        <p:spPr>
          <a:xfrm>
            <a:off x="-1" y="-9144"/>
            <a:ext cx="12192000" cy="6858006"/>
          </a:xfrm>
          <a:prstGeom prst="rect">
            <a:avLst/>
          </a:prstGeom>
          <a:noFill/>
          <a:ln>
            <a:noFill/>
          </a:ln>
        </p:spPr>
      </p:pic>
      <p:sp>
        <p:nvSpPr>
          <p:cNvPr id="184" name="Google Shape;184;p19"/>
          <p:cNvSpPr txBox="1">
            <a:spLocks noGrp="1"/>
          </p:cNvSpPr>
          <p:nvPr>
            <p:ph type="title"/>
          </p:nvPr>
        </p:nvSpPr>
        <p:spPr>
          <a:xfrm>
            <a:off x="457200" y="1700560"/>
            <a:ext cx="6633300" cy="12801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FEFEFE"/>
              </a:buClr>
              <a:buSzPts val="3600"/>
              <a:buNone/>
              <a:defRPr sz="3600">
                <a:solidFill>
                  <a:srgbClr val="FEFEFE"/>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sp>
        <p:nvSpPr>
          <p:cNvPr id="185" name="Google Shape;185;p19"/>
          <p:cNvSpPr txBox="1">
            <a:spLocks noGrp="1"/>
          </p:cNvSpPr>
          <p:nvPr>
            <p:ph type="title" idx="2"/>
          </p:nvPr>
        </p:nvSpPr>
        <p:spPr>
          <a:xfrm>
            <a:off x="457200" y="1244718"/>
            <a:ext cx="6633300" cy="433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D8F225"/>
              </a:buClr>
              <a:buSzPts val="2400"/>
              <a:buNone/>
              <a:defRPr sz="2400">
                <a:solidFill>
                  <a:srgbClr val="D8F225"/>
                </a:solidFill>
              </a:defRPr>
            </a:lvl1pPr>
            <a:lvl2pPr lvl="1" rtl="0">
              <a:lnSpc>
                <a:spcPct val="100000"/>
              </a:lnSpc>
              <a:spcBef>
                <a:spcPts val="0"/>
              </a:spcBef>
              <a:spcAft>
                <a:spcPts val="0"/>
              </a:spcAft>
              <a:buClr>
                <a:srgbClr val="008099"/>
              </a:buClr>
              <a:buSzPts val="1500"/>
              <a:buNone/>
              <a:defRPr>
                <a:solidFill>
                  <a:srgbClr val="008099"/>
                </a:solidFill>
              </a:defRPr>
            </a:lvl2pPr>
            <a:lvl3pPr lvl="2" rtl="0">
              <a:lnSpc>
                <a:spcPct val="100000"/>
              </a:lnSpc>
              <a:spcBef>
                <a:spcPts val="0"/>
              </a:spcBef>
              <a:spcAft>
                <a:spcPts val="0"/>
              </a:spcAft>
              <a:buClr>
                <a:srgbClr val="008099"/>
              </a:buClr>
              <a:buSzPts val="1500"/>
              <a:buNone/>
              <a:defRPr>
                <a:solidFill>
                  <a:srgbClr val="008099"/>
                </a:solidFill>
              </a:defRPr>
            </a:lvl3pPr>
            <a:lvl4pPr lvl="3" rtl="0">
              <a:lnSpc>
                <a:spcPct val="100000"/>
              </a:lnSpc>
              <a:spcBef>
                <a:spcPts val="0"/>
              </a:spcBef>
              <a:spcAft>
                <a:spcPts val="0"/>
              </a:spcAft>
              <a:buClr>
                <a:srgbClr val="008099"/>
              </a:buClr>
              <a:buSzPts val="1500"/>
              <a:buNone/>
              <a:defRPr>
                <a:solidFill>
                  <a:srgbClr val="008099"/>
                </a:solidFill>
              </a:defRPr>
            </a:lvl4pPr>
            <a:lvl5pPr lvl="4" rtl="0">
              <a:lnSpc>
                <a:spcPct val="100000"/>
              </a:lnSpc>
              <a:spcBef>
                <a:spcPts val="0"/>
              </a:spcBef>
              <a:spcAft>
                <a:spcPts val="0"/>
              </a:spcAft>
              <a:buClr>
                <a:srgbClr val="008099"/>
              </a:buClr>
              <a:buSzPts val="1500"/>
              <a:buNone/>
              <a:defRPr>
                <a:solidFill>
                  <a:srgbClr val="008099"/>
                </a:solidFill>
              </a:defRPr>
            </a:lvl5pPr>
            <a:lvl6pPr lvl="5" rtl="0">
              <a:lnSpc>
                <a:spcPct val="100000"/>
              </a:lnSpc>
              <a:spcBef>
                <a:spcPts val="0"/>
              </a:spcBef>
              <a:spcAft>
                <a:spcPts val="0"/>
              </a:spcAft>
              <a:buClr>
                <a:srgbClr val="008099"/>
              </a:buClr>
              <a:buSzPts val="1500"/>
              <a:buNone/>
              <a:defRPr>
                <a:solidFill>
                  <a:srgbClr val="008099"/>
                </a:solidFill>
              </a:defRPr>
            </a:lvl6pPr>
            <a:lvl7pPr lvl="6" rtl="0">
              <a:lnSpc>
                <a:spcPct val="100000"/>
              </a:lnSpc>
              <a:spcBef>
                <a:spcPts val="0"/>
              </a:spcBef>
              <a:spcAft>
                <a:spcPts val="0"/>
              </a:spcAft>
              <a:buClr>
                <a:srgbClr val="008099"/>
              </a:buClr>
              <a:buSzPts val="1500"/>
              <a:buNone/>
              <a:defRPr>
                <a:solidFill>
                  <a:srgbClr val="008099"/>
                </a:solidFill>
              </a:defRPr>
            </a:lvl7pPr>
            <a:lvl8pPr lvl="7" rtl="0">
              <a:lnSpc>
                <a:spcPct val="100000"/>
              </a:lnSpc>
              <a:spcBef>
                <a:spcPts val="0"/>
              </a:spcBef>
              <a:spcAft>
                <a:spcPts val="0"/>
              </a:spcAft>
              <a:buClr>
                <a:srgbClr val="008099"/>
              </a:buClr>
              <a:buSzPts val="1500"/>
              <a:buNone/>
              <a:defRPr>
                <a:solidFill>
                  <a:srgbClr val="008099"/>
                </a:solidFill>
              </a:defRPr>
            </a:lvl8pPr>
            <a:lvl9pPr lvl="8" rtl="0">
              <a:lnSpc>
                <a:spcPct val="100000"/>
              </a:lnSpc>
              <a:spcBef>
                <a:spcPts val="0"/>
              </a:spcBef>
              <a:spcAft>
                <a:spcPts val="0"/>
              </a:spcAft>
              <a:buClr>
                <a:srgbClr val="008099"/>
              </a:buClr>
              <a:buSzPts val="1500"/>
              <a:buNone/>
              <a:defRPr>
                <a:solidFill>
                  <a:srgbClr val="008099"/>
                </a:solidFill>
              </a:defRPr>
            </a:lvl9pPr>
          </a:lstStyle>
          <a:p>
            <a:r>
              <a:rPr lang="en-US"/>
              <a:t>Click to edit Master title style</a:t>
            </a:r>
            <a:endParaRPr/>
          </a:p>
        </p:txBody>
      </p:sp>
      <p:sp>
        <p:nvSpPr>
          <p:cNvPr id="186" name="Google Shape;186;p19"/>
          <p:cNvSpPr txBox="1">
            <a:spLocks noGrp="1"/>
          </p:cNvSpPr>
          <p:nvPr>
            <p:ph type="subTitle" idx="1"/>
          </p:nvPr>
        </p:nvSpPr>
        <p:spPr>
          <a:xfrm>
            <a:off x="457200" y="3337957"/>
            <a:ext cx="2503500" cy="260400"/>
          </a:xfrm>
          <a:prstGeom prst="rect">
            <a:avLst/>
          </a:prstGeom>
        </p:spPr>
        <p:txBody>
          <a:bodyPr spcFirstLastPara="1" wrap="square" lIns="0" tIns="0" rIns="0" bIns="0" anchor="t" anchorCtr="0">
            <a:spAutoFit/>
          </a:bodyPr>
          <a:lstStyle>
            <a:lvl1pPr lvl="0" rtl="0">
              <a:spcBef>
                <a:spcPts val="11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1pPr>
            <a:lvl2pPr lvl="1"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2pPr>
            <a:lvl3pPr lvl="2"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3pPr>
            <a:lvl4pPr lvl="3"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4pPr>
            <a:lvl5pPr lvl="4"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5pPr>
            <a:lvl6pPr lvl="5"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6pPr>
            <a:lvl7pPr lvl="6"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7pPr>
            <a:lvl8pPr lvl="7"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8pPr>
            <a:lvl9pPr lvl="8"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9pPr>
          </a:lstStyle>
          <a:p>
            <a:r>
              <a:rPr lang="en-US"/>
              <a:t>Click to edit Master subtitle style</a:t>
            </a:r>
            <a:endParaRPr/>
          </a:p>
        </p:txBody>
      </p:sp>
      <p:sp>
        <p:nvSpPr>
          <p:cNvPr id="187" name="Google Shape;187;p19"/>
          <p:cNvSpPr txBox="1">
            <a:spLocks noGrp="1"/>
          </p:cNvSpPr>
          <p:nvPr>
            <p:ph type="subTitle" idx="3"/>
          </p:nvPr>
        </p:nvSpPr>
        <p:spPr>
          <a:xfrm>
            <a:off x="457197" y="3616417"/>
            <a:ext cx="2503500" cy="357300"/>
          </a:xfrm>
          <a:prstGeom prst="rect">
            <a:avLst/>
          </a:prstGeom>
        </p:spPr>
        <p:txBody>
          <a:bodyPr spcFirstLastPara="1" wrap="square" lIns="0" tIns="0" rIns="0" bIns="0" anchor="t" anchorCtr="0">
            <a:spAutoFit/>
          </a:bodyPr>
          <a:lstStyle>
            <a:lvl1pPr lvl="0" rtl="0">
              <a:spcBef>
                <a:spcPts val="1100"/>
              </a:spcBef>
              <a:spcAft>
                <a:spcPts val="0"/>
              </a:spcAft>
              <a:buClr>
                <a:srgbClr val="72C9CA"/>
              </a:buClr>
              <a:buSzPts val="1200"/>
              <a:buFont typeface="Poppins"/>
              <a:buNone/>
              <a:defRPr sz="1200">
                <a:solidFill>
                  <a:srgbClr val="72C9CA"/>
                </a:solidFill>
              </a:defRPr>
            </a:lvl1pPr>
            <a:lvl2pPr lvl="1" rtl="0">
              <a:spcBef>
                <a:spcPts val="500"/>
              </a:spcBef>
              <a:spcAft>
                <a:spcPts val="0"/>
              </a:spcAft>
              <a:buClr>
                <a:srgbClr val="72C9CA"/>
              </a:buClr>
              <a:buSzPts val="1200"/>
              <a:buFont typeface="Poppins"/>
              <a:buNone/>
              <a:defRPr sz="1200">
                <a:solidFill>
                  <a:srgbClr val="72C9CA"/>
                </a:solidFill>
              </a:defRPr>
            </a:lvl2pPr>
            <a:lvl3pPr lvl="2"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3pPr>
            <a:lvl4pPr lvl="3"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4pPr>
            <a:lvl5pPr lvl="4"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5pPr>
            <a:lvl6pPr lvl="5"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6pPr>
            <a:lvl7pPr lvl="6"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7pPr>
            <a:lvl8pPr lvl="7"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8pPr>
            <a:lvl9pPr lvl="8"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9pPr>
          </a:lstStyle>
          <a:p>
            <a:r>
              <a:rPr lang="en-US"/>
              <a:t>Click to edit Master subtitle style</a:t>
            </a:r>
            <a:endParaRPr/>
          </a:p>
        </p:txBody>
      </p:sp>
      <p:sp>
        <p:nvSpPr>
          <p:cNvPr id="188" name="Google Shape;188;p19"/>
          <p:cNvSpPr txBox="1">
            <a:spLocks noGrp="1"/>
          </p:cNvSpPr>
          <p:nvPr>
            <p:ph type="subTitle" idx="4"/>
          </p:nvPr>
        </p:nvSpPr>
        <p:spPr>
          <a:xfrm>
            <a:off x="3390550" y="3337957"/>
            <a:ext cx="2503500" cy="260400"/>
          </a:xfrm>
          <a:prstGeom prst="rect">
            <a:avLst/>
          </a:prstGeom>
        </p:spPr>
        <p:txBody>
          <a:bodyPr spcFirstLastPara="1" wrap="square" lIns="0" tIns="0" rIns="0" bIns="0" anchor="t" anchorCtr="0">
            <a:spAutoFit/>
          </a:bodyPr>
          <a:lstStyle>
            <a:lvl1pPr lvl="0" rtl="0">
              <a:spcBef>
                <a:spcPts val="11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1pPr>
            <a:lvl2pPr lvl="1"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2pPr>
            <a:lvl3pPr lvl="2"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3pPr>
            <a:lvl4pPr lvl="3"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4pPr>
            <a:lvl5pPr lvl="4"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5pPr>
            <a:lvl6pPr lvl="5"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6pPr>
            <a:lvl7pPr lvl="6"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7pPr>
            <a:lvl8pPr lvl="7"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8pPr>
            <a:lvl9pPr lvl="8"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9pPr>
          </a:lstStyle>
          <a:p>
            <a:r>
              <a:rPr lang="en-US"/>
              <a:t>Click to edit Master subtitle style</a:t>
            </a:r>
            <a:endParaRPr/>
          </a:p>
        </p:txBody>
      </p:sp>
      <p:sp>
        <p:nvSpPr>
          <p:cNvPr id="189" name="Google Shape;189;p19"/>
          <p:cNvSpPr txBox="1">
            <a:spLocks noGrp="1"/>
          </p:cNvSpPr>
          <p:nvPr>
            <p:ph type="subTitle" idx="5"/>
          </p:nvPr>
        </p:nvSpPr>
        <p:spPr>
          <a:xfrm>
            <a:off x="3390547" y="3616417"/>
            <a:ext cx="2503500" cy="357300"/>
          </a:xfrm>
          <a:prstGeom prst="rect">
            <a:avLst/>
          </a:prstGeom>
        </p:spPr>
        <p:txBody>
          <a:bodyPr spcFirstLastPara="1" wrap="square" lIns="0" tIns="0" rIns="0" bIns="0" anchor="t" anchorCtr="0">
            <a:spAutoFit/>
          </a:bodyPr>
          <a:lstStyle>
            <a:lvl1pPr lvl="0" rtl="0">
              <a:spcBef>
                <a:spcPts val="1100"/>
              </a:spcBef>
              <a:spcAft>
                <a:spcPts val="0"/>
              </a:spcAft>
              <a:buClr>
                <a:srgbClr val="72C9CA"/>
              </a:buClr>
              <a:buSzPts val="1200"/>
              <a:buFont typeface="Poppins"/>
              <a:buNone/>
              <a:defRPr sz="1200">
                <a:solidFill>
                  <a:srgbClr val="72C9CA"/>
                </a:solidFill>
              </a:defRPr>
            </a:lvl1pPr>
            <a:lvl2pPr lvl="1" rtl="0">
              <a:spcBef>
                <a:spcPts val="500"/>
              </a:spcBef>
              <a:spcAft>
                <a:spcPts val="0"/>
              </a:spcAft>
              <a:buClr>
                <a:srgbClr val="72C9CA"/>
              </a:buClr>
              <a:buSzPts val="1200"/>
              <a:buFont typeface="Poppins"/>
              <a:buNone/>
              <a:defRPr sz="1200">
                <a:solidFill>
                  <a:srgbClr val="72C9CA"/>
                </a:solidFill>
              </a:defRPr>
            </a:lvl2pPr>
            <a:lvl3pPr lvl="2"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3pPr>
            <a:lvl4pPr lvl="3"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4pPr>
            <a:lvl5pPr lvl="4"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5pPr>
            <a:lvl6pPr lvl="5"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6pPr>
            <a:lvl7pPr lvl="6"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7pPr>
            <a:lvl8pPr lvl="7"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8pPr>
            <a:lvl9pPr lvl="8"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9pPr>
          </a:lstStyle>
          <a:p>
            <a:r>
              <a:rPr lang="en-US"/>
              <a:t>Click to edit Master subtitle style</a:t>
            </a:r>
            <a:endParaRPr/>
          </a:p>
        </p:txBody>
      </p:sp>
      <p:pic>
        <p:nvPicPr>
          <p:cNvPr id="190" name="Google Shape;190;p19"/>
          <p:cNvPicPr preferRelativeResize="0"/>
          <p:nvPr/>
        </p:nvPicPr>
        <p:blipFill>
          <a:blip r:embed="rId3">
            <a:alphaModFix/>
          </a:blip>
          <a:stretch>
            <a:fillRect/>
          </a:stretch>
        </p:blipFill>
        <p:spPr>
          <a:xfrm>
            <a:off x="484632" y="6510528"/>
            <a:ext cx="624173" cy="148947"/>
          </a:xfrm>
          <a:prstGeom prst="rect">
            <a:avLst/>
          </a:prstGeom>
          <a:noFill/>
          <a:ln>
            <a:noFill/>
          </a:ln>
        </p:spPr>
      </p:pic>
    </p:spTree>
    <p:extLst>
      <p:ext uri="{BB962C8B-B14F-4D97-AF65-F5344CB8AC3E}">
        <p14:creationId xmlns:p14="http://schemas.microsoft.com/office/powerpoint/2010/main" val="2817991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ull Quote Slid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53CCB6B-2E5E-CE40-D728-6F6075907F0C}"/>
              </a:ext>
            </a:extLst>
          </p:cNvPr>
          <p:cNvPicPr>
            <a:picLocks noChangeAspect="1"/>
          </p:cNvPicPr>
          <p:nvPr userDrawn="1"/>
        </p:nvPicPr>
        <p:blipFill>
          <a:blip r:embed="rId2"/>
          <a:srcRect/>
          <a:stretch/>
        </p:blipFill>
        <p:spPr>
          <a:xfrm>
            <a:off x="0" y="0"/>
            <a:ext cx="12192000" cy="6858000"/>
          </a:xfrm>
          <a:prstGeom prst="rect">
            <a:avLst/>
          </a:prstGeom>
        </p:spPr>
      </p:pic>
      <p:sp>
        <p:nvSpPr>
          <p:cNvPr id="14" name="Picture Placeholder 13">
            <a:extLst>
              <a:ext uri="{FF2B5EF4-FFF2-40B4-BE49-F238E27FC236}">
                <a16:creationId xmlns:a16="http://schemas.microsoft.com/office/drawing/2014/main" id="{D02348E7-BFE4-ECB8-DEE4-865A6D6A1AA4}"/>
              </a:ext>
            </a:extLst>
          </p:cNvPr>
          <p:cNvSpPr>
            <a:spLocks noGrp="1" noChangeAspect="1"/>
          </p:cNvSpPr>
          <p:nvPr>
            <p:ph type="pic" sz="quarter" idx="10"/>
          </p:nvPr>
        </p:nvSpPr>
        <p:spPr>
          <a:xfrm>
            <a:off x="6513127" y="932127"/>
            <a:ext cx="4864608" cy="4873453"/>
          </a:xfrm>
          <a:custGeom>
            <a:avLst/>
            <a:gdLst>
              <a:gd name="connsiteX0" fmla="*/ 3240259 w 5029200"/>
              <a:gd name="connsiteY0" fmla="*/ 4815180 h 5038344"/>
              <a:gd name="connsiteX1" fmla="*/ 3352123 w 5029200"/>
              <a:gd name="connsiteY1" fmla="*/ 4926763 h 5038344"/>
              <a:gd name="connsiteX2" fmla="*/ 3283801 w 5029200"/>
              <a:gd name="connsiteY2" fmla="*/ 5029577 h 5038344"/>
              <a:gd name="connsiteX3" fmla="*/ 3240266 w 5029200"/>
              <a:gd name="connsiteY3" fmla="*/ 5038344 h 5038344"/>
              <a:gd name="connsiteX4" fmla="*/ 3240252 w 5029200"/>
              <a:gd name="connsiteY4" fmla="*/ 5038344 h 5038344"/>
              <a:gd name="connsiteX5" fmla="*/ 3196717 w 5029200"/>
              <a:gd name="connsiteY5" fmla="*/ 5029577 h 5038344"/>
              <a:gd name="connsiteX6" fmla="*/ 3128394 w 5029200"/>
              <a:gd name="connsiteY6" fmla="*/ 4926763 h 5038344"/>
              <a:gd name="connsiteX7" fmla="*/ 3240259 w 5029200"/>
              <a:gd name="connsiteY7" fmla="*/ 4815180 h 5038344"/>
              <a:gd name="connsiteX8" fmla="*/ 2765723 w 5029200"/>
              <a:gd name="connsiteY8" fmla="*/ 4815180 h 5038344"/>
              <a:gd name="connsiteX9" fmla="*/ 2877588 w 5029200"/>
              <a:gd name="connsiteY9" fmla="*/ 4926763 h 5038344"/>
              <a:gd name="connsiteX10" fmla="*/ 2809266 w 5029200"/>
              <a:gd name="connsiteY10" fmla="*/ 5029577 h 5038344"/>
              <a:gd name="connsiteX11" fmla="*/ 2765730 w 5029200"/>
              <a:gd name="connsiteY11" fmla="*/ 5038344 h 5038344"/>
              <a:gd name="connsiteX12" fmla="*/ 2765716 w 5029200"/>
              <a:gd name="connsiteY12" fmla="*/ 5038344 h 5038344"/>
              <a:gd name="connsiteX13" fmla="*/ 2722181 w 5029200"/>
              <a:gd name="connsiteY13" fmla="*/ 5029577 h 5038344"/>
              <a:gd name="connsiteX14" fmla="*/ 2653859 w 5029200"/>
              <a:gd name="connsiteY14" fmla="*/ 4926763 h 5038344"/>
              <a:gd name="connsiteX15" fmla="*/ 2765723 w 5029200"/>
              <a:gd name="connsiteY15" fmla="*/ 4815180 h 5038344"/>
              <a:gd name="connsiteX16" fmla="*/ 2286359 w 5029200"/>
              <a:gd name="connsiteY16" fmla="*/ 4815180 h 5038344"/>
              <a:gd name="connsiteX17" fmla="*/ 2398224 w 5029200"/>
              <a:gd name="connsiteY17" fmla="*/ 4926763 h 5038344"/>
              <a:gd name="connsiteX18" fmla="*/ 2329901 w 5029200"/>
              <a:gd name="connsiteY18" fmla="*/ 5029577 h 5038344"/>
              <a:gd name="connsiteX19" fmla="*/ 2286367 w 5029200"/>
              <a:gd name="connsiteY19" fmla="*/ 5038344 h 5038344"/>
              <a:gd name="connsiteX20" fmla="*/ 2286352 w 5029200"/>
              <a:gd name="connsiteY20" fmla="*/ 5038344 h 5038344"/>
              <a:gd name="connsiteX21" fmla="*/ 2242817 w 5029200"/>
              <a:gd name="connsiteY21" fmla="*/ 5029577 h 5038344"/>
              <a:gd name="connsiteX22" fmla="*/ 2174495 w 5029200"/>
              <a:gd name="connsiteY22" fmla="*/ 4926763 h 5038344"/>
              <a:gd name="connsiteX23" fmla="*/ 2286359 w 5029200"/>
              <a:gd name="connsiteY23" fmla="*/ 4815180 h 5038344"/>
              <a:gd name="connsiteX24" fmla="*/ 1811824 w 5029200"/>
              <a:gd name="connsiteY24" fmla="*/ 4814039 h 5038344"/>
              <a:gd name="connsiteX25" fmla="*/ 1923689 w 5029200"/>
              <a:gd name="connsiteY25" fmla="*/ 4925622 h 5038344"/>
              <a:gd name="connsiteX26" fmla="*/ 1811824 w 5029200"/>
              <a:gd name="connsiteY26" fmla="*/ 5037203 h 5038344"/>
              <a:gd name="connsiteX27" fmla="*/ 1699960 w 5029200"/>
              <a:gd name="connsiteY27" fmla="*/ 4925622 h 5038344"/>
              <a:gd name="connsiteX28" fmla="*/ 1811824 w 5029200"/>
              <a:gd name="connsiteY28" fmla="*/ 4814039 h 5038344"/>
              <a:gd name="connsiteX29" fmla="*/ 3878775 w 5029200"/>
              <a:gd name="connsiteY29" fmla="*/ 4248010 h 5038344"/>
              <a:gd name="connsiteX30" fmla="*/ 4042505 w 5029200"/>
              <a:gd name="connsiteY30" fmla="*/ 4411326 h 5038344"/>
              <a:gd name="connsiteX31" fmla="*/ 3878775 w 5029200"/>
              <a:gd name="connsiteY31" fmla="*/ 4574643 h 5038344"/>
              <a:gd name="connsiteX32" fmla="*/ 3715047 w 5029200"/>
              <a:gd name="connsiteY32" fmla="*/ 4411326 h 5038344"/>
              <a:gd name="connsiteX33" fmla="*/ 3878775 w 5029200"/>
              <a:gd name="connsiteY33" fmla="*/ 4248010 h 5038344"/>
              <a:gd name="connsiteX34" fmla="*/ 1177884 w 5029200"/>
              <a:gd name="connsiteY34" fmla="*/ 4248010 h 5038344"/>
              <a:gd name="connsiteX35" fmla="*/ 1341613 w 5029200"/>
              <a:gd name="connsiteY35" fmla="*/ 4411326 h 5038344"/>
              <a:gd name="connsiteX36" fmla="*/ 1177884 w 5029200"/>
              <a:gd name="connsiteY36" fmla="*/ 4574643 h 5038344"/>
              <a:gd name="connsiteX37" fmla="*/ 1014155 w 5029200"/>
              <a:gd name="connsiteY37" fmla="*/ 4411326 h 5038344"/>
              <a:gd name="connsiteX38" fmla="*/ 1177884 w 5029200"/>
              <a:gd name="connsiteY38" fmla="*/ 4248010 h 5038344"/>
              <a:gd name="connsiteX39" fmla="*/ 3338013 w 5029200"/>
              <a:gd name="connsiteY39" fmla="*/ 4221636 h 5038344"/>
              <a:gd name="connsiteX40" fmla="*/ 3528183 w 5029200"/>
              <a:gd name="connsiteY40" fmla="*/ 4411326 h 5038344"/>
              <a:gd name="connsiteX41" fmla="*/ 3338013 w 5029200"/>
              <a:gd name="connsiteY41" fmla="*/ 4601017 h 5038344"/>
              <a:gd name="connsiteX42" fmla="*/ 3147843 w 5029200"/>
              <a:gd name="connsiteY42" fmla="*/ 4411326 h 5038344"/>
              <a:gd name="connsiteX43" fmla="*/ 3338013 w 5029200"/>
              <a:gd name="connsiteY43" fmla="*/ 4221636 h 5038344"/>
              <a:gd name="connsiteX44" fmla="*/ 1718646 w 5029200"/>
              <a:gd name="connsiteY44" fmla="*/ 4221636 h 5038344"/>
              <a:gd name="connsiteX45" fmla="*/ 1908816 w 5029200"/>
              <a:gd name="connsiteY45" fmla="*/ 4411326 h 5038344"/>
              <a:gd name="connsiteX46" fmla="*/ 1718646 w 5029200"/>
              <a:gd name="connsiteY46" fmla="*/ 4601017 h 5038344"/>
              <a:gd name="connsiteX47" fmla="*/ 1528477 w 5029200"/>
              <a:gd name="connsiteY47" fmla="*/ 4411326 h 5038344"/>
              <a:gd name="connsiteX48" fmla="*/ 1718646 w 5029200"/>
              <a:gd name="connsiteY48" fmla="*/ 4221636 h 5038344"/>
              <a:gd name="connsiteX49" fmla="*/ 2801953 w 5029200"/>
              <a:gd name="connsiteY49" fmla="*/ 4196783 h 5038344"/>
              <a:gd name="connsiteX50" fmla="*/ 3009411 w 5029200"/>
              <a:gd name="connsiteY50" fmla="*/ 4403718 h 5038344"/>
              <a:gd name="connsiteX51" fmla="*/ 2801953 w 5029200"/>
              <a:gd name="connsiteY51" fmla="*/ 4610654 h 5038344"/>
              <a:gd name="connsiteX52" fmla="*/ 2594495 w 5029200"/>
              <a:gd name="connsiteY52" fmla="*/ 4403718 h 5038344"/>
              <a:gd name="connsiteX53" fmla="*/ 2801953 w 5029200"/>
              <a:gd name="connsiteY53" fmla="*/ 4196783 h 5038344"/>
              <a:gd name="connsiteX54" fmla="*/ 2259282 w 5029200"/>
              <a:gd name="connsiteY54" fmla="*/ 4196783 h 5038344"/>
              <a:gd name="connsiteX55" fmla="*/ 2466740 w 5029200"/>
              <a:gd name="connsiteY55" fmla="*/ 4403718 h 5038344"/>
              <a:gd name="connsiteX56" fmla="*/ 2259282 w 5029200"/>
              <a:gd name="connsiteY56" fmla="*/ 4610654 h 5038344"/>
              <a:gd name="connsiteX57" fmla="*/ 2051824 w 5029200"/>
              <a:gd name="connsiteY57" fmla="*/ 4403718 h 5038344"/>
              <a:gd name="connsiteX58" fmla="*/ 2259282 w 5029200"/>
              <a:gd name="connsiteY58" fmla="*/ 4196783 h 5038344"/>
              <a:gd name="connsiteX59" fmla="*/ 4417887 w 5029200"/>
              <a:gd name="connsiteY59" fmla="*/ 3710383 h 5038344"/>
              <a:gd name="connsiteX60" fmla="*/ 4572973 w 5029200"/>
              <a:gd name="connsiteY60" fmla="*/ 3865077 h 5038344"/>
              <a:gd name="connsiteX61" fmla="*/ 4417887 w 5029200"/>
              <a:gd name="connsiteY61" fmla="*/ 4019772 h 5038344"/>
              <a:gd name="connsiteX62" fmla="*/ 4262675 w 5029200"/>
              <a:gd name="connsiteY62" fmla="*/ 3865077 h 5038344"/>
              <a:gd name="connsiteX63" fmla="*/ 4417887 w 5029200"/>
              <a:gd name="connsiteY63" fmla="*/ 3710383 h 5038344"/>
              <a:gd name="connsiteX64" fmla="*/ 641696 w 5029200"/>
              <a:gd name="connsiteY64" fmla="*/ 3707974 h 5038344"/>
              <a:gd name="connsiteX65" fmla="*/ 796781 w 5029200"/>
              <a:gd name="connsiteY65" fmla="*/ 3862795 h 5038344"/>
              <a:gd name="connsiteX66" fmla="*/ 641696 w 5029200"/>
              <a:gd name="connsiteY66" fmla="*/ 4017489 h 5038344"/>
              <a:gd name="connsiteX67" fmla="*/ 486484 w 5029200"/>
              <a:gd name="connsiteY67" fmla="*/ 3862795 h 5038344"/>
              <a:gd name="connsiteX68" fmla="*/ 641696 w 5029200"/>
              <a:gd name="connsiteY68" fmla="*/ 3707974 h 5038344"/>
              <a:gd name="connsiteX69" fmla="*/ 1181061 w 5029200"/>
              <a:gd name="connsiteY69" fmla="*/ 3647618 h 5038344"/>
              <a:gd name="connsiteX70" fmla="*/ 1398180 w 5029200"/>
              <a:gd name="connsiteY70" fmla="*/ 3864189 h 5038344"/>
              <a:gd name="connsiteX71" fmla="*/ 1181061 w 5029200"/>
              <a:gd name="connsiteY71" fmla="*/ 4080761 h 5038344"/>
              <a:gd name="connsiteX72" fmla="*/ 963942 w 5029200"/>
              <a:gd name="connsiteY72" fmla="*/ 3864189 h 5038344"/>
              <a:gd name="connsiteX73" fmla="*/ 1181061 w 5029200"/>
              <a:gd name="connsiteY73" fmla="*/ 3647618 h 5038344"/>
              <a:gd name="connsiteX74" fmla="*/ 3876233 w 5029200"/>
              <a:gd name="connsiteY74" fmla="*/ 3646350 h 5038344"/>
              <a:gd name="connsiteX75" fmla="*/ 4093352 w 5029200"/>
              <a:gd name="connsiteY75" fmla="*/ 3862921 h 5038344"/>
              <a:gd name="connsiteX76" fmla="*/ 3876233 w 5029200"/>
              <a:gd name="connsiteY76" fmla="*/ 4079493 h 5038344"/>
              <a:gd name="connsiteX77" fmla="*/ 3659114 w 5029200"/>
              <a:gd name="connsiteY77" fmla="*/ 3862921 h 5038344"/>
              <a:gd name="connsiteX78" fmla="*/ 3876233 w 5029200"/>
              <a:gd name="connsiteY78" fmla="*/ 3646350 h 5038344"/>
              <a:gd name="connsiteX79" fmla="*/ 4417633 w 5029200"/>
              <a:gd name="connsiteY79" fmla="*/ 3137126 h 5038344"/>
              <a:gd name="connsiteX80" fmla="*/ 4607929 w 5029200"/>
              <a:gd name="connsiteY80" fmla="*/ 3326818 h 5038344"/>
              <a:gd name="connsiteX81" fmla="*/ 4417633 w 5029200"/>
              <a:gd name="connsiteY81" fmla="*/ 3516635 h 5038344"/>
              <a:gd name="connsiteX82" fmla="*/ 4227336 w 5029200"/>
              <a:gd name="connsiteY82" fmla="*/ 3326818 h 5038344"/>
              <a:gd name="connsiteX83" fmla="*/ 4417633 w 5029200"/>
              <a:gd name="connsiteY83" fmla="*/ 3137126 h 5038344"/>
              <a:gd name="connsiteX84" fmla="*/ 641442 w 5029200"/>
              <a:gd name="connsiteY84" fmla="*/ 3134844 h 5038344"/>
              <a:gd name="connsiteX85" fmla="*/ 831739 w 5029200"/>
              <a:gd name="connsiteY85" fmla="*/ 3324661 h 5038344"/>
              <a:gd name="connsiteX86" fmla="*/ 641442 w 5029200"/>
              <a:gd name="connsiteY86" fmla="*/ 3514478 h 5038344"/>
              <a:gd name="connsiteX87" fmla="*/ 451145 w 5029200"/>
              <a:gd name="connsiteY87" fmla="*/ 3324661 h 5038344"/>
              <a:gd name="connsiteX88" fmla="*/ 641442 w 5029200"/>
              <a:gd name="connsiteY88" fmla="*/ 3134844 h 5038344"/>
              <a:gd name="connsiteX89" fmla="*/ 111865 w 5029200"/>
              <a:gd name="connsiteY89" fmla="*/ 3121023 h 5038344"/>
              <a:gd name="connsiteX90" fmla="*/ 223729 w 5029200"/>
              <a:gd name="connsiteY90" fmla="*/ 3232606 h 5038344"/>
              <a:gd name="connsiteX91" fmla="*/ 111865 w 5029200"/>
              <a:gd name="connsiteY91" fmla="*/ 3344189 h 5038344"/>
              <a:gd name="connsiteX92" fmla="*/ 0 w 5029200"/>
              <a:gd name="connsiteY92" fmla="*/ 3232606 h 5038344"/>
              <a:gd name="connsiteX93" fmla="*/ 111865 w 5029200"/>
              <a:gd name="connsiteY93" fmla="*/ 3121023 h 5038344"/>
              <a:gd name="connsiteX94" fmla="*/ 4917210 w 5029200"/>
              <a:gd name="connsiteY94" fmla="*/ 3120896 h 5038344"/>
              <a:gd name="connsiteX95" fmla="*/ 5029075 w 5029200"/>
              <a:gd name="connsiteY95" fmla="*/ 3232479 h 5038344"/>
              <a:gd name="connsiteX96" fmla="*/ 4917210 w 5029200"/>
              <a:gd name="connsiteY96" fmla="*/ 3344062 h 5038344"/>
              <a:gd name="connsiteX97" fmla="*/ 4805345 w 5029200"/>
              <a:gd name="connsiteY97" fmla="*/ 3232479 h 5038344"/>
              <a:gd name="connsiteX98" fmla="*/ 4917210 w 5029200"/>
              <a:gd name="connsiteY98" fmla="*/ 3120896 h 5038344"/>
              <a:gd name="connsiteX99" fmla="*/ 4917337 w 5029200"/>
              <a:gd name="connsiteY99" fmla="*/ 2645274 h 5038344"/>
              <a:gd name="connsiteX100" fmla="*/ 5020410 w 5029200"/>
              <a:gd name="connsiteY100" fmla="*/ 2713425 h 5038344"/>
              <a:gd name="connsiteX101" fmla="*/ 5029200 w 5029200"/>
              <a:gd name="connsiteY101" fmla="*/ 2756852 h 5038344"/>
              <a:gd name="connsiteX102" fmla="*/ 5029200 w 5029200"/>
              <a:gd name="connsiteY102" fmla="*/ 2756862 h 5038344"/>
              <a:gd name="connsiteX103" fmla="*/ 5020410 w 5029200"/>
              <a:gd name="connsiteY103" fmla="*/ 2800290 h 5038344"/>
              <a:gd name="connsiteX104" fmla="*/ 4917337 w 5029200"/>
              <a:gd name="connsiteY104" fmla="*/ 2868440 h 5038344"/>
              <a:gd name="connsiteX105" fmla="*/ 4805473 w 5029200"/>
              <a:gd name="connsiteY105" fmla="*/ 2756857 h 5038344"/>
              <a:gd name="connsiteX106" fmla="*/ 4917337 w 5029200"/>
              <a:gd name="connsiteY106" fmla="*/ 2645274 h 5038344"/>
              <a:gd name="connsiteX107" fmla="*/ 111865 w 5029200"/>
              <a:gd name="connsiteY107" fmla="*/ 2645274 h 5038344"/>
              <a:gd name="connsiteX108" fmla="*/ 223729 w 5029200"/>
              <a:gd name="connsiteY108" fmla="*/ 2756857 h 5038344"/>
              <a:gd name="connsiteX109" fmla="*/ 111865 w 5029200"/>
              <a:gd name="connsiteY109" fmla="*/ 2868440 h 5038344"/>
              <a:gd name="connsiteX110" fmla="*/ 0 w 5029200"/>
              <a:gd name="connsiteY110" fmla="*/ 2756857 h 5038344"/>
              <a:gd name="connsiteX111" fmla="*/ 111865 w 5029200"/>
              <a:gd name="connsiteY111" fmla="*/ 2645274 h 5038344"/>
              <a:gd name="connsiteX112" fmla="*/ 4417759 w 5029200"/>
              <a:gd name="connsiteY112" fmla="*/ 2581621 h 5038344"/>
              <a:gd name="connsiteX113" fmla="*/ 4625217 w 5029200"/>
              <a:gd name="connsiteY113" fmla="*/ 2788557 h 5038344"/>
              <a:gd name="connsiteX114" fmla="*/ 4417759 w 5029200"/>
              <a:gd name="connsiteY114" fmla="*/ 2995492 h 5038344"/>
              <a:gd name="connsiteX115" fmla="*/ 4210301 w 5029200"/>
              <a:gd name="connsiteY115" fmla="*/ 2788557 h 5038344"/>
              <a:gd name="connsiteX116" fmla="*/ 4417759 w 5029200"/>
              <a:gd name="connsiteY116" fmla="*/ 2581621 h 5038344"/>
              <a:gd name="connsiteX117" fmla="*/ 641569 w 5029200"/>
              <a:gd name="connsiteY117" fmla="*/ 2579466 h 5038344"/>
              <a:gd name="connsiteX118" fmla="*/ 849027 w 5029200"/>
              <a:gd name="connsiteY118" fmla="*/ 2786402 h 5038344"/>
              <a:gd name="connsiteX119" fmla="*/ 641569 w 5029200"/>
              <a:gd name="connsiteY119" fmla="*/ 2993337 h 5038344"/>
              <a:gd name="connsiteX120" fmla="*/ 434111 w 5029200"/>
              <a:gd name="connsiteY120" fmla="*/ 2786402 h 5038344"/>
              <a:gd name="connsiteX121" fmla="*/ 641569 w 5029200"/>
              <a:gd name="connsiteY121" fmla="*/ 2579466 h 5038344"/>
              <a:gd name="connsiteX122" fmla="*/ 4917210 w 5029200"/>
              <a:gd name="connsiteY122" fmla="*/ 2169400 h 5038344"/>
              <a:gd name="connsiteX123" fmla="*/ 5029075 w 5029200"/>
              <a:gd name="connsiteY123" fmla="*/ 2280982 h 5038344"/>
              <a:gd name="connsiteX124" fmla="*/ 4917210 w 5029200"/>
              <a:gd name="connsiteY124" fmla="*/ 2392565 h 5038344"/>
              <a:gd name="connsiteX125" fmla="*/ 4805345 w 5029200"/>
              <a:gd name="connsiteY125" fmla="*/ 2280982 h 5038344"/>
              <a:gd name="connsiteX126" fmla="*/ 4917210 w 5029200"/>
              <a:gd name="connsiteY126" fmla="*/ 2169400 h 5038344"/>
              <a:gd name="connsiteX127" fmla="*/ 111865 w 5029200"/>
              <a:gd name="connsiteY127" fmla="*/ 2169272 h 5038344"/>
              <a:gd name="connsiteX128" fmla="*/ 223729 w 5029200"/>
              <a:gd name="connsiteY128" fmla="*/ 2280855 h 5038344"/>
              <a:gd name="connsiteX129" fmla="*/ 111865 w 5029200"/>
              <a:gd name="connsiteY129" fmla="*/ 2392438 h 5038344"/>
              <a:gd name="connsiteX130" fmla="*/ 0 w 5029200"/>
              <a:gd name="connsiteY130" fmla="*/ 2280855 h 5038344"/>
              <a:gd name="connsiteX131" fmla="*/ 111865 w 5029200"/>
              <a:gd name="connsiteY131" fmla="*/ 2169272 h 5038344"/>
              <a:gd name="connsiteX132" fmla="*/ 4417759 w 5029200"/>
              <a:gd name="connsiteY132" fmla="*/ 2043235 h 5038344"/>
              <a:gd name="connsiteX133" fmla="*/ 4625217 w 5029200"/>
              <a:gd name="connsiteY133" fmla="*/ 2250170 h 5038344"/>
              <a:gd name="connsiteX134" fmla="*/ 4417759 w 5029200"/>
              <a:gd name="connsiteY134" fmla="*/ 2457105 h 5038344"/>
              <a:gd name="connsiteX135" fmla="*/ 4210301 w 5029200"/>
              <a:gd name="connsiteY135" fmla="*/ 2250170 h 5038344"/>
              <a:gd name="connsiteX136" fmla="*/ 4417759 w 5029200"/>
              <a:gd name="connsiteY136" fmla="*/ 2043235 h 5038344"/>
              <a:gd name="connsiteX137" fmla="*/ 641569 w 5029200"/>
              <a:gd name="connsiteY137" fmla="*/ 2041079 h 5038344"/>
              <a:gd name="connsiteX138" fmla="*/ 849027 w 5029200"/>
              <a:gd name="connsiteY138" fmla="*/ 2248015 h 5038344"/>
              <a:gd name="connsiteX139" fmla="*/ 641569 w 5029200"/>
              <a:gd name="connsiteY139" fmla="*/ 2454950 h 5038344"/>
              <a:gd name="connsiteX140" fmla="*/ 434111 w 5029200"/>
              <a:gd name="connsiteY140" fmla="*/ 2248015 h 5038344"/>
              <a:gd name="connsiteX141" fmla="*/ 641569 w 5029200"/>
              <a:gd name="connsiteY141" fmla="*/ 2041079 h 5038344"/>
              <a:gd name="connsiteX142" fmla="*/ 4917337 w 5029200"/>
              <a:gd name="connsiteY142" fmla="*/ 1693525 h 5038344"/>
              <a:gd name="connsiteX143" fmla="*/ 5020410 w 5029200"/>
              <a:gd name="connsiteY143" fmla="*/ 1761674 h 5038344"/>
              <a:gd name="connsiteX144" fmla="*/ 5029200 w 5029200"/>
              <a:gd name="connsiteY144" fmla="*/ 1805101 h 5038344"/>
              <a:gd name="connsiteX145" fmla="*/ 5029200 w 5029200"/>
              <a:gd name="connsiteY145" fmla="*/ 1805111 h 5038344"/>
              <a:gd name="connsiteX146" fmla="*/ 5020410 w 5029200"/>
              <a:gd name="connsiteY146" fmla="*/ 1848539 h 5038344"/>
              <a:gd name="connsiteX147" fmla="*/ 4917337 w 5029200"/>
              <a:gd name="connsiteY147" fmla="*/ 1916689 h 5038344"/>
              <a:gd name="connsiteX148" fmla="*/ 4805473 w 5029200"/>
              <a:gd name="connsiteY148" fmla="*/ 1805106 h 5038344"/>
              <a:gd name="connsiteX149" fmla="*/ 4917337 w 5029200"/>
              <a:gd name="connsiteY149" fmla="*/ 1693525 h 5038344"/>
              <a:gd name="connsiteX150" fmla="*/ 111865 w 5029200"/>
              <a:gd name="connsiteY150" fmla="*/ 1693525 h 5038344"/>
              <a:gd name="connsiteX151" fmla="*/ 223729 w 5029200"/>
              <a:gd name="connsiteY151" fmla="*/ 1805106 h 5038344"/>
              <a:gd name="connsiteX152" fmla="*/ 111865 w 5029200"/>
              <a:gd name="connsiteY152" fmla="*/ 1916689 h 5038344"/>
              <a:gd name="connsiteX153" fmla="*/ 0 w 5029200"/>
              <a:gd name="connsiteY153" fmla="*/ 1805106 h 5038344"/>
              <a:gd name="connsiteX154" fmla="*/ 111865 w 5029200"/>
              <a:gd name="connsiteY154" fmla="*/ 1693525 h 5038344"/>
              <a:gd name="connsiteX155" fmla="*/ 4417887 w 5029200"/>
              <a:gd name="connsiteY155" fmla="*/ 1522092 h 5038344"/>
              <a:gd name="connsiteX156" fmla="*/ 4608184 w 5029200"/>
              <a:gd name="connsiteY156" fmla="*/ 1711910 h 5038344"/>
              <a:gd name="connsiteX157" fmla="*/ 4417887 w 5029200"/>
              <a:gd name="connsiteY157" fmla="*/ 1901600 h 5038344"/>
              <a:gd name="connsiteX158" fmla="*/ 4227589 w 5029200"/>
              <a:gd name="connsiteY158" fmla="*/ 1711910 h 5038344"/>
              <a:gd name="connsiteX159" fmla="*/ 4417887 w 5029200"/>
              <a:gd name="connsiteY159" fmla="*/ 1522092 h 5038344"/>
              <a:gd name="connsiteX160" fmla="*/ 641569 w 5029200"/>
              <a:gd name="connsiteY160" fmla="*/ 1520064 h 5038344"/>
              <a:gd name="connsiteX161" fmla="*/ 831866 w 5029200"/>
              <a:gd name="connsiteY161" fmla="*/ 1709754 h 5038344"/>
              <a:gd name="connsiteX162" fmla="*/ 641569 w 5029200"/>
              <a:gd name="connsiteY162" fmla="*/ 1899572 h 5038344"/>
              <a:gd name="connsiteX163" fmla="*/ 451273 w 5029200"/>
              <a:gd name="connsiteY163" fmla="*/ 1709754 h 5038344"/>
              <a:gd name="connsiteX164" fmla="*/ 641569 w 5029200"/>
              <a:gd name="connsiteY164" fmla="*/ 1520064 h 5038344"/>
              <a:gd name="connsiteX165" fmla="*/ 641442 w 5029200"/>
              <a:gd name="connsiteY165" fmla="*/ 1017180 h 5038344"/>
              <a:gd name="connsiteX166" fmla="*/ 796527 w 5029200"/>
              <a:gd name="connsiteY166" fmla="*/ 1171874 h 5038344"/>
              <a:gd name="connsiteX167" fmla="*/ 641442 w 5029200"/>
              <a:gd name="connsiteY167" fmla="*/ 1326695 h 5038344"/>
              <a:gd name="connsiteX168" fmla="*/ 486356 w 5029200"/>
              <a:gd name="connsiteY168" fmla="*/ 1171874 h 5038344"/>
              <a:gd name="connsiteX169" fmla="*/ 641442 w 5029200"/>
              <a:gd name="connsiteY169" fmla="*/ 1017180 h 5038344"/>
              <a:gd name="connsiteX170" fmla="*/ 4419285 w 5029200"/>
              <a:gd name="connsiteY170" fmla="*/ 1009572 h 5038344"/>
              <a:gd name="connsiteX171" fmla="*/ 4580091 w 5029200"/>
              <a:gd name="connsiteY171" fmla="*/ 1170099 h 5038344"/>
              <a:gd name="connsiteX172" fmla="*/ 4419285 w 5029200"/>
              <a:gd name="connsiteY172" fmla="*/ 1330500 h 5038344"/>
              <a:gd name="connsiteX173" fmla="*/ 4258353 w 5029200"/>
              <a:gd name="connsiteY173" fmla="*/ 1170099 h 5038344"/>
              <a:gd name="connsiteX174" fmla="*/ 4419285 w 5029200"/>
              <a:gd name="connsiteY174" fmla="*/ 1009572 h 5038344"/>
              <a:gd name="connsiteX175" fmla="*/ 1181188 w 5029200"/>
              <a:gd name="connsiteY175" fmla="*/ 954795 h 5038344"/>
              <a:gd name="connsiteX176" fmla="*/ 1398307 w 5029200"/>
              <a:gd name="connsiteY176" fmla="*/ 1171367 h 5038344"/>
              <a:gd name="connsiteX177" fmla="*/ 1181188 w 5029200"/>
              <a:gd name="connsiteY177" fmla="*/ 1387939 h 5038344"/>
              <a:gd name="connsiteX178" fmla="*/ 964069 w 5029200"/>
              <a:gd name="connsiteY178" fmla="*/ 1171367 h 5038344"/>
              <a:gd name="connsiteX179" fmla="*/ 1181188 w 5029200"/>
              <a:gd name="connsiteY179" fmla="*/ 954795 h 5038344"/>
              <a:gd name="connsiteX180" fmla="*/ 3876233 w 5029200"/>
              <a:gd name="connsiteY180" fmla="*/ 953528 h 5038344"/>
              <a:gd name="connsiteX181" fmla="*/ 4093352 w 5029200"/>
              <a:gd name="connsiteY181" fmla="*/ 1170099 h 5038344"/>
              <a:gd name="connsiteX182" fmla="*/ 3876233 w 5029200"/>
              <a:gd name="connsiteY182" fmla="*/ 1386671 h 5038344"/>
              <a:gd name="connsiteX183" fmla="*/ 3659114 w 5029200"/>
              <a:gd name="connsiteY183" fmla="*/ 1170099 h 5038344"/>
              <a:gd name="connsiteX184" fmla="*/ 3876233 w 5029200"/>
              <a:gd name="connsiteY184" fmla="*/ 953528 h 5038344"/>
              <a:gd name="connsiteX185" fmla="*/ 2263987 w 5029200"/>
              <a:gd name="connsiteY185" fmla="*/ 894819 h 5038344"/>
              <a:gd name="connsiteX186" fmla="*/ 2534622 w 5029200"/>
              <a:gd name="connsiteY186" fmla="*/ 1116464 h 5038344"/>
              <a:gd name="connsiteX187" fmla="*/ 2805131 w 5029200"/>
              <a:gd name="connsiteY187" fmla="*/ 894819 h 5038344"/>
              <a:gd name="connsiteX188" fmla="*/ 3080597 w 5029200"/>
              <a:gd name="connsiteY188" fmla="*/ 1156278 h 5038344"/>
              <a:gd name="connsiteX189" fmla="*/ 3081106 w 5029200"/>
              <a:gd name="connsiteY189" fmla="*/ 1156278 h 5038344"/>
              <a:gd name="connsiteX190" fmla="*/ 3344750 w 5029200"/>
              <a:gd name="connsiteY190" fmla="*/ 906612 h 5038344"/>
              <a:gd name="connsiteX191" fmla="*/ 3608777 w 5029200"/>
              <a:gd name="connsiteY191" fmla="*/ 1169973 h 5038344"/>
              <a:gd name="connsiteX192" fmla="*/ 3523353 w 5029200"/>
              <a:gd name="connsiteY192" fmla="*/ 1363847 h 5038344"/>
              <a:gd name="connsiteX193" fmla="*/ 3697250 w 5029200"/>
              <a:gd name="connsiteY193" fmla="*/ 1514866 h 5038344"/>
              <a:gd name="connsiteX194" fmla="*/ 3876233 w 5029200"/>
              <a:gd name="connsiteY194" fmla="*/ 1444999 h 5038344"/>
              <a:gd name="connsiteX195" fmla="*/ 4140260 w 5029200"/>
              <a:gd name="connsiteY195" fmla="*/ 1708360 h 5038344"/>
              <a:gd name="connsiteX196" fmla="*/ 3884751 w 5029200"/>
              <a:gd name="connsiteY196" fmla="*/ 1971594 h 5038344"/>
              <a:gd name="connsiteX197" fmla="*/ 4152082 w 5029200"/>
              <a:gd name="connsiteY197" fmla="*/ 2246620 h 5038344"/>
              <a:gd name="connsiteX198" fmla="*/ 3929878 w 5029200"/>
              <a:gd name="connsiteY198" fmla="*/ 2516447 h 5038344"/>
              <a:gd name="connsiteX199" fmla="*/ 4152082 w 5029200"/>
              <a:gd name="connsiteY199" fmla="*/ 2786402 h 5038344"/>
              <a:gd name="connsiteX200" fmla="*/ 4152335 w 5029200"/>
              <a:gd name="connsiteY200" fmla="*/ 2786148 h 5038344"/>
              <a:gd name="connsiteX201" fmla="*/ 3876488 w 5029200"/>
              <a:gd name="connsiteY201" fmla="*/ 3061300 h 5038344"/>
              <a:gd name="connsiteX202" fmla="*/ 4140513 w 5029200"/>
              <a:gd name="connsiteY202" fmla="*/ 3324661 h 5038344"/>
              <a:gd name="connsiteX203" fmla="*/ 3876488 w 5029200"/>
              <a:gd name="connsiteY203" fmla="*/ 3588022 h 5038344"/>
              <a:gd name="connsiteX204" fmla="*/ 3695089 w 5029200"/>
              <a:gd name="connsiteY204" fmla="*/ 3516128 h 5038344"/>
              <a:gd name="connsiteX205" fmla="*/ 3515089 w 5029200"/>
              <a:gd name="connsiteY205" fmla="*/ 3666765 h 5038344"/>
              <a:gd name="connsiteX206" fmla="*/ 3605724 w 5029200"/>
              <a:gd name="connsiteY206" fmla="*/ 3865330 h 5038344"/>
              <a:gd name="connsiteX207" fmla="*/ 3341699 w 5029200"/>
              <a:gd name="connsiteY207" fmla="*/ 4128691 h 5038344"/>
              <a:gd name="connsiteX208" fmla="*/ 3077800 w 5029200"/>
              <a:gd name="connsiteY208" fmla="*/ 3873953 h 5038344"/>
              <a:gd name="connsiteX209" fmla="*/ 2802080 w 5029200"/>
              <a:gd name="connsiteY209" fmla="*/ 4140610 h 5038344"/>
              <a:gd name="connsiteX210" fmla="*/ 2531445 w 5029200"/>
              <a:gd name="connsiteY210" fmla="*/ 3919094 h 5038344"/>
              <a:gd name="connsiteX211" fmla="*/ 2260935 w 5029200"/>
              <a:gd name="connsiteY211" fmla="*/ 4140610 h 5038344"/>
              <a:gd name="connsiteX212" fmla="*/ 1985087 w 5029200"/>
              <a:gd name="connsiteY212" fmla="*/ 3865457 h 5038344"/>
              <a:gd name="connsiteX213" fmla="*/ 1721062 w 5029200"/>
              <a:gd name="connsiteY213" fmla="*/ 4128818 h 5038344"/>
              <a:gd name="connsiteX214" fmla="*/ 1457037 w 5029200"/>
              <a:gd name="connsiteY214" fmla="*/ 3865457 h 5038344"/>
              <a:gd name="connsiteX215" fmla="*/ 1558223 w 5029200"/>
              <a:gd name="connsiteY215" fmla="*/ 3658269 h 5038344"/>
              <a:gd name="connsiteX216" fmla="*/ 1385213 w 5029200"/>
              <a:gd name="connsiteY216" fmla="*/ 3493304 h 5038344"/>
              <a:gd name="connsiteX217" fmla="*/ 1181188 w 5029200"/>
              <a:gd name="connsiteY217" fmla="*/ 3589417 h 5038344"/>
              <a:gd name="connsiteX218" fmla="*/ 917163 w 5029200"/>
              <a:gd name="connsiteY218" fmla="*/ 3326057 h 5038344"/>
              <a:gd name="connsiteX219" fmla="*/ 1167206 w 5029200"/>
              <a:gd name="connsiteY219" fmla="*/ 3063077 h 5038344"/>
              <a:gd name="connsiteX220" fmla="*/ 1167206 w 5029200"/>
              <a:gd name="connsiteY220" fmla="*/ 3062316 h 5038344"/>
              <a:gd name="connsiteX221" fmla="*/ 905341 w 5029200"/>
              <a:gd name="connsiteY221" fmla="*/ 2787543 h 5038344"/>
              <a:gd name="connsiteX222" fmla="*/ 1127545 w 5029200"/>
              <a:gd name="connsiteY222" fmla="*/ 2517715 h 5038344"/>
              <a:gd name="connsiteX223" fmla="*/ 905341 w 5029200"/>
              <a:gd name="connsiteY223" fmla="*/ 2247761 h 5038344"/>
              <a:gd name="connsiteX224" fmla="*/ 1167206 w 5029200"/>
              <a:gd name="connsiteY224" fmla="*/ 1972988 h 5038344"/>
              <a:gd name="connsiteX225" fmla="*/ 1167206 w 5029200"/>
              <a:gd name="connsiteY225" fmla="*/ 1972481 h 5038344"/>
              <a:gd name="connsiteX226" fmla="*/ 917163 w 5029200"/>
              <a:gd name="connsiteY226" fmla="*/ 1709501 h 5038344"/>
              <a:gd name="connsiteX227" fmla="*/ 1181188 w 5029200"/>
              <a:gd name="connsiteY227" fmla="*/ 1446140 h 5038344"/>
              <a:gd name="connsiteX228" fmla="*/ 1382544 w 5029200"/>
              <a:gd name="connsiteY228" fmla="*/ 1539210 h 5038344"/>
              <a:gd name="connsiteX229" fmla="*/ 1553774 w 5029200"/>
              <a:gd name="connsiteY229" fmla="*/ 1371075 h 5038344"/>
              <a:gd name="connsiteX230" fmla="*/ 1460087 w 5029200"/>
              <a:gd name="connsiteY230" fmla="*/ 1169973 h 5038344"/>
              <a:gd name="connsiteX231" fmla="*/ 1724113 w 5029200"/>
              <a:gd name="connsiteY231" fmla="*/ 906612 h 5038344"/>
              <a:gd name="connsiteX232" fmla="*/ 1987756 w 5029200"/>
              <a:gd name="connsiteY232" fmla="*/ 1156278 h 5038344"/>
              <a:gd name="connsiteX233" fmla="*/ 1988520 w 5029200"/>
              <a:gd name="connsiteY233" fmla="*/ 1156278 h 5038344"/>
              <a:gd name="connsiteX234" fmla="*/ 2263987 w 5029200"/>
              <a:gd name="connsiteY234" fmla="*/ 894819 h 5038344"/>
              <a:gd name="connsiteX235" fmla="*/ 1181188 w 5029200"/>
              <a:gd name="connsiteY235" fmla="*/ 472581 h 5038344"/>
              <a:gd name="connsiteX236" fmla="*/ 1341993 w 5029200"/>
              <a:gd name="connsiteY236" fmla="*/ 633107 h 5038344"/>
              <a:gd name="connsiteX237" fmla="*/ 1181188 w 5029200"/>
              <a:gd name="connsiteY237" fmla="*/ 793507 h 5038344"/>
              <a:gd name="connsiteX238" fmla="*/ 1020383 w 5029200"/>
              <a:gd name="connsiteY238" fmla="*/ 633107 h 5038344"/>
              <a:gd name="connsiteX239" fmla="*/ 1181188 w 5029200"/>
              <a:gd name="connsiteY239" fmla="*/ 472581 h 5038344"/>
              <a:gd name="connsiteX240" fmla="*/ 3878775 w 5029200"/>
              <a:gd name="connsiteY240" fmla="*/ 470424 h 5038344"/>
              <a:gd name="connsiteX241" fmla="*/ 4042505 w 5029200"/>
              <a:gd name="connsiteY241" fmla="*/ 633741 h 5038344"/>
              <a:gd name="connsiteX242" fmla="*/ 3878775 w 5029200"/>
              <a:gd name="connsiteY242" fmla="*/ 797057 h 5038344"/>
              <a:gd name="connsiteX243" fmla="*/ 3715047 w 5029200"/>
              <a:gd name="connsiteY243" fmla="*/ 633741 h 5038344"/>
              <a:gd name="connsiteX244" fmla="*/ 3878775 w 5029200"/>
              <a:gd name="connsiteY244" fmla="*/ 470424 h 5038344"/>
              <a:gd name="connsiteX245" fmla="*/ 1719663 w 5029200"/>
              <a:gd name="connsiteY245" fmla="*/ 444050 h 5038344"/>
              <a:gd name="connsiteX246" fmla="*/ 1909960 w 5029200"/>
              <a:gd name="connsiteY246" fmla="*/ 633741 h 5038344"/>
              <a:gd name="connsiteX247" fmla="*/ 1719663 w 5029200"/>
              <a:gd name="connsiteY247" fmla="*/ 823559 h 5038344"/>
              <a:gd name="connsiteX248" fmla="*/ 1529367 w 5029200"/>
              <a:gd name="connsiteY248" fmla="*/ 633741 h 5038344"/>
              <a:gd name="connsiteX249" fmla="*/ 1719663 w 5029200"/>
              <a:gd name="connsiteY249" fmla="*/ 444050 h 5038344"/>
              <a:gd name="connsiteX250" fmla="*/ 3338013 w 5029200"/>
              <a:gd name="connsiteY250" fmla="*/ 442909 h 5038344"/>
              <a:gd name="connsiteX251" fmla="*/ 3528183 w 5029200"/>
              <a:gd name="connsiteY251" fmla="*/ 632600 h 5038344"/>
              <a:gd name="connsiteX252" fmla="*/ 3338013 w 5029200"/>
              <a:gd name="connsiteY252" fmla="*/ 822290 h 5038344"/>
              <a:gd name="connsiteX253" fmla="*/ 3147843 w 5029200"/>
              <a:gd name="connsiteY253" fmla="*/ 632600 h 5038344"/>
              <a:gd name="connsiteX254" fmla="*/ 3338013 w 5029200"/>
              <a:gd name="connsiteY254" fmla="*/ 442909 h 5038344"/>
              <a:gd name="connsiteX255" fmla="*/ 2799029 w 5029200"/>
              <a:gd name="connsiteY255" fmla="*/ 426806 h 5038344"/>
              <a:gd name="connsiteX256" fmla="*/ 3006487 w 5029200"/>
              <a:gd name="connsiteY256" fmla="*/ 633741 h 5038344"/>
              <a:gd name="connsiteX257" fmla="*/ 2799029 w 5029200"/>
              <a:gd name="connsiteY257" fmla="*/ 840677 h 5038344"/>
              <a:gd name="connsiteX258" fmla="*/ 2591571 w 5029200"/>
              <a:gd name="connsiteY258" fmla="*/ 633741 h 5038344"/>
              <a:gd name="connsiteX259" fmla="*/ 2799029 w 5029200"/>
              <a:gd name="connsiteY259" fmla="*/ 426806 h 5038344"/>
              <a:gd name="connsiteX260" fmla="*/ 2259282 w 5029200"/>
              <a:gd name="connsiteY260" fmla="*/ 426806 h 5038344"/>
              <a:gd name="connsiteX261" fmla="*/ 2466740 w 5029200"/>
              <a:gd name="connsiteY261" fmla="*/ 633741 h 5038344"/>
              <a:gd name="connsiteX262" fmla="*/ 2259282 w 5029200"/>
              <a:gd name="connsiteY262" fmla="*/ 840677 h 5038344"/>
              <a:gd name="connsiteX263" fmla="*/ 2051824 w 5029200"/>
              <a:gd name="connsiteY263" fmla="*/ 633741 h 5038344"/>
              <a:gd name="connsiteX264" fmla="*/ 2259282 w 5029200"/>
              <a:gd name="connsiteY264" fmla="*/ 426806 h 5038344"/>
              <a:gd name="connsiteX265" fmla="*/ 3238860 w 5029200"/>
              <a:gd name="connsiteY265" fmla="*/ 128 h 5038344"/>
              <a:gd name="connsiteX266" fmla="*/ 3350725 w 5029200"/>
              <a:gd name="connsiteY266" fmla="*/ 111711 h 5038344"/>
              <a:gd name="connsiteX267" fmla="*/ 3238860 w 5029200"/>
              <a:gd name="connsiteY267" fmla="*/ 223294 h 5038344"/>
              <a:gd name="connsiteX268" fmla="*/ 3126996 w 5029200"/>
              <a:gd name="connsiteY268" fmla="*/ 111711 h 5038344"/>
              <a:gd name="connsiteX269" fmla="*/ 3238860 w 5029200"/>
              <a:gd name="connsiteY269" fmla="*/ 128 h 5038344"/>
              <a:gd name="connsiteX270" fmla="*/ 2764326 w 5029200"/>
              <a:gd name="connsiteY270" fmla="*/ 128 h 5038344"/>
              <a:gd name="connsiteX271" fmla="*/ 2876191 w 5029200"/>
              <a:gd name="connsiteY271" fmla="*/ 111711 h 5038344"/>
              <a:gd name="connsiteX272" fmla="*/ 2764326 w 5029200"/>
              <a:gd name="connsiteY272" fmla="*/ 223294 h 5038344"/>
              <a:gd name="connsiteX273" fmla="*/ 2652461 w 5029200"/>
              <a:gd name="connsiteY273" fmla="*/ 111711 h 5038344"/>
              <a:gd name="connsiteX274" fmla="*/ 2764326 w 5029200"/>
              <a:gd name="connsiteY274" fmla="*/ 128 h 5038344"/>
              <a:gd name="connsiteX275" fmla="*/ 2285087 w 5029200"/>
              <a:gd name="connsiteY275" fmla="*/ 128 h 5038344"/>
              <a:gd name="connsiteX276" fmla="*/ 2396952 w 5029200"/>
              <a:gd name="connsiteY276" fmla="*/ 111711 h 5038344"/>
              <a:gd name="connsiteX277" fmla="*/ 2285087 w 5029200"/>
              <a:gd name="connsiteY277" fmla="*/ 223294 h 5038344"/>
              <a:gd name="connsiteX278" fmla="*/ 2173223 w 5029200"/>
              <a:gd name="connsiteY278" fmla="*/ 111711 h 5038344"/>
              <a:gd name="connsiteX279" fmla="*/ 2285087 w 5029200"/>
              <a:gd name="connsiteY279" fmla="*/ 128 h 5038344"/>
              <a:gd name="connsiteX280" fmla="*/ 1806027 w 5029200"/>
              <a:gd name="connsiteY280" fmla="*/ 0 h 5038344"/>
              <a:gd name="connsiteX281" fmla="*/ 1814827 w 5029200"/>
              <a:gd name="connsiteY281" fmla="*/ 0 h 5038344"/>
              <a:gd name="connsiteX282" fmla="*/ 1853969 w 5029200"/>
              <a:gd name="connsiteY282" fmla="*/ 7883 h 5038344"/>
              <a:gd name="connsiteX283" fmla="*/ 1922291 w 5029200"/>
              <a:gd name="connsiteY283" fmla="*/ 110697 h 5038344"/>
              <a:gd name="connsiteX284" fmla="*/ 1810427 w 5029200"/>
              <a:gd name="connsiteY284" fmla="*/ 222280 h 5038344"/>
              <a:gd name="connsiteX285" fmla="*/ 1698562 w 5029200"/>
              <a:gd name="connsiteY285" fmla="*/ 110697 h 5038344"/>
              <a:gd name="connsiteX286" fmla="*/ 1766884 w 5029200"/>
              <a:gd name="connsiteY286" fmla="*/ 7883 h 5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5029200" h="5038344">
                <a:moveTo>
                  <a:pt x="3240259" y="4815180"/>
                </a:moveTo>
                <a:cubicBezTo>
                  <a:pt x="3302038" y="4815180"/>
                  <a:pt x="3352123" y="4865138"/>
                  <a:pt x="3352123" y="4926763"/>
                </a:cubicBezTo>
                <a:cubicBezTo>
                  <a:pt x="3352123" y="4972981"/>
                  <a:pt x="3323950" y="5012637"/>
                  <a:pt x="3283801" y="5029577"/>
                </a:cubicBezTo>
                <a:lnTo>
                  <a:pt x="3240266" y="5038344"/>
                </a:lnTo>
                <a:lnTo>
                  <a:pt x="3240252" y="5038344"/>
                </a:lnTo>
                <a:lnTo>
                  <a:pt x="3196717" y="5029577"/>
                </a:lnTo>
                <a:cubicBezTo>
                  <a:pt x="3156567" y="5012637"/>
                  <a:pt x="3128394" y="4972981"/>
                  <a:pt x="3128394" y="4926763"/>
                </a:cubicBezTo>
                <a:cubicBezTo>
                  <a:pt x="3128394" y="4865138"/>
                  <a:pt x="3178479" y="4815180"/>
                  <a:pt x="3240259" y="4815180"/>
                </a:cubicBezTo>
                <a:close/>
                <a:moveTo>
                  <a:pt x="2765723" y="4815180"/>
                </a:moveTo>
                <a:cubicBezTo>
                  <a:pt x="2827504" y="4815180"/>
                  <a:pt x="2877588" y="4865138"/>
                  <a:pt x="2877588" y="4926763"/>
                </a:cubicBezTo>
                <a:cubicBezTo>
                  <a:pt x="2877588" y="4972981"/>
                  <a:pt x="2849416" y="5012637"/>
                  <a:pt x="2809266" y="5029577"/>
                </a:cubicBezTo>
                <a:lnTo>
                  <a:pt x="2765730" y="5038344"/>
                </a:lnTo>
                <a:lnTo>
                  <a:pt x="2765716" y="5038344"/>
                </a:lnTo>
                <a:lnTo>
                  <a:pt x="2722181" y="5029577"/>
                </a:lnTo>
                <a:cubicBezTo>
                  <a:pt x="2682032" y="5012637"/>
                  <a:pt x="2653859" y="4972981"/>
                  <a:pt x="2653859" y="4926763"/>
                </a:cubicBezTo>
                <a:cubicBezTo>
                  <a:pt x="2653859" y="4865138"/>
                  <a:pt x="2703944" y="4815180"/>
                  <a:pt x="2765723" y="4815180"/>
                </a:cubicBezTo>
                <a:close/>
                <a:moveTo>
                  <a:pt x="2286359" y="4815180"/>
                </a:moveTo>
                <a:cubicBezTo>
                  <a:pt x="2348139" y="4815180"/>
                  <a:pt x="2398224" y="4865138"/>
                  <a:pt x="2398224" y="4926763"/>
                </a:cubicBezTo>
                <a:cubicBezTo>
                  <a:pt x="2398224" y="4972981"/>
                  <a:pt x="2370051" y="5012637"/>
                  <a:pt x="2329901" y="5029577"/>
                </a:cubicBezTo>
                <a:lnTo>
                  <a:pt x="2286367" y="5038344"/>
                </a:lnTo>
                <a:lnTo>
                  <a:pt x="2286352" y="5038344"/>
                </a:lnTo>
                <a:lnTo>
                  <a:pt x="2242817" y="5029577"/>
                </a:lnTo>
                <a:cubicBezTo>
                  <a:pt x="2202667" y="5012637"/>
                  <a:pt x="2174495" y="4972981"/>
                  <a:pt x="2174495" y="4926763"/>
                </a:cubicBezTo>
                <a:cubicBezTo>
                  <a:pt x="2174495" y="4865138"/>
                  <a:pt x="2224579" y="4815180"/>
                  <a:pt x="2286359" y="4815180"/>
                </a:cubicBezTo>
                <a:close/>
                <a:moveTo>
                  <a:pt x="1811824" y="4814039"/>
                </a:moveTo>
                <a:cubicBezTo>
                  <a:pt x="1873604" y="4814039"/>
                  <a:pt x="1923689" y="4863997"/>
                  <a:pt x="1923689" y="4925622"/>
                </a:cubicBezTo>
                <a:cubicBezTo>
                  <a:pt x="1923689" y="4987246"/>
                  <a:pt x="1873604" y="5037203"/>
                  <a:pt x="1811824" y="5037203"/>
                </a:cubicBezTo>
                <a:cubicBezTo>
                  <a:pt x="1750045" y="5037203"/>
                  <a:pt x="1699960" y="4987246"/>
                  <a:pt x="1699960" y="4925622"/>
                </a:cubicBezTo>
                <a:cubicBezTo>
                  <a:pt x="1699960" y="4863997"/>
                  <a:pt x="1750045" y="4814039"/>
                  <a:pt x="1811824" y="4814039"/>
                </a:cubicBezTo>
                <a:close/>
                <a:moveTo>
                  <a:pt x="3878775" y="4248010"/>
                </a:moveTo>
                <a:cubicBezTo>
                  <a:pt x="3969157" y="4248010"/>
                  <a:pt x="4042505" y="4321171"/>
                  <a:pt x="4042505" y="4411326"/>
                </a:cubicBezTo>
                <a:cubicBezTo>
                  <a:pt x="4042505" y="4501480"/>
                  <a:pt x="3969157" y="4574643"/>
                  <a:pt x="3878775" y="4574643"/>
                </a:cubicBezTo>
                <a:cubicBezTo>
                  <a:pt x="3788395" y="4574643"/>
                  <a:pt x="3715047" y="4501480"/>
                  <a:pt x="3715047" y="4411326"/>
                </a:cubicBezTo>
                <a:cubicBezTo>
                  <a:pt x="3715047" y="4321171"/>
                  <a:pt x="3788395" y="4248010"/>
                  <a:pt x="3878775" y="4248010"/>
                </a:cubicBezTo>
                <a:close/>
                <a:moveTo>
                  <a:pt x="1177884" y="4248010"/>
                </a:moveTo>
                <a:cubicBezTo>
                  <a:pt x="1268264" y="4248010"/>
                  <a:pt x="1341613" y="4321171"/>
                  <a:pt x="1341613" y="4411326"/>
                </a:cubicBezTo>
                <a:cubicBezTo>
                  <a:pt x="1341613" y="4501480"/>
                  <a:pt x="1268264" y="4574643"/>
                  <a:pt x="1177884" y="4574643"/>
                </a:cubicBezTo>
                <a:cubicBezTo>
                  <a:pt x="1087502" y="4574643"/>
                  <a:pt x="1014155" y="4501480"/>
                  <a:pt x="1014155" y="4411326"/>
                </a:cubicBezTo>
                <a:cubicBezTo>
                  <a:pt x="1014155" y="4321171"/>
                  <a:pt x="1087502" y="4248010"/>
                  <a:pt x="1177884" y="4248010"/>
                </a:cubicBezTo>
                <a:close/>
                <a:moveTo>
                  <a:pt x="3338013" y="4221636"/>
                </a:moveTo>
                <a:cubicBezTo>
                  <a:pt x="3443012" y="4221636"/>
                  <a:pt x="3528183" y="4306590"/>
                  <a:pt x="3528183" y="4411326"/>
                </a:cubicBezTo>
                <a:cubicBezTo>
                  <a:pt x="3528183" y="4516061"/>
                  <a:pt x="3443012" y="4601017"/>
                  <a:pt x="3338013" y="4601017"/>
                </a:cubicBezTo>
                <a:cubicBezTo>
                  <a:pt x="3233012" y="4601017"/>
                  <a:pt x="3147843" y="4516061"/>
                  <a:pt x="3147843" y="4411326"/>
                </a:cubicBezTo>
                <a:cubicBezTo>
                  <a:pt x="3147843" y="4306590"/>
                  <a:pt x="3233012" y="4221636"/>
                  <a:pt x="3338013" y="4221636"/>
                </a:cubicBezTo>
                <a:close/>
                <a:moveTo>
                  <a:pt x="1718646" y="4221636"/>
                </a:moveTo>
                <a:cubicBezTo>
                  <a:pt x="1823647" y="4221636"/>
                  <a:pt x="1908816" y="4306590"/>
                  <a:pt x="1908816" y="4411326"/>
                </a:cubicBezTo>
                <a:cubicBezTo>
                  <a:pt x="1908816" y="4516061"/>
                  <a:pt x="1823647" y="4601017"/>
                  <a:pt x="1718646" y="4601017"/>
                </a:cubicBezTo>
                <a:cubicBezTo>
                  <a:pt x="1613647" y="4601017"/>
                  <a:pt x="1528477" y="4516061"/>
                  <a:pt x="1528477" y="4411326"/>
                </a:cubicBezTo>
                <a:cubicBezTo>
                  <a:pt x="1528477" y="4306590"/>
                  <a:pt x="1613647" y="4221636"/>
                  <a:pt x="1718646" y="4221636"/>
                </a:cubicBezTo>
                <a:close/>
                <a:moveTo>
                  <a:pt x="2801953" y="4196783"/>
                </a:moveTo>
                <a:cubicBezTo>
                  <a:pt x="2916487" y="4196783"/>
                  <a:pt x="3009411" y="4289472"/>
                  <a:pt x="3009411" y="4403718"/>
                </a:cubicBezTo>
                <a:cubicBezTo>
                  <a:pt x="3009411" y="4517963"/>
                  <a:pt x="2916487" y="4610654"/>
                  <a:pt x="2801953" y="4610654"/>
                </a:cubicBezTo>
                <a:cubicBezTo>
                  <a:pt x="2687418" y="4610654"/>
                  <a:pt x="2594495" y="4517963"/>
                  <a:pt x="2594495" y="4403718"/>
                </a:cubicBezTo>
                <a:cubicBezTo>
                  <a:pt x="2594495" y="4289472"/>
                  <a:pt x="2687418" y="4196783"/>
                  <a:pt x="2801953" y="4196783"/>
                </a:cubicBezTo>
                <a:close/>
                <a:moveTo>
                  <a:pt x="2259282" y="4196783"/>
                </a:moveTo>
                <a:cubicBezTo>
                  <a:pt x="2373817" y="4196783"/>
                  <a:pt x="2466740" y="4289472"/>
                  <a:pt x="2466740" y="4403718"/>
                </a:cubicBezTo>
                <a:cubicBezTo>
                  <a:pt x="2466740" y="4517963"/>
                  <a:pt x="2373817" y="4610654"/>
                  <a:pt x="2259282" y="4610654"/>
                </a:cubicBezTo>
                <a:cubicBezTo>
                  <a:pt x="2144748" y="4610654"/>
                  <a:pt x="2051824" y="4517963"/>
                  <a:pt x="2051824" y="4403718"/>
                </a:cubicBezTo>
                <a:cubicBezTo>
                  <a:pt x="2051824" y="4289472"/>
                  <a:pt x="2144748" y="4196783"/>
                  <a:pt x="2259282" y="4196783"/>
                </a:cubicBezTo>
                <a:close/>
                <a:moveTo>
                  <a:pt x="4417887" y="3710383"/>
                </a:moveTo>
                <a:cubicBezTo>
                  <a:pt x="4503691" y="3710383"/>
                  <a:pt x="4572973" y="3779614"/>
                  <a:pt x="4572973" y="3865077"/>
                </a:cubicBezTo>
                <a:cubicBezTo>
                  <a:pt x="4572973" y="3950539"/>
                  <a:pt x="4503565" y="4019772"/>
                  <a:pt x="4417887" y="4019772"/>
                </a:cubicBezTo>
                <a:cubicBezTo>
                  <a:pt x="4332209" y="4019772"/>
                  <a:pt x="4262675" y="3950539"/>
                  <a:pt x="4262675" y="3865077"/>
                </a:cubicBezTo>
                <a:cubicBezTo>
                  <a:pt x="4262675" y="3779614"/>
                  <a:pt x="4332082" y="3710383"/>
                  <a:pt x="4417887" y="3710383"/>
                </a:cubicBezTo>
                <a:close/>
                <a:moveTo>
                  <a:pt x="641696" y="3707974"/>
                </a:moveTo>
                <a:cubicBezTo>
                  <a:pt x="727501" y="3707974"/>
                  <a:pt x="796781" y="3777332"/>
                  <a:pt x="796781" y="3862795"/>
                </a:cubicBezTo>
                <a:cubicBezTo>
                  <a:pt x="796781" y="3948257"/>
                  <a:pt x="727375" y="4017489"/>
                  <a:pt x="641696" y="4017489"/>
                </a:cubicBezTo>
                <a:cubicBezTo>
                  <a:pt x="556019" y="4017489"/>
                  <a:pt x="486484" y="3948257"/>
                  <a:pt x="486484" y="3862795"/>
                </a:cubicBezTo>
                <a:cubicBezTo>
                  <a:pt x="486484" y="3777332"/>
                  <a:pt x="555890" y="3707974"/>
                  <a:pt x="641696" y="3707974"/>
                </a:cubicBezTo>
                <a:close/>
                <a:moveTo>
                  <a:pt x="1181061" y="3647618"/>
                </a:moveTo>
                <a:cubicBezTo>
                  <a:pt x="1300933" y="3647618"/>
                  <a:pt x="1398180" y="3744619"/>
                  <a:pt x="1398180" y="3864189"/>
                </a:cubicBezTo>
                <a:cubicBezTo>
                  <a:pt x="1398180" y="3983761"/>
                  <a:pt x="1300933" y="4080761"/>
                  <a:pt x="1181061" y="4080761"/>
                </a:cubicBezTo>
                <a:cubicBezTo>
                  <a:pt x="1061188" y="4080761"/>
                  <a:pt x="963942" y="3983761"/>
                  <a:pt x="963942" y="3864189"/>
                </a:cubicBezTo>
                <a:cubicBezTo>
                  <a:pt x="963942" y="3744619"/>
                  <a:pt x="1061188" y="3647618"/>
                  <a:pt x="1181061" y="3647618"/>
                </a:cubicBezTo>
                <a:close/>
                <a:moveTo>
                  <a:pt x="3876233" y="3646350"/>
                </a:moveTo>
                <a:cubicBezTo>
                  <a:pt x="3996107" y="3646350"/>
                  <a:pt x="4093352" y="3743351"/>
                  <a:pt x="4093352" y="3862921"/>
                </a:cubicBezTo>
                <a:cubicBezTo>
                  <a:pt x="4093352" y="3982493"/>
                  <a:pt x="3996107" y="4079493"/>
                  <a:pt x="3876233" y="4079493"/>
                </a:cubicBezTo>
                <a:cubicBezTo>
                  <a:pt x="3756361" y="4079493"/>
                  <a:pt x="3659114" y="3982493"/>
                  <a:pt x="3659114" y="3862921"/>
                </a:cubicBezTo>
                <a:cubicBezTo>
                  <a:pt x="3659114" y="3743351"/>
                  <a:pt x="3756361" y="3646350"/>
                  <a:pt x="3876233" y="3646350"/>
                </a:cubicBezTo>
                <a:close/>
                <a:moveTo>
                  <a:pt x="4417633" y="3137126"/>
                </a:moveTo>
                <a:cubicBezTo>
                  <a:pt x="4522760" y="3137126"/>
                  <a:pt x="4607929" y="3222081"/>
                  <a:pt x="4607929" y="3326818"/>
                </a:cubicBezTo>
                <a:cubicBezTo>
                  <a:pt x="4607929" y="3431680"/>
                  <a:pt x="4522760" y="3516635"/>
                  <a:pt x="4417633" y="3516635"/>
                </a:cubicBezTo>
                <a:cubicBezTo>
                  <a:pt x="4312505" y="3516635"/>
                  <a:pt x="4227336" y="3431680"/>
                  <a:pt x="4227336" y="3326818"/>
                </a:cubicBezTo>
                <a:cubicBezTo>
                  <a:pt x="4227336" y="3221954"/>
                  <a:pt x="4312505" y="3137126"/>
                  <a:pt x="4417633" y="3137126"/>
                </a:cubicBezTo>
                <a:close/>
                <a:moveTo>
                  <a:pt x="641442" y="3134844"/>
                </a:moveTo>
                <a:cubicBezTo>
                  <a:pt x="746569" y="3134844"/>
                  <a:pt x="831739" y="3219799"/>
                  <a:pt x="831739" y="3324661"/>
                </a:cubicBezTo>
                <a:cubicBezTo>
                  <a:pt x="831739" y="3429398"/>
                  <a:pt x="746569" y="3514478"/>
                  <a:pt x="641442" y="3514478"/>
                </a:cubicBezTo>
                <a:cubicBezTo>
                  <a:pt x="536315" y="3514478"/>
                  <a:pt x="451145" y="3429524"/>
                  <a:pt x="451145" y="3324661"/>
                </a:cubicBezTo>
                <a:cubicBezTo>
                  <a:pt x="451145" y="3219799"/>
                  <a:pt x="536315" y="3134844"/>
                  <a:pt x="641442" y="3134844"/>
                </a:cubicBezTo>
                <a:close/>
                <a:moveTo>
                  <a:pt x="111865" y="3121023"/>
                </a:moveTo>
                <a:cubicBezTo>
                  <a:pt x="173645" y="3121023"/>
                  <a:pt x="223729" y="3170981"/>
                  <a:pt x="223729" y="3232606"/>
                </a:cubicBezTo>
                <a:cubicBezTo>
                  <a:pt x="223729" y="3294230"/>
                  <a:pt x="173645" y="3344189"/>
                  <a:pt x="111865" y="3344189"/>
                </a:cubicBezTo>
                <a:cubicBezTo>
                  <a:pt x="50086" y="3344189"/>
                  <a:pt x="0" y="3294230"/>
                  <a:pt x="0" y="3232606"/>
                </a:cubicBezTo>
                <a:cubicBezTo>
                  <a:pt x="0" y="3170981"/>
                  <a:pt x="50086" y="3121023"/>
                  <a:pt x="111865" y="3121023"/>
                </a:cubicBezTo>
                <a:close/>
                <a:moveTo>
                  <a:pt x="4917210" y="3120896"/>
                </a:moveTo>
                <a:cubicBezTo>
                  <a:pt x="4978989" y="3120896"/>
                  <a:pt x="5029075" y="3170855"/>
                  <a:pt x="5029075" y="3232479"/>
                </a:cubicBezTo>
                <a:cubicBezTo>
                  <a:pt x="5029075" y="3294103"/>
                  <a:pt x="4978989" y="3344062"/>
                  <a:pt x="4917210" y="3344062"/>
                </a:cubicBezTo>
                <a:cubicBezTo>
                  <a:pt x="4855429" y="3344062"/>
                  <a:pt x="4805345" y="3294103"/>
                  <a:pt x="4805345" y="3232479"/>
                </a:cubicBezTo>
                <a:cubicBezTo>
                  <a:pt x="4805345" y="3170855"/>
                  <a:pt x="4855429" y="3120896"/>
                  <a:pt x="4917210" y="3120896"/>
                </a:cubicBezTo>
                <a:close/>
                <a:moveTo>
                  <a:pt x="4917337" y="2645274"/>
                </a:moveTo>
                <a:cubicBezTo>
                  <a:pt x="4963671" y="2645274"/>
                  <a:pt x="5003428" y="2673376"/>
                  <a:pt x="5020410" y="2713425"/>
                </a:cubicBezTo>
                <a:lnTo>
                  <a:pt x="5029200" y="2756852"/>
                </a:lnTo>
                <a:lnTo>
                  <a:pt x="5029200" y="2756862"/>
                </a:lnTo>
                <a:lnTo>
                  <a:pt x="5020410" y="2800290"/>
                </a:lnTo>
                <a:cubicBezTo>
                  <a:pt x="5003428" y="2840338"/>
                  <a:pt x="4963671" y="2868440"/>
                  <a:pt x="4917337" y="2868440"/>
                </a:cubicBezTo>
                <a:cubicBezTo>
                  <a:pt x="4855557" y="2868440"/>
                  <a:pt x="4805473" y="2818481"/>
                  <a:pt x="4805473" y="2756857"/>
                </a:cubicBezTo>
                <a:cubicBezTo>
                  <a:pt x="4805473" y="2695233"/>
                  <a:pt x="4855557" y="2645274"/>
                  <a:pt x="4917337" y="2645274"/>
                </a:cubicBezTo>
                <a:close/>
                <a:moveTo>
                  <a:pt x="111865" y="2645274"/>
                </a:moveTo>
                <a:cubicBezTo>
                  <a:pt x="173645" y="2645274"/>
                  <a:pt x="223729" y="2695233"/>
                  <a:pt x="223729" y="2756857"/>
                </a:cubicBezTo>
                <a:cubicBezTo>
                  <a:pt x="223729" y="2818481"/>
                  <a:pt x="173645" y="2868440"/>
                  <a:pt x="111865" y="2868440"/>
                </a:cubicBezTo>
                <a:cubicBezTo>
                  <a:pt x="50086" y="2868440"/>
                  <a:pt x="0" y="2818481"/>
                  <a:pt x="0" y="2756857"/>
                </a:cubicBezTo>
                <a:cubicBezTo>
                  <a:pt x="0" y="2695233"/>
                  <a:pt x="50086" y="2645274"/>
                  <a:pt x="111865" y="2645274"/>
                </a:cubicBezTo>
                <a:close/>
                <a:moveTo>
                  <a:pt x="4417759" y="2581621"/>
                </a:moveTo>
                <a:cubicBezTo>
                  <a:pt x="4532295" y="2581621"/>
                  <a:pt x="4625217" y="2674312"/>
                  <a:pt x="4625217" y="2788557"/>
                </a:cubicBezTo>
                <a:cubicBezTo>
                  <a:pt x="4625217" y="2902803"/>
                  <a:pt x="4532295" y="2995492"/>
                  <a:pt x="4417759" y="2995492"/>
                </a:cubicBezTo>
                <a:cubicBezTo>
                  <a:pt x="4303225" y="2995492"/>
                  <a:pt x="4210301" y="2902803"/>
                  <a:pt x="4210301" y="2788557"/>
                </a:cubicBezTo>
                <a:cubicBezTo>
                  <a:pt x="4210301" y="2674312"/>
                  <a:pt x="4303225" y="2581621"/>
                  <a:pt x="4417759" y="2581621"/>
                </a:cubicBezTo>
                <a:close/>
                <a:moveTo>
                  <a:pt x="641569" y="2579466"/>
                </a:moveTo>
                <a:cubicBezTo>
                  <a:pt x="756103" y="2579466"/>
                  <a:pt x="849027" y="2672155"/>
                  <a:pt x="849027" y="2786402"/>
                </a:cubicBezTo>
                <a:cubicBezTo>
                  <a:pt x="849027" y="2900647"/>
                  <a:pt x="756103" y="2993337"/>
                  <a:pt x="641569" y="2993337"/>
                </a:cubicBezTo>
                <a:cubicBezTo>
                  <a:pt x="527035" y="2993337"/>
                  <a:pt x="434111" y="2900647"/>
                  <a:pt x="434111" y="2786402"/>
                </a:cubicBezTo>
                <a:cubicBezTo>
                  <a:pt x="434111" y="2672155"/>
                  <a:pt x="527035" y="2579466"/>
                  <a:pt x="641569" y="2579466"/>
                </a:cubicBezTo>
                <a:close/>
                <a:moveTo>
                  <a:pt x="4917210" y="2169400"/>
                </a:moveTo>
                <a:cubicBezTo>
                  <a:pt x="4978989" y="2169400"/>
                  <a:pt x="5029075" y="2219359"/>
                  <a:pt x="5029075" y="2280982"/>
                </a:cubicBezTo>
                <a:cubicBezTo>
                  <a:pt x="5029075" y="2342606"/>
                  <a:pt x="4978989" y="2392565"/>
                  <a:pt x="4917210" y="2392565"/>
                </a:cubicBezTo>
                <a:cubicBezTo>
                  <a:pt x="4855429" y="2392565"/>
                  <a:pt x="4805345" y="2342606"/>
                  <a:pt x="4805345" y="2280982"/>
                </a:cubicBezTo>
                <a:cubicBezTo>
                  <a:pt x="4805345" y="2219359"/>
                  <a:pt x="4855429" y="2169400"/>
                  <a:pt x="4917210" y="2169400"/>
                </a:cubicBezTo>
                <a:close/>
                <a:moveTo>
                  <a:pt x="111865" y="2169272"/>
                </a:moveTo>
                <a:cubicBezTo>
                  <a:pt x="173645" y="2169272"/>
                  <a:pt x="223729" y="2219231"/>
                  <a:pt x="223729" y="2280855"/>
                </a:cubicBezTo>
                <a:cubicBezTo>
                  <a:pt x="223729" y="2342479"/>
                  <a:pt x="173645" y="2392438"/>
                  <a:pt x="111865" y="2392438"/>
                </a:cubicBezTo>
                <a:cubicBezTo>
                  <a:pt x="50086" y="2392438"/>
                  <a:pt x="0" y="2342479"/>
                  <a:pt x="0" y="2280855"/>
                </a:cubicBezTo>
                <a:cubicBezTo>
                  <a:pt x="0" y="2219231"/>
                  <a:pt x="50086" y="2169272"/>
                  <a:pt x="111865" y="2169272"/>
                </a:cubicBezTo>
                <a:close/>
                <a:moveTo>
                  <a:pt x="4417759" y="2043235"/>
                </a:moveTo>
                <a:cubicBezTo>
                  <a:pt x="4532295" y="2043235"/>
                  <a:pt x="4625217" y="2135925"/>
                  <a:pt x="4625217" y="2250170"/>
                </a:cubicBezTo>
                <a:cubicBezTo>
                  <a:pt x="4625217" y="2364416"/>
                  <a:pt x="4532295" y="2457105"/>
                  <a:pt x="4417759" y="2457105"/>
                </a:cubicBezTo>
                <a:cubicBezTo>
                  <a:pt x="4303225" y="2457105"/>
                  <a:pt x="4210301" y="2364416"/>
                  <a:pt x="4210301" y="2250170"/>
                </a:cubicBezTo>
                <a:cubicBezTo>
                  <a:pt x="4210301" y="2135925"/>
                  <a:pt x="4303225" y="2043235"/>
                  <a:pt x="4417759" y="2043235"/>
                </a:cubicBezTo>
                <a:close/>
                <a:moveTo>
                  <a:pt x="641569" y="2041079"/>
                </a:moveTo>
                <a:cubicBezTo>
                  <a:pt x="756103" y="2041079"/>
                  <a:pt x="849027" y="2133769"/>
                  <a:pt x="849027" y="2248015"/>
                </a:cubicBezTo>
                <a:cubicBezTo>
                  <a:pt x="849027" y="2362260"/>
                  <a:pt x="756103" y="2454950"/>
                  <a:pt x="641569" y="2454950"/>
                </a:cubicBezTo>
                <a:cubicBezTo>
                  <a:pt x="527035" y="2454950"/>
                  <a:pt x="434111" y="2362260"/>
                  <a:pt x="434111" y="2248015"/>
                </a:cubicBezTo>
                <a:cubicBezTo>
                  <a:pt x="434111" y="2133769"/>
                  <a:pt x="527035" y="2041079"/>
                  <a:pt x="641569" y="2041079"/>
                </a:cubicBezTo>
                <a:close/>
                <a:moveTo>
                  <a:pt x="4917337" y="1693525"/>
                </a:moveTo>
                <a:cubicBezTo>
                  <a:pt x="4963671" y="1693525"/>
                  <a:pt x="5003428" y="1721626"/>
                  <a:pt x="5020410" y="1761674"/>
                </a:cubicBezTo>
                <a:lnTo>
                  <a:pt x="5029200" y="1805101"/>
                </a:lnTo>
                <a:lnTo>
                  <a:pt x="5029200" y="1805111"/>
                </a:lnTo>
                <a:lnTo>
                  <a:pt x="5020410" y="1848539"/>
                </a:lnTo>
                <a:cubicBezTo>
                  <a:pt x="5003428" y="1888587"/>
                  <a:pt x="4963671" y="1916689"/>
                  <a:pt x="4917337" y="1916689"/>
                </a:cubicBezTo>
                <a:cubicBezTo>
                  <a:pt x="4855557" y="1916689"/>
                  <a:pt x="4805473" y="1866730"/>
                  <a:pt x="4805473" y="1805106"/>
                </a:cubicBezTo>
                <a:cubicBezTo>
                  <a:pt x="4805473" y="1743483"/>
                  <a:pt x="4855557" y="1693525"/>
                  <a:pt x="4917337" y="1693525"/>
                </a:cubicBezTo>
                <a:close/>
                <a:moveTo>
                  <a:pt x="111865" y="1693525"/>
                </a:moveTo>
                <a:cubicBezTo>
                  <a:pt x="173645" y="1693525"/>
                  <a:pt x="223729" y="1743483"/>
                  <a:pt x="223729" y="1805106"/>
                </a:cubicBezTo>
                <a:cubicBezTo>
                  <a:pt x="223729" y="1866730"/>
                  <a:pt x="173645" y="1916689"/>
                  <a:pt x="111865" y="1916689"/>
                </a:cubicBezTo>
                <a:cubicBezTo>
                  <a:pt x="50086" y="1916689"/>
                  <a:pt x="0" y="1866730"/>
                  <a:pt x="0" y="1805106"/>
                </a:cubicBezTo>
                <a:cubicBezTo>
                  <a:pt x="0" y="1743483"/>
                  <a:pt x="50086" y="1693525"/>
                  <a:pt x="111865" y="1693525"/>
                </a:cubicBezTo>
                <a:close/>
                <a:moveTo>
                  <a:pt x="4417887" y="1522092"/>
                </a:moveTo>
                <a:cubicBezTo>
                  <a:pt x="4523013" y="1522092"/>
                  <a:pt x="4608184" y="1607048"/>
                  <a:pt x="4608184" y="1711910"/>
                </a:cubicBezTo>
                <a:cubicBezTo>
                  <a:pt x="4608184" y="1816773"/>
                  <a:pt x="4523013" y="1901600"/>
                  <a:pt x="4417887" y="1901600"/>
                </a:cubicBezTo>
                <a:cubicBezTo>
                  <a:pt x="4312760" y="1901600"/>
                  <a:pt x="4227589" y="1816645"/>
                  <a:pt x="4227589" y="1711910"/>
                </a:cubicBezTo>
                <a:cubicBezTo>
                  <a:pt x="4227589" y="1607048"/>
                  <a:pt x="4312760" y="1522092"/>
                  <a:pt x="4417887" y="1522092"/>
                </a:cubicBezTo>
                <a:close/>
                <a:moveTo>
                  <a:pt x="641569" y="1520064"/>
                </a:moveTo>
                <a:cubicBezTo>
                  <a:pt x="746697" y="1520064"/>
                  <a:pt x="831866" y="1605019"/>
                  <a:pt x="831866" y="1709754"/>
                </a:cubicBezTo>
                <a:cubicBezTo>
                  <a:pt x="831866" y="1814490"/>
                  <a:pt x="746697" y="1899572"/>
                  <a:pt x="641569" y="1899572"/>
                </a:cubicBezTo>
                <a:cubicBezTo>
                  <a:pt x="536442" y="1899572"/>
                  <a:pt x="451273" y="1814616"/>
                  <a:pt x="451273" y="1709754"/>
                </a:cubicBezTo>
                <a:cubicBezTo>
                  <a:pt x="451273" y="1604892"/>
                  <a:pt x="536442" y="1520064"/>
                  <a:pt x="641569" y="1520064"/>
                </a:cubicBezTo>
                <a:close/>
                <a:moveTo>
                  <a:pt x="641442" y="1017180"/>
                </a:moveTo>
                <a:cubicBezTo>
                  <a:pt x="727120" y="1017180"/>
                  <a:pt x="796527" y="1086412"/>
                  <a:pt x="796527" y="1171874"/>
                </a:cubicBezTo>
                <a:cubicBezTo>
                  <a:pt x="796527" y="1257337"/>
                  <a:pt x="727120" y="1326695"/>
                  <a:pt x="641442" y="1326695"/>
                </a:cubicBezTo>
                <a:cubicBezTo>
                  <a:pt x="555764" y="1326695"/>
                  <a:pt x="486356" y="1257464"/>
                  <a:pt x="486356" y="1171874"/>
                </a:cubicBezTo>
                <a:cubicBezTo>
                  <a:pt x="486356" y="1086412"/>
                  <a:pt x="555764" y="1017180"/>
                  <a:pt x="641442" y="1017180"/>
                </a:cubicBezTo>
                <a:close/>
                <a:moveTo>
                  <a:pt x="4419285" y="1009572"/>
                </a:moveTo>
                <a:cubicBezTo>
                  <a:pt x="4508141" y="1009572"/>
                  <a:pt x="4580091" y="1081467"/>
                  <a:pt x="4580091" y="1170099"/>
                </a:cubicBezTo>
                <a:cubicBezTo>
                  <a:pt x="4580091" y="1258732"/>
                  <a:pt x="4508015" y="1330500"/>
                  <a:pt x="4419285" y="1330500"/>
                </a:cubicBezTo>
                <a:cubicBezTo>
                  <a:pt x="4330557" y="1330500"/>
                  <a:pt x="4258353" y="1258605"/>
                  <a:pt x="4258353" y="1170099"/>
                </a:cubicBezTo>
                <a:cubicBezTo>
                  <a:pt x="4258353" y="1081467"/>
                  <a:pt x="4330429" y="1009572"/>
                  <a:pt x="4419285" y="1009572"/>
                </a:cubicBezTo>
                <a:close/>
                <a:moveTo>
                  <a:pt x="1181188" y="954795"/>
                </a:moveTo>
                <a:cubicBezTo>
                  <a:pt x="1301061" y="954795"/>
                  <a:pt x="1398307" y="1051797"/>
                  <a:pt x="1398307" y="1171367"/>
                </a:cubicBezTo>
                <a:cubicBezTo>
                  <a:pt x="1398307" y="1290939"/>
                  <a:pt x="1301061" y="1387939"/>
                  <a:pt x="1181188" y="1387939"/>
                </a:cubicBezTo>
                <a:cubicBezTo>
                  <a:pt x="1061315" y="1387939"/>
                  <a:pt x="964069" y="1290939"/>
                  <a:pt x="964069" y="1171367"/>
                </a:cubicBezTo>
                <a:cubicBezTo>
                  <a:pt x="964069" y="1051797"/>
                  <a:pt x="1061315" y="954795"/>
                  <a:pt x="1181188" y="954795"/>
                </a:cubicBezTo>
                <a:close/>
                <a:moveTo>
                  <a:pt x="3876233" y="953528"/>
                </a:moveTo>
                <a:cubicBezTo>
                  <a:pt x="3996107" y="953528"/>
                  <a:pt x="4093352" y="1050529"/>
                  <a:pt x="4093352" y="1170099"/>
                </a:cubicBezTo>
                <a:cubicBezTo>
                  <a:pt x="4093352" y="1289671"/>
                  <a:pt x="3996107" y="1386671"/>
                  <a:pt x="3876233" y="1386671"/>
                </a:cubicBezTo>
                <a:cubicBezTo>
                  <a:pt x="3756361" y="1386671"/>
                  <a:pt x="3659114" y="1289671"/>
                  <a:pt x="3659114" y="1170099"/>
                </a:cubicBezTo>
                <a:cubicBezTo>
                  <a:pt x="3659114" y="1050402"/>
                  <a:pt x="3756361" y="953528"/>
                  <a:pt x="3876233" y="953528"/>
                </a:cubicBezTo>
                <a:close/>
                <a:moveTo>
                  <a:pt x="2263987" y="894819"/>
                </a:moveTo>
                <a:cubicBezTo>
                  <a:pt x="2397969" y="894819"/>
                  <a:pt x="2509580" y="990046"/>
                  <a:pt x="2534622" y="1116464"/>
                </a:cubicBezTo>
                <a:cubicBezTo>
                  <a:pt x="2559537" y="990172"/>
                  <a:pt x="2671147" y="894819"/>
                  <a:pt x="2805131" y="894819"/>
                </a:cubicBezTo>
                <a:cubicBezTo>
                  <a:pt x="2952970" y="894819"/>
                  <a:pt x="3073479" y="1010713"/>
                  <a:pt x="3080597" y="1156278"/>
                </a:cubicBezTo>
                <a:lnTo>
                  <a:pt x="3081106" y="1156278"/>
                </a:lnTo>
                <a:cubicBezTo>
                  <a:pt x="3088225" y="1017180"/>
                  <a:pt x="3198944" y="906612"/>
                  <a:pt x="3344750" y="906612"/>
                </a:cubicBezTo>
                <a:cubicBezTo>
                  <a:pt x="3490555" y="906612"/>
                  <a:pt x="3608777" y="1024535"/>
                  <a:pt x="3608777" y="1169973"/>
                </a:cubicBezTo>
                <a:cubicBezTo>
                  <a:pt x="3608777" y="1246686"/>
                  <a:pt x="3575853" y="1315792"/>
                  <a:pt x="3523353" y="1363847"/>
                </a:cubicBezTo>
                <a:cubicBezTo>
                  <a:pt x="3596065" y="1394533"/>
                  <a:pt x="3657080" y="1447915"/>
                  <a:pt x="3697250" y="1514866"/>
                </a:cubicBezTo>
                <a:cubicBezTo>
                  <a:pt x="3744285" y="1471500"/>
                  <a:pt x="3807209" y="1444999"/>
                  <a:pt x="3876233" y="1444999"/>
                </a:cubicBezTo>
                <a:cubicBezTo>
                  <a:pt x="4022039" y="1444999"/>
                  <a:pt x="4140260" y="1565839"/>
                  <a:pt x="4140260" y="1708360"/>
                </a:cubicBezTo>
                <a:cubicBezTo>
                  <a:pt x="4140260" y="1850881"/>
                  <a:pt x="4026615" y="1967156"/>
                  <a:pt x="3884751" y="1971594"/>
                </a:cubicBezTo>
                <a:cubicBezTo>
                  <a:pt x="4033225" y="1976031"/>
                  <a:pt x="4152082" y="2097378"/>
                  <a:pt x="4152082" y="2246620"/>
                </a:cubicBezTo>
                <a:cubicBezTo>
                  <a:pt x="4152082" y="2380265"/>
                  <a:pt x="4056488" y="2491594"/>
                  <a:pt x="3929878" y="2516447"/>
                </a:cubicBezTo>
                <a:cubicBezTo>
                  <a:pt x="4056488" y="2541300"/>
                  <a:pt x="4152082" y="2652756"/>
                  <a:pt x="4152082" y="2786402"/>
                </a:cubicBezTo>
                <a:lnTo>
                  <a:pt x="4152335" y="2786148"/>
                </a:lnTo>
                <a:cubicBezTo>
                  <a:pt x="4152335" y="2938180"/>
                  <a:pt x="4028776" y="3061300"/>
                  <a:pt x="3876488" y="3061300"/>
                </a:cubicBezTo>
                <a:cubicBezTo>
                  <a:pt x="4022294" y="3061300"/>
                  <a:pt x="4140513" y="3179224"/>
                  <a:pt x="4140513" y="3324661"/>
                </a:cubicBezTo>
                <a:cubicBezTo>
                  <a:pt x="4140513" y="3470100"/>
                  <a:pt x="4022294" y="3588022"/>
                  <a:pt x="3876488" y="3588022"/>
                </a:cubicBezTo>
                <a:cubicBezTo>
                  <a:pt x="3806192" y="3588022"/>
                  <a:pt x="3742377" y="3560760"/>
                  <a:pt x="3695089" y="3516128"/>
                </a:cubicBezTo>
                <a:cubicBezTo>
                  <a:pt x="3653394" y="3583838"/>
                  <a:pt x="3590217" y="3637347"/>
                  <a:pt x="3515089" y="3666765"/>
                </a:cubicBezTo>
                <a:cubicBezTo>
                  <a:pt x="3570641" y="3715074"/>
                  <a:pt x="3605724" y="3786082"/>
                  <a:pt x="3605724" y="3865330"/>
                </a:cubicBezTo>
                <a:cubicBezTo>
                  <a:pt x="3605724" y="4010769"/>
                  <a:pt x="3484581" y="4128691"/>
                  <a:pt x="3341699" y="4128691"/>
                </a:cubicBezTo>
                <a:cubicBezTo>
                  <a:pt x="3198817" y="4128691"/>
                  <a:pt x="3082377" y="4015460"/>
                  <a:pt x="3077800" y="3873953"/>
                </a:cubicBezTo>
                <a:cubicBezTo>
                  <a:pt x="3073351" y="4021927"/>
                  <a:pt x="2951572" y="4140610"/>
                  <a:pt x="2802080" y="4140610"/>
                </a:cubicBezTo>
                <a:cubicBezTo>
                  <a:pt x="2668096" y="4140610"/>
                  <a:pt x="2556487" y="4045385"/>
                  <a:pt x="2531445" y="3919094"/>
                </a:cubicBezTo>
                <a:cubicBezTo>
                  <a:pt x="2506528" y="4045385"/>
                  <a:pt x="2394918" y="4140610"/>
                  <a:pt x="2260935" y="4140610"/>
                </a:cubicBezTo>
                <a:cubicBezTo>
                  <a:pt x="2108647" y="4140610"/>
                  <a:pt x="1985087" y="4017362"/>
                  <a:pt x="1985087" y="3865457"/>
                </a:cubicBezTo>
                <a:cubicBezTo>
                  <a:pt x="1985087" y="4010896"/>
                  <a:pt x="1866868" y="4128818"/>
                  <a:pt x="1721062" y="4128818"/>
                </a:cubicBezTo>
                <a:cubicBezTo>
                  <a:pt x="1575256" y="4128818"/>
                  <a:pt x="1457037" y="4010896"/>
                  <a:pt x="1457037" y="3865457"/>
                </a:cubicBezTo>
                <a:cubicBezTo>
                  <a:pt x="1457037" y="3781391"/>
                  <a:pt x="1496698" y="3706453"/>
                  <a:pt x="1558223" y="3658269"/>
                </a:cubicBezTo>
                <a:cubicBezTo>
                  <a:pt x="1483858" y="3624033"/>
                  <a:pt x="1422841" y="3565578"/>
                  <a:pt x="1385213" y="3493304"/>
                </a:cubicBezTo>
                <a:cubicBezTo>
                  <a:pt x="1336781" y="3552012"/>
                  <a:pt x="1263307" y="3589417"/>
                  <a:pt x="1181188" y="3589417"/>
                </a:cubicBezTo>
                <a:cubicBezTo>
                  <a:pt x="1035382" y="3589417"/>
                  <a:pt x="917163" y="3466803"/>
                  <a:pt x="917163" y="3326057"/>
                </a:cubicBezTo>
                <a:cubicBezTo>
                  <a:pt x="917163" y="3185309"/>
                  <a:pt x="1027883" y="3070303"/>
                  <a:pt x="1167206" y="3063077"/>
                </a:cubicBezTo>
                <a:lnTo>
                  <a:pt x="1167206" y="3062316"/>
                </a:lnTo>
                <a:cubicBezTo>
                  <a:pt x="1021272" y="3055088"/>
                  <a:pt x="905341" y="2934755"/>
                  <a:pt x="905341" y="2787543"/>
                </a:cubicBezTo>
                <a:cubicBezTo>
                  <a:pt x="905341" y="2654024"/>
                  <a:pt x="1000806" y="2542567"/>
                  <a:pt x="1127545" y="2517715"/>
                </a:cubicBezTo>
                <a:cubicBezTo>
                  <a:pt x="1000806" y="2492862"/>
                  <a:pt x="905341" y="2381406"/>
                  <a:pt x="905341" y="2247761"/>
                </a:cubicBezTo>
                <a:cubicBezTo>
                  <a:pt x="905341" y="2100548"/>
                  <a:pt x="1021400" y="1980217"/>
                  <a:pt x="1167206" y="1972988"/>
                </a:cubicBezTo>
                <a:lnTo>
                  <a:pt x="1167206" y="1972481"/>
                </a:lnTo>
                <a:cubicBezTo>
                  <a:pt x="1027883" y="1965253"/>
                  <a:pt x="917163" y="1854939"/>
                  <a:pt x="917163" y="1709501"/>
                </a:cubicBezTo>
                <a:cubicBezTo>
                  <a:pt x="917163" y="1564062"/>
                  <a:pt x="1035382" y="1446140"/>
                  <a:pt x="1181188" y="1446140"/>
                </a:cubicBezTo>
                <a:cubicBezTo>
                  <a:pt x="1261909" y="1446140"/>
                  <a:pt x="1334112" y="1482278"/>
                  <a:pt x="1382544" y="1539210"/>
                </a:cubicBezTo>
                <a:cubicBezTo>
                  <a:pt x="1419154" y="1466048"/>
                  <a:pt x="1479790" y="1406579"/>
                  <a:pt x="1553774" y="1371075"/>
                </a:cubicBezTo>
                <a:cubicBezTo>
                  <a:pt x="1496443" y="1322765"/>
                  <a:pt x="1460087" y="1250616"/>
                  <a:pt x="1460087" y="1169973"/>
                </a:cubicBezTo>
                <a:cubicBezTo>
                  <a:pt x="1460087" y="1024535"/>
                  <a:pt x="1582883" y="906612"/>
                  <a:pt x="1724113" y="906612"/>
                </a:cubicBezTo>
                <a:cubicBezTo>
                  <a:pt x="1865342" y="906612"/>
                  <a:pt x="1980638" y="1017180"/>
                  <a:pt x="1987756" y="1156278"/>
                </a:cubicBezTo>
                <a:lnTo>
                  <a:pt x="1988520" y="1156278"/>
                </a:lnTo>
                <a:cubicBezTo>
                  <a:pt x="1995638" y="1010713"/>
                  <a:pt x="2116274" y="894819"/>
                  <a:pt x="2263987" y="894819"/>
                </a:cubicBezTo>
                <a:close/>
                <a:moveTo>
                  <a:pt x="1181188" y="472581"/>
                </a:moveTo>
                <a:cubicBezTo>
                  <a:pt x="1269918" y="472581"/>
                  <a:pt x="1341993" y="544348"/>
                  <a:pt x="1341993" y="633107"/>
                </a:cubicBezTo>
                <a:cubicBezTo>
                  <a:pt x="1341993" y="721866"/>
                  <a:pt x="1269918" y="793507"/>
                  <a:pt x="1181188" y="793507"/>
                </a:cubicBezTo>
                <a:cubicBezTo>
                  <a:pt x="1092460" y="793507"/>
                  <a:pt x="1020383" y="721612"/>
                  <a:pt x="1020383" y="633107"/>
                </a:cubicBezTo>
                <a:cubicBezTo>
                  <a:pt x="1020383" y="544475"/>
                  <a:pt x="1092460" y="472581"/>
                  <a:pt x="1181188" y="472581"/>
                </a:cubicBezTo>
                <a:close/>
                <a:moveTo>
                  <a:pt x="3878775" y="470424"/>
                </a:moveTo>
                <a:cubicBezTo>
                  <a:pt x="3969157" y="470424"/>
                  <a:pt x="4042505" y="543587"/>
                  <a:pt x="4042505" y="633741"/>
                </a:cubicBezTo>
                <a:cubicBezTo>
                  <a:pt x="4042505" y="723896"/>
                  <a:pt x="3969157" y="797057"/>
                  <a:pt x="3878775" y="797057"/>
                </a:cubicBezTo>
                <a:cubicBezTo>
                  <a:pt x="3788395" y="797057"/>
                  <a:pt x="3715047" y="723896"/>
                  <a:pt x="3715047" y="633741"/>
                </a:cubicBezTo>
                <a:cubicBezTo>
                  <a:pt x="3715047" y="543587"/>
                  <a:pt x="3788395" y="470424"/>
                  <a:pt x="3878775" y="470424"/>
                </a:cubicBezTo>
                <a:close/>
                <a:moveTo>
                  <a:pt x="1719663" y="444050"/>
                </a:moveTo>
                <a:cubicBezTo>
                  <a:pt x="1824791" y="444050"/>
                  <a:pt x="1909960" y="529005"/>
                  <a:pt x="1909960" y="633741"/>
                </a:cubicBezTo>
                <a:cubicBezTo>
                  <a:pt x="1909960" y="738477"/>
                  <a:pt x="1824791" y="823559"/>
                  <a:pt x="1719663" y="823559"/>
                </a:cubicBezTo>
                <a:cubicBezTo>
                  <a:pt x="1614536" y="823559"/>
                  <a:pt x="1529367" y="738604"/>
                  <a:pt x="1529367" y="633741"/>
                </a:cubicBezTo>
                <a:cubicBezTo>
                  <a:pt x="1529367" y="528879"/>
                  <a:pt x="1614536" y="444050"/>
                  <a:pt x="1719663" y="444050"/>
                </a:cubicBezTo>
                <a:close/>
                <a:moveTo>
                  <a:pt x="3338013" y="442909"/>
                </a:moveTo>
                <a:cubicBezTo>
                  <a:pt x="3443012" y="442909"/>
                  <a:pt x="3528183" y="527864"/>
                  <a:pt x="3528183" y="632600"/>
                </a:cubicBezTo>
                <a:cubicBezTo>
                  <a:pt x="3528183" y="737336"/>
                  <a:pt x="3443012" y="822290"/>
                  <a:pt x="3338013" y="822290"/>
                </a:cubicBezTo>
                <a:cubicBezTo>
                  <a:pt x="3233012" y="822290"/>
                  <a:pt x="3147843" y="737336"/>
                  <a:pt x="3147843" y="632600"/>
                </a:cubicBezTo>
                <a:cubicBezTo>
                  <a:pt x="3147843" y="527864"/>
                  <a:pt x="3233012" y="442909"/>
                  <a:pt x="3338013" y="442909"/>
                </a:cubicBezTo>
                <a:close/>
                <a:moveTo>
                  <a:pt x="2799029" y="426806"/>
                </a:moveTo>
                <a:cubicBezTo>
                  <a:pt x="2913563" y="426806"/>
                  <a:pt x="3006487" y="519495"/>
                  <a:pt x="3006487" y="633741"/>
                </a:cubicBezTo>
                <a:cubicBezTo>
                  <a:pt x="3006487" y="747987"/>
                  <a:pt x="2913563" y="840677"/>
                  <a:pt x="2799029" y="840677"/>
                </a:cubicBezTo>
                <a:cubicBezTo>
                  <a:pt x="2684494" y="840677"/>
                  <a:pt x="2591571" y="747987"/>
                  <a:pt x="2591571" y="633741"/>
                </a:cubicBezTo>
                <a:cubicBezTo>
                  <a:pt x="2591571" y="519495"/>
                  <a:pt x="2684494" y="426806"/>
                  <a:pt x="2799029" y="426806"/>
                </a:cubicBezTo>
                <a:close/>
                <a:moveTo>
                  <a:pt x="2259282" y="426806"/>
                </a:moveTo>
                <a:cubicBezTo>
                  <a:pt x="2373817" y="426806"/>
                  <a:pt x="2466740" y="519495"/>
                  <a:pt x="2466740" y="633741"/>
                </a:cubicBezTo>
                <a:cubicBezTo>
                  <a:pt x="2466740" y="747987"/>
                  <a:pt x="2373817" y="840677"/>
                  <a:pt x="2259282" y="840677"/>
                </a:cubicBezTo>
                <a:cubicBezTo>
                  <a:pt x="2144748" y="840677"/>
                  <a:pt x="2051824" y="747987"/>
                  <a:pt x="2051824" y="633741"/>
                </a:cubicBezTo>
                <a:cubicBezTo>
                  <a:pt x="2051824" y="519495"/>
                  <a:pt x="2144748" y="426806"/>
                  <a:pt x="2259282" y="426806"/>
                </a:cubicBezTo>
                <a:close/>
                <a:moveTo>
                  <a:pt x="3238860" y="128"/>
                </a:moveTo>
                <a:cubicBezTo>
                  <a:pt x="3300639" y="128"/>
                  <a:pt x="3350725" y="50087"/>
                  <a:pt x="3350725" y="111711"/>
                </a:cubicBezTo>
                <a:cubicBezTo>
                  <a:pt x="3350725" y="173336"/>
                  <a:pt x="3300639" y="223294"/>
                  <a:pt x="3238860" y="223294"/>
                </a:cubicBezTo>
                <a:cubicBezTo>
                  <a:pt x="3177080" y="223294"/>
                  <a:pt x="3126996" y="173336"/>
                  <a:pt x="3126996" y="111711"/>
                </a:cubicBezTo>
                <a:cubicBezTo>
                  <a:pt x="3126996" y="50087"/>
                  <a:pt x="3177080" y="128"/>
                  <a:pt x="3238860" y="128"/>
                </a:cubicBezTo>
                <a:close/>
                <a:moveTo>
                  <a:pt x="2764326" y="128"/>
                </a:moveTo>
                <a:cubicBezTo>
                  <a:pt x="2826105" y="128"/>
                  <a:pt x="2876191" y="50087"/>
                  <a:pt x="2876191" y="111711"/>
                </a:cubicBezTo>
                <a:cubicBezTo>
                  <a:pt x="2876191" y="173336"/>
                  <a:pt x="2826105" y="223294"/>
                  <a:pt x="2764326" y="223294"/>
                </a:cubicBezTo>
                <a:cubicBezTo>
                  <a:pt x="2702546" y="223294"/>
                  <a:pt x="2652461" y="173336"/>
                  <a:pt x="2652461" y="111711"/>
                </a:cubicBezTo>
                <a:cubicBezTo>
                  <a:pt x="2652461" y="50087"/>
                  <a:pt x="2702546" y="128"/>
                  <a:pt x="2764326" y="128"/>
                </a:cubicBezTo>
                <a:close/>
                <a:moveTo>
                  <a:pt x="2285087" y="128"/>
                </a:moveTo>
                <a:cubicBezTo>
                  <a:pt x="2346868" y="128"/>
                  <a:pt x="2396952" y="50087"/>
                  <a:pt x="2396952" y="111711"/>
                </a:cubicBezTo>
                <a:cubicBezTo>
                  <a:pt x="2396952" y="173336"/>
                  <a:pt x="2346868" y="223294"/>
                  <a:pt x="2285087" y="223294"/>
                </a:cubicBezTo>
                <a:cubicBezTo>
                  <a:pt x="2223309" y="223294"/>
                  <a:pt x="2173223" y="173336"/>
                  <a:pt x="2173223" y="111711"/>
                </a:cubicBezTo>
                <a:cubicBezTo>
                  <a:pt x="2173223" y="50087"/>
                  <a:pt x="2223309" y="128"/>
                  <a:pt x="2285087" y="128"/>
                </a:cubicBezTo>
                <a:close/>
                <a:moveTo>
                  <a:pt x="1806027" y="0"/>
                </a:moveTo>
                <a:lnTo>
                  <a:pt x="1814827" y="0"/>
                </a:lnTo>
                <a:lnTo>
                  <a:pt x="1853969" y="7883"/>
                </a:lnTo>
                <a:cubicBezTo>
                  <a:pt x="1894118" y="24823"/>
                  <a:pt x="1922291" y="64479"/>
                  <a:pt x="1922291" y="110697"/>
                </a:cubicBezTo>
                <a:cubicBezTo>
                  <a:pt x="1922291" y="172321"/>
                  <a:pt x="1872206" y="222280"/>
                  <a:pt x="1810427" y="222280"/>
                </a:cubicBezTo>
                <a:cubicBezTo>
                  <a:pt x="1748646" y="222280"/>
                  <a:pt x="1698562" y="172321"/>
                  <a:pt x="1698562" y="110697"/>
                </a:cubicBezTo>
                <a:cubicBezTo>
                  <a:pt x="1698562" y="64479"/>
                  <a:pt x="1726735" y="24823"/>
                  <a:pt x="1766884" y="7883"/>
                </a:cubicBez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F9C3F28E-DAB1-CF99-F3BB-B6B303524326}"/>
              </a:ext>
            </a:extLst>
          </p:cNvPr>
          <p:cNvSpPr>
            <a:spLocks noGrp="1"/>
          </p:cNvSpPr>
          <p:nvPr>
            <p:ph type="body" sz="quarter" idx="11"/>
          </p:nvPr>
        </p:nvSpPr>
        <p:spPr>
          <a:xfrm>
            <a:off x="903816" y="2245958"/>
            <a:ext cx="5124450" cy="3036887"/>
          </a:xfrm>
        </p:spPr>
        <p:txBody>
          <a:bodyPr>
            <a:normAutofit/>
          </a:bodyPr>
          <a:lstStyle>
            <a:lvl1pPr>
              <a:lnSpc>
                <a:spcPts val="3700"/>
              </a:lnSpc>
              <a:defRPr sz="25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Click to edit Master text styles</a:t>
            </a:r>
          </a:p>
        </p:txBody>
      </p:sp>
    </p:spTree>
    <p:extLst>
      <p:ext uri="{BB962C8B-B14F-4D97-AF65-F5344CB8AC3E}">
        <p14:creationId xmlns:p14="http://schemas.microsoft.com/office/powerpoint/2010/main" val="162770780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09_Section Divider | 2 Line Title GG">
  <p:cSld name="09_Section Divider | 2 Line Title GG">
    <p:bg>
      <p:bgPr>
        <a:solidFill>
          <a:srgbClr val="008099"/>
        </a:solidFill>
        <a:effectLst/>
      </p:bgPr>
    </p:bg>
    <p:spTree>
      <p:nvGrpSpPr>
        <p:cNvPr id="1" name="Shape 191"/>
        <p:cNvGrpSpPr/>
        <p:nvPr/>
      </p:nvGrpSpPr>
      <p:grpSpPr>
        <a:xfrm>
          <a:off x="0" y="0"/>
          <a:ext cx="0" cy="0"/>
          <a:chOff x="0" y="0"/>
          <a:chExt cx="0" cy="0"/>
        </a:xfrm>
      </p:grpSpPr>
      <p:pic>
        <p:nvPicPr>
          <p:cNvPr id="192" name="Google Shape;192;p20"/>
          <p:cNvPicPr preferRelativeResize="0"/>
          <p:nvPr/>
        </p:nvPicPr>
        <p:blipFill rotWithShape="1">
          <a:blip r:embed="rId2">
            <a:alphaModFix/>
          </a:blip>
          <a:srcRect/>
          <a:stretch/>
        </p:blipFill>
        <p:spPr>
          <a:xfrm>
            <a:off x="-1" y="-9144"/>
            <a:ext cx="12192000" cy="6858006"/>
          </a:xfrm>
          <a:prstGeom prst="rect">
            <a:avLst/>
          </a:prstGeom>
          <a:noFill/>
          <a:ln>
            <a:noFill/>
          </a:ln>
        </p:spPr>
      </p:pic>
      <p:sp>
        <p:nvSpPr>
          <p:cNvPr id="193" name="Google Shape;193;p20"/>
          <p:cNvSpPr txBox="1">
            <a:spLocks noGrp="1"/>
          </p:cNvSpPr>
          <p:nvPr>
            <p:ph type="title"/>
          </p:nvPr>
        </p:nvSpPr>
        <p:spPr>
          <a:xfrm>
            <a:off x="457200" y="1700560"/>
            <a:ext cx="6633300" cy="12801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FEFEFE"/>
              </a:buClr>
              <a:buSzPts val="3600"/>
              <a:buNone/>
              <a:defRPr sz="3600">
                <a:solidFill>
                  <a:srgbClr val="FEFEFE"/>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sp>
        <p:nvSpPr>
          <p:cNvPr id="194" name="Google Shape;194;p20"/>
          <p:cNvSpPr txBox="1">
            <a:spLocks noGrp="1"/>
          </p:cNvSpPr>
          <p:nvPr>
            <p:ph type="title" idx="2"/>
          </p:nvPr>
        </p:nvSpPr>
        <p:spPr>
          <a:xfrm>
            <a:off x="457200" y="1244718"/>
            <a:ext cx="6633300" cy="433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chemeClr val="accent6"/>
              </a:buClr>
              <a:buSzPts val="2400"/>
              <a:buNone/>
              <a:defRPr sz="2400">
                <a:solidFill>
                  <a:schemeClr val="accent6"/>
                </a:solidFill>
              </a:defRPr>
            </a:lvl1pPr>
            <a:lvl2pPr lvl="1" rtl="0">
              <a:lnSpc>
                <a:spcPct val="100000"/>
              </a:lnSpc>
              <a:spcBef>
                <a:spcPts val="0"/>
              </a:spcBef>
              <a:spcAft>
                <a:spcPts val="0"/>
              </a:spcAft>
              <a:buClr>
                <a:srgbClr val="008099"/>
              </a:buClr>
              <a:buSzPts val="1500"/>
              <a:buNone/>
              <a:defRPr>
                <a:solidFill>
                  <a:srgbClr val="008099"/>
                </a:solidFill>
              </a:defRPr>
            </a:lvl2pPr>
            <a:lvl3pPr lvl="2" rtl="0">
              <a:lnSpc>
                <a:spcPct val="100000"/>
              </a:lnSpc>
              <a:spcBef>
                <a:spcPts val="0"/>
              </a:spcBef>
              <a:spcAft>
                <a:spcPts val="0"/>
              </a:spcAft>
              <a:buClr>
                <a:srgbClr val="008099"/>
              </a:buClr>
              <a:buSzPts val="1500"/>
              <a:buNone/>
              <a:defRPr>
                <a:solidFill>
                  <a:srgbClr val="008099"/>
                </a:solidFill>
              </a:defRPr>
            </a:lvl3pPr>
            <a:lvl4pPr lvl="3" rtl="0">
              <a:lnSpc>
                <a:spcPct val="100000"/>
              </a:lnSpc>
              <a:spcBef>
                <a:spcPts val="0"/>
              </a:spcBef>
              <a:spcAft>
                <a:spcPts val="0"/>
              </a:spcAft>
              <a:buClr>
                <a:srgbClr val="008099"/>
              </a:buClr>
              <a:buSzPts val="1500"/>
              <a:buNone/>
              <a:defRPr>
                <a:solidFill>
                  <a:srgbClr val="008099"/>
                </a:solidFill>
              </a:defRPr>
            </a:lvl4pPr>
            <a:lvl5pPr lvl="4" rtl="0">
              <a:lnSpc>
                <a:spcPct val="100000"/>
              </a:lnSpc>
              <a:spcBef>
                <a:spcPts val="0"/>
              </a:spcBef>
              <a:spcAft>
                <a:spcPts val="0"/>
              </a:spcAft>
              <a:buClr>
                <a:srgbClr val="008099"/>
              </a:buClr>
              <a:buSzPts val="1500"/>
              <a:buNone/>
              <a:defRPr>
                <a:solidFill>
                  <a:srgbClr val="008099"/>
                </a:solidFill>
              </a:defRPr>
            </a:lvl5pPr>
            <a:lvl6pPr lvl="5" rtl="0">
              <a:lnSpc>
                <a:spcPct val="100000"/>
              </a:lnSpc>
              <a:spcBef>
                <a:spcPts val="0"/>
              </a:spcBef>
              <a:spcAft>
                <a:spcPts val="0"/>
              </a:spcAft>
              <a:buClr>
                <a:srgbClr val="008099"/>
              </a:buClr>
              <a:buSzPts val="1500"/>
              <a:buNone/>
              <a:defRPr>
                <a:solidFill>
                  <a:srgbClr val="008099"/>
                </a:solidFill>
              </a:defRPr>
            </a:lvl6pPr>
            <a:lvl7pPr lvl="6" rtl="0">
              <a:lnSpc>
                <a:spcPct val="100000"/>
              </a:lnSpc>
              <a:spcBef>
                <a:spcPts val="0"/>
              </a:spcBef>
              <a:spcAft>
                <a:spcPts val="0"/>
              </a:spcAft>
              <a:buClr>
                <a:srgbClr val="008099"/>
              </a:buClr>
              <a:buSzPts val="1500"/>
              <a:buNone/>
              <a:defRPr>
                <a:solidFill>
                  <a:srgbClr val="008099"/>
                </a:solidFill>
              </a:defRPr>
            </a:lvl7pPr>
            <a:lvl8pPr lvl="7" rtl="0">
              <a:lnSpc>
                <a:spcPct val="100000"/>
              </a:lnSpc>
              <a:spcBef>
                <a:spcPts val="0"/>
              </a:spcBef>
              <a:spcAft>
                <a:spcPts val="0"/>
              </a:spcAft>
              <a:buClr>
                <a:srgbClr val="008099"/>
              </a:buClr>
              <a:buSzPts val="1500"/>
              <a:buNone/>
              <a:defRPr>
                <a:solidFill>
                  <a:srgbClr val="008099"/>
                </a:solidFill>
              </a:defRPr>
            </a:lvl8pPr>
            <a:lvl9pPr lvl="8" rtl="0">
              <a:lnSpc>
                <a:spcPct val="100000"/>
              </a:lnSpc>
              <a:spcBef>
                <a:spcPts val="0"/>
              </a:spcBef>
              <a:spcAft>
                <a:spcPts val="0"/>
              </a:spcAft>
              <a:buClr>
                <a:srgbClr val="008099"/>
              </a:buClr>
              <a:buSzPts val="1500"/>
              <a:buNone/>
              <a:defRPr>
                <a:solidFill>
                  <a:srgbClr val="008099"/>
                </a:solidFill>
              </a:defRPr>
            </a:lvl9pPr>
          </a:lstStyle>
          <a:p>
            <a:r>
              <a:rPr lang="en-US"/>
              <a:t>Click to edit Master title style</a:t>
            </a:r>
            <a:endParaRPr/>
          </a:p>
        </p:txBody>
      </p:sp>
      <p:sp>
        <p:nvSpPr>
          <p:cNvPr id="195" name="Google Shape;195;p20"/>
          <p:cNvSpPr txBox="1">
            <a:spLocks noGrp="1"/>
          </p:cNvSpPr>
          <p:nvPr>
            <p:ph type="subTitle" idx="1"/>
          </p:nvPr>
        </p:nvSpPr>
        <p:spPr>
          <a:xfrm>
            <a:off x="457200" y="3337957"/>
            <a:ext cx="2503500" cy="260400"/>
          </a:xfrm>
          <a:prstGeom prst="rect">
            <a:avLst/>
          </a:prstGeom>
        </p:spPr>
        <p:txBody>
          <a:bodyPr spcFirstLastPara="1" wrap="square" lIns="0" tIns="0" rIns="0" bIns="0" anchor="t" anchorCtr="0">
            <a:spAutoFit/>
          </a:bodyPr>
          <a:lstStyle>
            <a:lvl1pPr lvl="0" rtl="0">
              <a:spcBef>
                <a:spcPts val="11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1pPr>
            <a:lvl2pPr lvl="1"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2pPr>
            <a:lvl3pPr lvl="2"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3pPr>
            <a:lvl4pPr lvl="3"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4pPr>
            <a:lvl5pPr lvl="4"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5pPr>
            <a:lvl6pPr lvl="5"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6pPr>
            <a:lvl7pPr lvl="6"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7pPr>
            <a:lvl8pPr lvl="7"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8pPr>
            <a:lvl9pPr lvl="8"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9pPr>
          </a:lstStyle>
          <a:p>
            <a:r>
              <a:rPr lang="en-US"/>
              <a:t>Click to edit Master subtitle style</a:t>
            </a:r>
            <a:endParaRPr/>
          </a:p>
        </p:txBody>
      </p:sp>
      <p:sp>
        <p:nvSpPr>
          <p:cNvPr id="196" name="Google Shape;196;p20"/>
          <p:cNvSpPr txBox="1">
            <a:spLocks noGrp="1"/>
          </p:cNvSpPr>
          <p:nvPr>
            <p:ph type="subTitle" idx="3"/>
          </p:nvPr>
        </p:nvSpPr>
        <p:spPr>
          <a:xfrm>
            <a:off x="457197" y="3616417"/>
            <a:ext cx="2503500" cy="357300"/>
          </a:xfrm>
          <a:prstGeom prst="rect">
            <a:avLst/>
          </a:prstGeom>
        </p:spPr>
        <p:txBody>
          <a:bodyPr spcFirstLastPara="1" wrap="square" lIns="0" tIns="0" rIns="0" bIns="0" anchor="t" anchorCtr="0">
            <a:spAutoFit/>
          </a:bodyPr>
          <a:lstStyle>
            <a:lvl1pPr lvl="0" rtl="0">
              <a:spcBef>
                <a:spcPts val="1100"/>
              </a:spcBef>
              <a:spcAft>
                <a:spcPts val="0"/>
              </a:spcAft>
              <a:buClr>
                <a:srgbClr val="72C9CA"/>
              </a:buClr>
              <a:buSzPts val="1200"/>
              <a:buFont typeface="Poppins"/>
              <a:buNone/>
              <a:defRPr sz="1200">
                <a:solidFill>
                  <a:srgbClr val="72C9CA"/>
                </a:solidFill>
              </a:defRPr>
            </a:lvl1pPr>
            <a:lvl2pPr lvl="1" rtl="0">
              <a:spcBef>
                <a:spcPts val="500"/>
              </a:spcBef>
              <a:spcAft>
                <a:spcPts val="0"/>
              </a:spcAft>
              <a:buClr>
                <a:srgbClr val="72C9CA"/>
              </a:buClr>
              <a:buSzPts val="1200"/>
              <a:buFont typeface="Poppins"/>
              <a:buNone/>
              <a:defRPr sz="1200">
                <a:solidFill>
                  <a:srgbClr val="72C9CA"/>
                </a:solidFill>
              </a:defRPr>
            </a:lvl2pPr>
            <a:lvl3pPr lvl="2"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3pPr>
            <a:lvl4pPr lvl="3"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4pPr>
            <a:lvl5pPr lvl="4"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5pPr>
            <a:lvl6pPr lvl="5"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6pPr>
            <a:lvl7pPr lvl="6"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7pPr>
            <a:lvl8pPr lvl="7"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8pPr>
            <a:lvl9pPr lvl="8"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9pPr>
          </a:lstStyle>
          <a:p>
            <a:r>
              <a:rPr lang="en-US"/>
              <a:t>Click to edit Master subtitle style</a:t>
            </a:r>
            <a:endParaRPr/>
          </a:p>
        </p:txBody>
      </p:sp>
      <p:sp>
        <p:nvSpPr>
          <p:cNvPr id="197" name="Google Shape;197;p20"/>
          <p:cNvSpPr txBox="1">
            <a:spLocks noGrp="1"/>
          </p:cNvSpPr>
          <p:nvPr>
            <p:ph type="subTitle" idx="4"/>
          </p:nvPr>
        </p:nvSpPr>
        <p:spPr>
          <a:xfrm>
            <a:off x="3390550" y="3337957"/>
            <a:ext cx="2503500" cy="260400"/>
          </a:xfrm>
          <a:prstGeom prst="rect">
            <a:avLst/>
          </a:prstGeom>
        </p:spPr>
        <p:txBody>
          <a:bodyPr spcFirstLastPara="1" wrap="square" lIns="0" tIns="0" rIns="0" bIns="0" anchor="t" anchorCtr="0">
            <a:spAutoFit/>
          </a:bodyPr>
          <a:lstStyle>
            <a:lvl1pPr lvl="0" rtl="0">
              <a:spcBef>
                <a:spcPts val="11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1pPr>
            <a:lvl2pPr lvl="1"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2pPr>
            <a:lvl3pPr lvl="2"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3pPr>
            <a:lvl4pPr lvl="3"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4pPr>
            <a:lvl5pPr lvl="4"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5pPr>
            <a:lvl6pPr lvl="5"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6pPr>
            <a:lvl7pPr lvl="6"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7pPr>
            <a:lvl8pPr lvl="7"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8pPr>
            <a:lvl9pPr lvl="8"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9pPr>
          </a:lstStyle>
          <a:p>
            <a:r>
              <a:rPr lang="en-US"/>
              <a:t>Click to edit Master subtitle style</a:t>
            </a:r>
            <a:endParaRPr/>
          </a:p>
        </p:txBody>
      </p:sp>
      <p:sp>
        <p:nvSpPr>
          <p:cNvPr id="198" name="Google Shape;198;p20"/>
          <p:cNvSpPr txBox="1">
            <a:spLocks noGrp="1"/>
          </p:cNvSpPr>
          <p:nvPr>
            <p:ph type="subTitle" idx="5"/>
          </p:nvPr>
        </p:nvSpPr>
        <p:spPr>
          <a:xfrm>
            <a:off x="3390547" y="3616417"/>
            <a:ext cx="2503500" cy="357300"/>
          </a:xfrm>
          <a:prstGeom prst="rect">
            <a:avLst/>
          </a:prstGeom>
        </p:spPr>
        <p:txBody>
          <a:bodyPr spcFirstLastPara="1" wrap="square" lIns="0" tIns="0" rIns="0" bIns="0" anchor="t" anchorCtr="0">
            <a:spAutoFit/>
          </a:bodyPr>
          <a:lstStyle>
            <a:lvl1pPr lvl="0" rtl="0">
              <a:spcBef>
                <a:spcPts val="1100"/>
              </a:spcBef>
              <a:spcAft>
                <a:spcPts val="0"/>
              </a:spcAft>
              <a:buClr>
                <a:srgbClr val="72C9CA"/>
              </a:buClr>
              <a:buSzPts val="1200"/>
              <a:buFont typeface="Poppins"/>
              <a:buNone/>
              <a:defRPr sz="1200">
                <a:solidFill>
                  <a:srgbClr val="72C9CA"/>
                </a:solidFill>
              </a:defRPr>
            </a:lvl1pPr>
            <a:lvl2pPr lvl="1" rtl="0">
              <a:spcBef>
                <a:spcPts val="500"/>
              </a:spcBef>
              <a:spcAft>
                <a:spcPts val="0"/>
              </a:spcAft>
              <a:buClr>
                <a:srgbClr val="72C9CA"/>
              </a:buClr>
              <a:buSzPts val="1200"/>
              <a:buFont typeface="Poppins"/>
              <a:buNone/>
              <a:defRPr sz="1200">
                <a:solidFill>
                  <a:srgbClr val="72C9CA"/>
                </a:solidFill>
              </a:defRPr>
            </a:lvl2pPr>
            <a:lvl3pPr lvl="2"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3pPr>
            <a:lvl4pPr lvl="3"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4pPr>
            <a:lvl5pPr lvl="4"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5pPr>
            <a:lvl6pPr lvl="5"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6pPr>
            <a:lvl7pPr lvl="6"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7pPr>
            <a:lvl8pPr lvl="7"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8pPr>
            <a:lvl9pPr lvl="8"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9pPr>
          </a:lstStyle>
          <a:p>
            <a:r>
              <a:rPr lang="en-US"/>
              <a:t>Click to edit Master subtitle style</a:t>
            </a:r>
            <a:endParaRPr/>
          </a:p>
        </p:txBody>
      </p:sp>
      <p:pic>
        <p:nvPicPr>
          <p:cNvPr id="199" name="Google Shape;199;p20"/>
          <p:cNvPicPr preferRelativeResize="0"/>
          <p:nvPr/>
        </p:nvPicPr>
        <p:blipFill>
          <a:blip r:embed="rId3">
            <a:alphaModFix/>
          </a:blip>
          <a:stretch>
            <a:fillRect/>
          </a:stretch>
        </p:blipFill>
        <p:spPr>
          <a:xfrm>
            <a:off x="484632" y="6510528"/>
            <a:ext cx="624173" cy="148947"/>
          </a:xfrm>
          <a:prstGeom prst="rect">
            <a:avLst/>
          </a:prstGeom>
          <a:noFill/>
          <a:ln>
            <a:noFill/>
          </a:ln>
        </p:spPr>
      </p:pic>
    </p:spTree>
    <p:extLst>
      <p:ext uri="{BB962C8B-B14F-4D97-AF65-F5344CB8AC3E}">
        <p14:creationId xmlns:p14="http://schemas.microsoft.com/office/powerpoint/2010/main" val="348964368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10_Section Divider | 2 Line Title">
  <p:cSld name="10_Section Divider | 2 Line Title">
    <p:bg>
      <p:bgPr>
        <a:solidFill>
          <a:srgbClr val="008099"/>
        </a:solidFill>
        <a:effectLst/>
      </p:bgPr>
    </p:bg>
    <p:spTree>
      <p:nvGrpSpPr>
        <p:cNvPr id="1" name="Shape 200"/>
        <p:cNvGrpSpPr/>
        <p:nvPr/>
      </p:nvGrpSpPr>
      <p:grpSpPr>
        <a:xfrm>
          <a:off x="0" y="0"/>
          <a:ext cx="0" cy="0"/>
          <a:chOff x="0" y="0"/>
          <a:chExt cx="0" cy="0"/>
        </a:xfrm>
      </p:grpSpPr>
      <p:pic>
        <p:nvPicPr>
          <p:cNvPr id="201" name="Google Shape;201;p21"/>
          <p:cNvPicPr preferRelativeResize="0"/>
          <p:nvPr/>
        </p:nvPicPr>
        <p:blipFill>
          <a:blip r:embed="rId2">
            <a:alphaModFix/>
          </a:blip>
          <a:stretch>
            <a:fillRect/>
          </a:stretch>
        </p:blipFill>
        <p:spPr>
          <a:xfrm>
            <a:off x="-1" y="-9144"/>
            <a:ext cx="12192000" cy="6858006"/>
          </a:xfrm>
          <a:prstGeom prst="rect">
            <a:avLst/>
          </a:prstGeom>
          <a:noFill/>
          <a:ln>
            <a:noFill/>
          </a:ln>
        </p:spPr>
      </p:pic>
      <p:sp>
        <p:nvSpPr>
          <p:cNvPr id="202" name="Google Shape;202;p21"/>
          <p:cNvSpPr txBox="1">
            <a:spLocks noGrp="1"/>
          </p:cNvSpPr>
          <p:nvPr>
            <p:ph type="title"/>
          </p:nvPr>
        </p:nvSpPr>
        <p:spPr>
          <a:xfrm>
            <a:off x="457200" y="1700560"/>
            <a:ext cx="6633300" cy="19203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chemeClr val="lt1"/>
              </a:buClr>
              <a:buSzPts val="3600"/>
              <a:buNone/>
              <a:defRPr sz="3600">
                <a:solidFill>
                  <a:schemeClr val="lt1"/>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sp>
        <p:nvSpPr>
          <p:cNvPr id="203" name="Google Shape;203;p21"/>
          <p:cNvSpPr txBox="1">
            <a:spLocks noGrp="1"/>
          </p:cNvSpPr>
          <p:nvPr>
            <p:ph type="title" idx="2"/>
          </p:nvPr>
        </p:nvSpPr>
        <p:spPr>
          <a:xfrm>
            <a:off x="457200" y="1244718"/>
            <a:ext cx="6633300" cy="433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D8F225"/>
              </a:buClr>
              <a:buSzPts val="2400"/>
              <a:buNone/>
              <a:defRPr sz="2400">
                <a:solidFill>
                  <a:srgbClr val="D8F225"/>
                </a:solidFill>
              </a:defRPr>
            </a:lvl1pPr>
            <a:lvl2pPr lvl="1" rtl="0">
              <a:lnSpc>
                <a:spcPct val="100000"/>
              </a:lnSpc>
              <a:spcBef>
                <a:spcPts val="0"/>
              </a:spcBef>
              <a:spcAft>
                <a:spcPts val="0"/>
              </a:spcAft>
              <a:buClr>
                <a:srgbClr val="008099"/>
              </a:buClr>
              <a:buSzPts val="1500"/>
              <a:buNone/>
              <a:defRPr>
                <a:solidFill>
                  <a:srgbClr val="008099"/>
                </a:solidFill>
              </a:defRPr>
            </a:lvl2pPr>
            <a:lvl3pPr lvl="2" rtl="0">
              <a:lnSpc>
                <a:spcPct val="100000"/>
              </a:lnSpc>
              <a:spcBef>
                <a:spcPts val="0"/>
              </a:spcBef>
              <a:spcAft>
                <a:spcPts val="0"/>
              </a:spcAft>
              <a:buClr>
                <a:srgbClr val="008099"/>
              </a:buClr>
              <a:buSzPts val="1500"/>
              <a:buNone/>
              <a:defRPr>
                <a:solidFill>
                  <a:srgbClr val="008099"/>
                </a:solidFill>
              </a:defRPr>
            </a:lvl3pPr>
            <a:lvl4pPr lvl="3" rtl="0">
              <a:lnSpc>
                <a:spcPct val="100000"/>
              </a:lnSpc>
              <a:spcBef>
                <a:spcPts val="0"/>
              </a:spcBef>
              <a:spcAft>
                <a:spcPts val="0"/>
              </a:spcAft>
              <a:buClr>
                <a:srgbClr val="008099"/>
              </a:buClr>
              <a:buSzPts val="1500"/>
              <a:buNone/>
              <a:defRPr>
                <a:solidFill>
                  <a:srgbClr val="008099"/>
                </a:solidFill>
              </a:defRPr>
            </a:lvl4pPr>
            <a:lvl5pPr lvl="4" rtl="0">
              <a:lnSpc>
                <a:spcPct val="100000"/>
              </a:lnSpc>
              <a:spcBef>
                <a:spcPts val="0"/>
              </a:spcBef>
              <a:spcAft>
                <a:spcPts val="0"/>
              </a:spcAft>
              <a:buClr>
                <a:srgbClr val="008099"/>
              </a:buClr>
              <a:buSzPts val="1500"/>
              <a:buNone/>
              <a:defRPr>
                <a:solidFill>
                  <a:srgbClr val="008099"/>
                </a:solidFill>
              </a:defRPr>
            </a:lvl5pPr>
            <a:lvl6pPr lvl="5" rtl="0">
              <a:lnSpc>
                <a:spcPct val="100000"/>
              </a:lnSpc>
              <a:spcBef>
                <a:spcPts val="0"/>
              </a:spcBef>
              <a:spcAft>
                <a:spcPts val="0"/>
              </a:spcAft>
              <a:buClr>
                <a:srgbClr val="008099"/>
              </a:buClr>
              <a:buSzPts val="1500"/>
              <a:buNone/>
              <a:defRPr>
                <a:solidFill>
                  <a:srgbClr val="008099"/>
                </a:solidFill>
              </a:defRPr>
            </a:lvl6pPr>
            <a:lvl7pPr lvl="6" rtl="0">
              <a:lnSpc>
                <a:spcPct val="100000"/>
              </a:lnSpc>
              <a:spcBef>
                <a:spcPts val="0"/>
              </a:spcBef>
              <a:spcAft>
                <a:spcPts val="0"/>
              </a:spcAft>
              <a:buClr>
                <a:srgbClr val="008099"/>
              </a:buClr>
              <a:buSzPts val="1500"/>
              <a:buNone/>
              <a:defRPr>
                <a:solidFill>
                  <a:srgbClr val="008099"/>
                </a:solidFill>
              </a:defRPr>
            </a:lvl7pPr>
            <a:lvl8pPr lvl="7" rtl="0">
              <a:lnSpc>
                <a:spcPct val="100000"/>
              </a:lnSpc>
              <a:spcBef>
                <a:spcPts val="0"/>
              </a:spcBef>
              <a:spcAft>
                <a:spcPts val="0"/>
              </a:spcAft>
              <a:buClr>
                <a:srgbClr val="008099"/>
              </a:buClr>
              <a:buSzPts val="1500"/>
              <a:buNone/>
              <a:defRPr>
                <a:solidFill>
                  <a:srgbClr val="008099"/>
                </a:solidFill>
              </a:defRPr>
            </a:lvl8pPr>
            <a:lvl9pPr lvl="8" rtl="0">
              <a:lnSpc>
                <a:spcPct val="100000"/>
              </a:lnSpc>
              <a:spcBef>
                <a:spcPts val="0"/>
              </a:spcBef>
              <a:spcAft>
                <a:spcPts val="0"/>
              </a:spcAft>
              <a:buClr>
                <a:srgbClr val="008099"/>
              </a:buClr>
              <a:buSzPts val="1500"/>
              <a:buNone/>
              <a:defRPr>
                <a:solidFill>
                  <a:srgbClr val="008099"/>
                </a:solidFill>
              </a:defRPr>
            </a:lvl9pPr>
          </a:lstStyle>
          <a:p>
            <a:r>
              <a:rPr lang="en-US"/>
              <a:t>Click to edit Master title style</a:t>
            </a:r>
            <a:endParaRPr/>
          </a:p>
        </p:txBody>
      </p:sp>
      <p:sp>
        <p:nvSpPr>
          <p:cNvPr id="204" name="Google Shape;204;p21"/>
          <p:cNvSpPr txBox="1">
            <a:spLocks noGrp="1"/>
          </p:cNvSpPr>
          <p:nvPr>
            <p:ph type="subTitle" idx="1"/>
          </p:nvPr>
        </p:nvSpPr>
        <p:spPr>
          <a:xfrm>
            <a:off x="457200" y="3978157"/>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205" name="Google Shape;205;p21"/>
          <p:cNvSpPr txBox="1">
            <a:spLocks noGrp="1"/>
          </p:cNvSpPr>
          <p:nvPr>
            <p:ph type="subTitle" idx="3"/>
          </p:nvPr>
        </p:nvSpPr>
        <p:spPr>
          <a:xfrm>
            <a:off x="457197" y="4256617"/>
            <a:ext cx="2503500" cy="357300"/>
          </a:xfrm>
          <a:prstGeom prst="rect">
            <a:avLst/>
          </a:prstGeom>
        </p:spPr>
        <p:txBody>
          <a:bodyPr spcFirstLastPara="1" wrap="square" lIns="0" tIns="0" rIns="0" bIns="0" anchor="t" anchorCtr="0">
            <a:spAutoFit/>
          </a:bodyPr>
          <a:lstStyle>
            <a:lvl1pPr lvl="0" rtl="0">
              <a:spcBef>
                <a:spcPts val="1100"/>
              </a:spcBef>
              <a:spcAft>
                <a:spcPts val="0"/>
              </a:spcAft>
              <a:buClr>
                <a:srgbClr val="72C9CA"/>
              </a:buClr>
              <a:buSzPts val="1200"/>
              <a:buFont typeface="Poppins"/>
              <a:buNone/>
              <a:defRPr sz="1200">
                <a:solidFill>
                  <a:srgbClr val="72C9CA"/>
                </a:solidFill>
              </a:defRPr>
            </a:lvl1pPr>
            <a:lvl2pPr lvl="1" rtl="0">
              <a:spcBef>
                <a:spcPts val="500"/>
              </a:spcBef>
              <a:spcAft>
                <a:spcPts val="0"/>
              </a:spcAft>
              <a:buClr>
                <a:srgbClr val="72C9CA"/>
              </a:buClr>
              <a:buSzPts val="1200"/>
              <a:buFont typeface="Poppins"/>
              <a:buNone/>
              <a:defRPr sz="1200">
                <a:solidFill>
                  <a:srgbClr val="72C9CA"/>
                </a:solidFill>
              </a:defRPr>
            </a:lvl2pPr>
            <a:lvl3pPr lvl="2"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3pPr>
            <a:lvl4pPr lvl="3"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4pPr>
            <a:lvl5pPr lvl="4"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5pPr>
            <a:lvl6pPr lvl="5"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6pPr>
            <a:lvl7pPr lvl="6"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7pPr>
            <a:lvl8pPr lvl="7"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8pPr>
            <a:lvl9pPr lvl="8"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9pPr>
          </a:lstStyle>
          <a:p>
            <a:r>
              <a:rPr lang="en-US"/>
              <a:t>Click to edit Master subtitle style</a:t>
            </a:r>
            <a:endParaRPr/>
          </a:p>
        </p:txBody>
      </p:sp>
      <p:sp>
        <p:nvSpPr>
          <p:cNvPr id="206" name="Google Shape;206;p21"/>
          <p:cNvSpPr txBox="1">
            <a:spLocks noGrp="1"/>
          </p:cNvSpPr>
          <p:nvPr>
            <p:ph type="subTitle" idx="4"/>
          </p:nvPr>
        </p:nvSpPr>
        <p:spPr>
          <a:xfrm>
            <a:off x="3390550" y="3978157"/>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207" name="Google Shape;207;p21"/>
          <p:cNvSpPr txBox="1">
            <a:spLocks noGrp="1"/>
          </p:cNvSpPr>
          <p:nvPr>
            <p:ph type="subTitle" idx="5"/>
          </p:nvPr>
        </p:nvSpPr>
        <p:spPr>
          <a:xfrm>
            <a:off x="3390547" y="4256617"/>
            <a:ext cx="2503500" cy="357300"/>
          </a:xfrm>
          <a:prstGeom prst="rect">
            <a:avLst/>
          </a:prstGeom>
        </p:spPr>
        <p:txBody>
          <a:bodyPr spcFirstLastPara="1" wrap="square" lIns="0" tIns="0" rIns="0" bIns="0" anchor="t" anchorCtr="0">
            <a:spAutoFit/>
          </a:bodyPr>
          <a:lstStyle>
            <a:lvl1pPr lvl="0" rtl="0">
              <a:spcBef>
                <a:spcPts val="1100"/>
              </a:spcBef>
              <a:spcAft>
                <a:spcPts val="0"/>
              </a:spcAft>
              <a:buClr>
                <a:srgbClr val="72C9CA"/>
              </a:buClr>
              <a:buSzPts val="1200"/>
              <a:buFont typeface="Poppins"/>
              <a:buNone/>
              <a:defRPr sz="1200">
                <a:solidFill>
                  <a:srgbClr val="72C9CA"/>
                </a:solidFill>
              </a:defRPr>
            </a:lvl1pPr>
            <a:lvl2pPr lvl="1" rtl="0">
              <a:spcBef>
                <a:spcPts val="500"/>
              </a:spcBef>
              <a:spcAft>
                <a:spcPts val="0"/>
              </a:spcAft>
              <a:buClr>
                <a:srgbClr val="72C9CA"/>
              </a:buClr>
              <a:buSzPts val="1200"/>
              <a:buFont typeface="Poppins"/>
              <a:buNone/>
              <a:defRPr sz="1200">
                <a:solidFill>
                  <a:srgbClr val="72C9CA"/>
                </a:solidFill>
              </a:defRPr>
            </a:lvl2pPr>
            <a:lvl3pPr lvl="2"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3pPr>
            <a:lvl4pPr lvl="3"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4pPr>
            <a:lvl5pPr lvl="4"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5pPr>
            <a:lvl6pPr lvl="5"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6pPr>
            <a:lvl7pPr lvl="6"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7pPr>
            <a:lvl8pPr lvl="7"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8pPr>
            <a:lvl9pPr lvl="8"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9pPr>
          </a:lstStyle>
          <a:p>
            <a:r>
              <a:rPr lang="en-US"/>
              <a:t>Click to edit Master subtitle style</a:t>
            </a:r>
            <a:endParaRPr/>
          </a:p>
        </p:txBody>
      </p:sp>
      <p:pic>
        <p:nvPicPr>
          <p:cNvPr id="208" name="Google Shape;208;p21"/>
          <p:cNvPicPr preferRelativeResize="0"/>
          <p:nvPr/>
        </p:nvPicPr>
        <p:blipFill>
          <a:blip r:embed="rId3">
            <a:alphaModFix/>
          </a:blip>
          <a:stretch>
            <a:fillRect/>
          </a:stretch>
        </p:blipFill>
        <p:spPr>
          <a:xfrm>
            <a:off x="484632" y="6510528"/>
            <a:ext cx="624173" cy="148947"/>
          </a:xfrm>
          <a:prstGeom prst="rect">
            <a:avLst/>
          </a:prstGeom>
          <a:noFill/>
          <a:ln>
            <a:noFill/>
          </a:ln>
        </p:spPr>
      </p:pic>
    </p:spTree>
    <p:extLst>
      <p:ext uri="{BB962C8B-B14F-4D97-AF65-F5344CB8AC3E}">
        <p14:creationId xmlns:p14="http://schemas.microsoft.com/office/powerpoint/2010/main" val="424146554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10_Section Divider | 2 Line Title GG">
  <p:cSld name="10_Section Divider | 2 Line Title GG">
    <p:bg>
      <p:bgPr>
        <a:solidFill>
          <a:srgbClr val="008099"/>
        </a:solidFill>
        <a:effectLst/>
      </p:bgPr>
    </p:bg>
    <p:spTree>
      <p:nvGrpSpPr>
        <p:cNvPr id="1" name="Shape 209"/>
        <p:cNvGrpSpPr/>
        <p:nvPr/>
      </p:nvGrpSpPr>
      <p:grpSpPr>
        <a:xfrm>
          <a:off x="0" y="0"/>
          <a:ext cx="0" cy="0"/>
          <a:chOff x="0" y="0"/>
          <a:chExt cx="0" cy="0"/>
        </a:xfrm>
      </p:grpSpPr>
      <p:pic>
        <p:nvPicPr>
          <p:cNvPr id="210" name="Google Shape;210;p22"/>
          <p:cNvPicPr preferRelativeResize="0"/>
          <p:nvPr/>
        </p:nvPicPr>
        <p:blipFill rotWithShape="1">
          <a:blip r:embed="rId2">
            <a:alphaModFix/>
          </a:blip>
          <a:srcRect/>
          <a:stretch/>
        </p:blipFill>
        <p:spPr>
          <a:xfrm>
            <a:off x="-1" y="-9144"/>
            <a:ext cx="12192000" cy="6858006"/>
          </a:xfrm>
          <a:prstGeom prst="rect">
            <a:avLst/>
          </a:prstGeom>
          <a:noFill/>
          <a:ln>
            <a:noFill/>
          </a:ln>
        </p:spPr>
      </p:pic>
      <p:sp>
        <p:nvSpPr>
          <p:cNvPr id="211" name="Google Shape;211;p22"/>
          <p:cNvSpPr txBox="1">
            <a:spLocks noGrp="1"/>
          </p:cNvSpPr>
          <p:nvPr>
            <p:ph type="title"/>
          </p:nvPr>
        </p:nvSpPr>
        <p:spPr>
          <a:xfrm>
            <a:off x="457200" y="1700560"/>
            <a:ext cx="6633300" cy="19203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chemeClr val="lt1"/>
              </a:buClr>
              <a:buSzPts val="3600"/>
              <a:buNone/>
              <a:defRPr sz="3600">
                <a:solidFill>
                  <a:schemeClr val="lt1"/>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sp>
        <p:nvSpPr>
          <p:cNvPr id="212" name="Google Shape;212;p22"/>
          <p:cNvSpPr txBox="1">
            <a:spLocks noGrp="1"/>
          </p:cNvSpPr>
          <p:nvPr>
            <p:ph type="title" idx="2"/>
          </p:nvPr>
        </p:nvSpPr>
        <p:spPr>
          <a:xfrm>
            <a:off x="457200" y="1244718"/>
            <a:ext cx="6633300" cy="433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chemeClr val="accent6"/>
              </a:buClr>
              <a:buSzPts val="2400"/>
              <a:buNone/>
              <a:defRPr sz="2400">
                <a:solidFill>
                  <a:schemeClr val="accent6"/>
                </a:solidFill>
              </a:defRPr>
            </a:lvl1pPr>
            <a:lvl2pPr lvl="1" rtl="0">
              <a:lnSpc>
                <a:spcPct val="100000"/>
              </a:lnSpc>
              <a:spcBef>
                <a:spcPts val="0"/>
              </a:spcBef>
              <a:spcAft>
                <a:spcPts val="0"/>
              </a:spcAft>
              <a:buClr>
                <a:srgbClr val="008099"/>
              </a:buClr>
              <a:buSzPts val="1500"/>
              <a:buNone/>
              <a:defRPr>
                <a:solidFill>
                  <a:srgbClr val="008099"/>
                </a:solidFill>
              </a:defRPr>
            </a:lvl2pPr>
            <a:lvl3pPr lvl="2" rtl="0">
              <a:lnSpc>
                <a:spcPct val="100000"/>
              </a:lnSpc>
              <a:spcBef>
                <a:spcPts val="0"/>
              </a:spcBef>
              <a:spcAft>
                <a:spcPts val="0"/>
              </a:spcAft>
              <a:buClr>
                <a:srgbClr val="008099"/>
              </a:buClr>
              <a:buSzPts val="1500"/>
              <a:buNone/>
              <a:defRPr>
                <a:solidFill>
                  <a:srgbClr val="008099"/>
                </a:solidFill>
              </a:defRPr>
            </a:lvl3pPr>
            <a:lvl4pPr lvl="3" rtl="0">
              <a:lnSpc>
                <a:spcPct val="100000"/>
              </a:lnSpc>
              <a:spcBef>
                <a:spcPts val="0"/>
              </a:spcBef>
              <a:spcAft>
                <a:spcPts val="0"/>
              </a:spcAft>
              <a:buClr>
                <a:srgbClr val="008099"/>
              </a:buClr>
              <a:buSzPts val="1500"/>
              <a:buNone/>
              <a:defRPr>
                <a:solidFill>
                  <a:srgbClr val="008099"/>
                </a:solidFill>
              </a:defRPr>
            </a:lvl4pPr>
            <a:lvl5pPr lvl="4" rtl="0">
              <a:lnSpc>
                <a:spcPct val="100000"/>
              </a:lnSpc>
              <a:spcBef>
                <a:spcPts val="0"/>
              </a:spcBef>
              <a:spcAft>
                <a:spcPts val="0"/>
              </a:spcAft>
              <a:buClr>
                <a:srgbClr val="008099"/>
              </a:buClr>
              <a:buSzPts val="1500"/>
              <a:buNone/>
              <a:defRPr>
                <a:solidFill>
                  <a:srgbClr val="008099"/>
                </a:solidFill>
              </a:defRPr>
            </a:lvl5pPr>
            <a:lvl6pPr lvl="5" rtl="0">
              <a:lnSpc>
                <a:spcPct val="100000"/>
              </a:lnSpc>
              <a:spcBef>
                <a:spcPts val="0"/>
              </a:spcBef>
              <a:spcAft>
                <a:spcPts val="0"/>
              </a:spcAft>
              <a:buClr>
                <a:srgbClr val="008099"/>
              </a:buClr>
              <a:buSzPts val="1500"/>
              <a:buNone/>
              <a:defRPr>
                <a:solidFill>
                  <a:srgbClr val="008099"/>
                </a:solidFill>
              </a:defRPr>
            </a:lvl6pPr>
            <a:lvl7pPr lvl="6" rtl="0">
              <a:lnSpc>
                <a:spcPct val="100000"/>
              </a:lnSpc>
              <a:spcBef>
                <a:spcPts val="0"/>
              </a:spcBef>
              <a:spcAft>
                <a:spcPts val="0"/>
              </a:spcAft>
              <a:buClr>
                <a:srgbClr val="008099"/>
              </a:buClr>
              <a:buSzPts val="1500"/>
              <a:buNone/>
              <a:defRPr>
                <a:solidFill>
                  <a:srgbClr val="008099"/>
                </a:solidFill>
              </a:defRPr>
            </a:lvl7pPr>
            <a:lvl8pPr lvl="7" rtl="0">
              <a:lnSpc>
                <a:spcPct val="100000"/>
              </a:lnSpc>
              <a:spcBef>
                <a:spcPts val="0"/>
              </a:spcBef>
              <a:spcAft>
                <a:spcPts val="0"/>
              </a:spcAft>
              <a:buClr>
                <a:srgbClr val="008099"/>
              </a:buClr>
              <a:buSzPts val="1500"/>
              <a:buNone/>
              <a:defRPr>
                <a:solidFill>
                  <a:srgbClr val="008099"/>
                </a:solidFill>
              </a:defRPr>
            </a:lvl8pPr>
            <a:lvl9pPr lvl="8" rtl="0">
              <a:lnSpc>
                <a:spcPct val="100000"/>
              </a:lnSpc>
              <a:spcBef>
                <a:spcPts val="0"/>
              </a:spcBef>
              <a:spcAft>
                <a:spcPts val="0"/>
              </a:spcAft>
              <a:buClr>
                <a:srgbClr val="008099"/>
              </a:buClr>
              <a:buSzPts val="1500"/>
              <a:buNone/>
              <a:defRPr>
                <a:solidFill>
                  <a:srgbClr val="008099"/>
                </a:solidFill>
              </a:defRPr>
            </a:lvl9pPr>
          </a:lstStyle>
          <a:p>
            <a:r>
              <a:rPr lang="en-US"/>
              <a:t>Click to edit Master title style</a:t>
            </a:r>
            <a:endParaRPr/>
          </a:p>
        </p:txBody>
      </p:sp>
      <p:sp>
        <p:nvSpPr>
          <p:cNvPr id="213" name="Google Shape;213;p22"/>
          <p:cNvSpPr txBox="1">
            <a:spLocks noGrp="1"/>
          </p:cNvSpPr>
          <p:nvPr>
            <p:ph type="subTitle" idx="1"/>
          </p:nvPr>
        </p:nvSpPr>
        <p:spPr>
          <a:xfrm>
            <a:off x="457200" y="3978157"/>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214" name="Google Shape;214;p22"/>
          <p:cNvSpPr txBox="1">
            <a:spLocks noGrp="1"/>
          </p:cNvSpPr>
          <p:nvPr>
            <p:ph type="subTitle" idx="3"/>
          </p:nvPr>
        </p:nvSpPr>
        <p:spPr>
          <a:xfrm>
            <a:off x="457197" y="4256617"/>
            <a:ext cx="2503500" cy="357300"/>
          </a:xfrm>
          <a:prstGeom prst="rect">
            <a:avLst/>
          </a:prstGeom>
        </p:spPr>
        <p:txBody>
          <a:bodyPr spcFirstLastPara="1" wrap="square" lIns="0" tIns="0" rIns="0" bIns="0" anchor="t" anchorCtr="0">
            <a:spAutoFit/>
          </a:bodyPr>
          <a:lstStyle>
            <a:lvl1pPr lvl="0" rtl="0">
              <a:spcBef>
                <a:spcPts val="1100"/>
              </a:spcBef>
              <a:spcAft>
                <a:spcPts val="0"/>
              </a:spcAft>
              <a:buClr>
                <a:srgbClr val="72C9CA"/>
              </a:buClr>
              <a:buSzPts val="1200"/>
              <a:buFont typeface="Poppins"/>
              <a:buNone/>
              <a:defRPr sz="1200">
                <a:solidFill>
                  <a:srgbClr val="72C9CA"/>
                </a:solidFill>
              </a:defRPr>
            </a:lvl1pPr>
            <a:lvl2pPr lvl="1" rtl="0">
              <a:spcBef>
                <a:spcPts val="500"/>
              </a:spcBef>
              <a:spcAft>
                <a:spcPts val="0"/>
              </a:spcAft>
              <a:buClr>
                <a:srgbClr val="72C9CA"/>
              </a:buClr>
              <a:buSzPts val="1200"/>
              <a:buFont typeface="Poppins"/>
              <a:buNone/>
              <a:defRPr sz="1200">
                <a:solidFill>
                  <a:srgbClr val="72C9CA"/>
                </a:solidFill>
              </a:defRPr>
            </a:lvl2pPr>
            <a:lvl3pPr lvl="2"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3pPr>
            <a:lvl4pPr lvl="3"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4pPr>
            <a:lvl5pPr lvl="4"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5pPr>
            <a:lvl6pPr lvl="5"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6pPr>
            <a:lvl7pPr lvl="6"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7pPr>
            <a:lvl8pPr lvl="7"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8pPr>
            <a:lvl9pPr lvl="8"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9pPr>
          </a:lstStyle>
          <a:p>
            <a:r>
              <a:rPr lang="en-US"/>
              <a:t>Click to edit Master subtitle style</a:t>
            </a:r>
            <a:endParaRPr/>
          </a:p>
        </p:txBody>
      </p:sp>
      <p:sp>
        <p:nvSpPr>
          <p:cNvPr id="215" name="Google Shape;215;p22"/>
          <p:cNvSpPr txBox="1">
            <a:spLocks noGrp="1"/>
          </p:cNvSpPr>
          <p:nvPr>
            <p:ph type="subTitle" idx="4"/>
          </p:nvPr>
        </p:nvSpPr>
        <p:spPr>
          <a:xfrm>
            <a:off x="3390550" y="3978157"/>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216" name="Google Shape;216;p22"/>
          <p:cNvSpPr txBox="1">
            <a:spLocks noGrp="1"/>
          </p:cNvSpPr>
          <p:nvPr>
            <p:ph type="subTitle" idx="5"/>
          </p:nvPr>
        </p:nvSpPr>
        <p:spPr>
          <a:xfrm>
            <a:off x="3390547" y="4256617"/>
            <a:ext cx="2503500" cy="357300"/>
          </a:xfrm>
          <a:prstGeom prst="rect">
            <a:avLst/>
          </a:prstGeom>
        </p:spPr>
        <p:txBody>
          <a:bodyPr spcFirstLastPara="1" wrap="square" lIns="0" tIns="0" rIns="0" bIns="0" anchor="t" anchorCtr="0">
            <a:spAutoFit/>
          </a:bodyPr>
          <a:lstStyle>
            <a:lvl1pPr lvl="0" rtl="0">
              <a:spcBef>
                <a:spcPts val="1100"/>
              </a:spcBef>
              <a:spcAft>
                <a:spcPts val="0"/>
              </a:spcAft>
              <a:buClr>
                <a:srgbClr val="72C9CA"/>
              </a:buClr>
              <a:buSzPts val="1200"/>
              <a:buFont typeface="Poppins"/>
              <a:buNone/>
              <a:defRPr sz="1200">
                <a:solidFill>
                  <a:srgbClr val="72C9CA"/>
                </a:solidFill>
              </a:defRPr>
            </a:lvl1pPr>
            <a:lvl2pPr lvl="1" rtl="0">
              <a:spcBef>
                <a:spcPts val="500"/>
              </a:spcBef>
              <a:spcAft>
                <a:spcPts val="0"/>
              </a:spcAft>
              <a:buClr>
                <a:srgbClr val="72C9CA"/>
              </a:buClr>
              <a:buSzPts val="1200"/>
              <a:buFont typeface="Poppins"/>
              <a:buNone/>
              <a:defRPr sz="1200">
                <a:solidFill>
                  <a:srgbClr val="72C9CA"/>
                </a:solidFill>
              </a:defRPr>
            </a:lvl2pPr>
            <a:lvl3pPr lvl="2"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3pPr>
            <a:lvl4pPr lvl="3"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4pPr>
            <a:lvl5pPr lvl="4"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5pPr>
            <a:lvl6pPr lvl="5"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6pPr>
            <a:lvl7pPr lvl="6"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7pPr>
            <a:lvl8pPr lvl="7"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8pPr>
            <a:lvl9pPr lvl="8"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9pPr>
          </a:lstStyle>
          <a:p>
            <a:r>
              <a:rPr lang="en-US"/>
              <a:t>Click to edit Master subtitle style</a:t>
            </a:r>
            <a:endParaRPr/>
          </a:p>
        </p:txBody>
      </p:sp>
      <p:pic>
        <p:nvPicPr>
          <p:cNvPr id="217" name="Google Shape;217;p22"/>
          <p:cNvPicPr preferRelativeResize="0"/>
          <p:nvPr/>
        </p:nvPicPr>
        <p:blipFill>
          <a:blip r:embed="rId3">
            <a:alphaModFix/>
          </a:blip>
          <a:stretch>
            <a:fillRect/>
          </a:stretch>
        </p:blipFill>
        <p:spPr>
          <a:xfrm>
            <a:off x="484632" y="6510528"/>
            <a:ext cx="624173" cy="148947"/>
          </a:xfrm>
          <a:prstGeom prst="rect">
            <a:avLst/>
          </a:prstGeom>
          <a:noFill/>
          <a:ln>
            <a:noFill/>
          </a:ln>
        </p:spPr>
      </p:pic>
    </p:spTree>
    <p:extLst>
      <p:ext uri="{BB962C8B-B14F-4D97-AF65-F5344CB8AC3E}">
        <p14:creationId xmlns:p14="http://schemas.microsoft.com/office/powerpoint/2010/main" val="366789839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11_2 Column Image | 1 Line Title">
  <p:cSld name="11_2 Column Image | 1 Line Title">
    <p:bg>
      <p:bgPr>
        <a:solidFill>
          <a:schemeClr val="lt1"/>
        </a:solidFill>
        <a:effectLst/>
      </p:bgPr>
    </p:bg>
    <p:spTree>
      <p:nvGrpSpPr>
        <p:cNvPr id="1" name="Shape 218"/>
        <p:cNvGrpSpPr/>
        <p:nvPr/>
      </p:nvGrpSpPr>
      <p:grpSpPr>
        <a:xfrm>
          <a:off x="0" y="0"/>
          <a:ext cx="0" cy="0"/>
          <a:chOff x="0" y="0"/>
          <a:chExt cx="0" cy="0"/>
        </a:xfrm>
      </p:grpSpPr>
      <p:sp>
        <p:nvSpPr>
          <p:cNvPr id="219" name="Google Shape;219;p23"/>
          <p:cNvSpPr>
            <a:spLocks noGrp="1"/>
          </p:cNvSpPr>
          <p:nvPr>
            <p:ph type="pic" idx="2"/>
          </p:nvPr>
        </p:nvSpPr>
        <p:spPr>
          <a:xfrm>
            <a:off x="6340525" y="1164400"/>
            <a:ext cx="5445600" cy="4568400"/>
          </a:xfrm>
          <a:prstGeom prst="rect">
            <a:avLst/>
          </a:prstGeom>
          <a:noFill/>
          <a:ln>
            <a:noFill/>
          </a:ln>
        </p:spPr>
      </p:sp>
      <p:sp>
        <p:nvSpPr>
          <p:cNvPr id="220" name="Google Shape;220;p23"/>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221" name="Google Shape;221;p23"/>
          <p:cNvSpPr txBox="1">
            <a:spLocks noGrp="1"/>
          </p:cNvSpPr>
          <p:nvPr>
            <p:ph type="title"/>
          </p:nvPr>
        </p:nvSpPr>
        <p:spPr>
          <a:xfrm>
            <a:off x="457200" y="1048161"/>
            <a:ext cx="5445600" cy="5571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sp>
        <p:nvSpPr>
          <p:cNvPr id="222" name="Google Shape;222;p23"/>
          <p:cNvSpPr txBox="1">
            <a:spLocks noGrp="1"/>
          </p:cNvSpPr>
          <p:nvPr>
            <p:ph type="subTitle" idx="3"/>
          </p:nvPr>
        </p:nvSpPr>
        <p:spPr>
          <a:xfrm>
            <a:off x="457200" y="1701701"/>
            <a:ext cx="5445600" cy="4031100"/>
          </a:xfrm>
          <a:prstGeom prst="rect">
            <a:avLst/>
          </a:prstGeom>
        </p:spPr>
        <p:txBody>
          <a:bodyPr spcFirstLastPara="1" wrap="square" lIns="0" tIns="0" rIns="91425" bIns="91425" anchor="t" anchorCtr="0">
            <a:normAutofit/>
          </a:bodyPr>
          <a:lstStyle>
            <a:lvl1pPr lvl="0" rtl="0">
              <a:lnSpc>
                <a:spcPct val="120000"/>
              </a:lnSpc>
              <a:spcBef>
                <a:spcPts val="0"/>
              </a:spcBef>
              <a:spcAft>
                <a:spcPts val="0"/>
              </a:spcAft>
              <a:buClr>
                <a:srgbClr val="00344D"/>
              </a:buClr>
              <a:buSzPts val="1200"/>
              <a:buNone/>
              <a:defRPr sz="1200">
                <a:solidFill>
                  <a:srgbClr val="00344D"/>
                </a:solidFill>
              </a:defRPr>
            </a:lvl1pPr>
            <a:lvl2pPr lvl="1" rtl="0">
              <a:lnSpc>
                <a:spcPct val="120000"/>
              </a:lnSpc>
              <a:spcBef>
                <a:spcPts val="0"/>
              </a:spcBef>
              <a:spcAft>
                <a:spcPts val="0"/>
              </a:spcAft>
              <a:buSzPts val="1400"/>
              <a:buNone/>
              <a:defRPr/>
            </a:lvl2pPr>
            <a:lvl3pPr lvl="2" rtl="0">
              <a:lnSpc>
                <a:spcPct val="120000"/>
              </a:lnSpc>
              <a:spcBef>
                <a:spcPts val="0"/>
              </a:spcBef>
              <a:spcAft>
                <a:spcPts val="0"/>
              </a:spcAft>
              <a:buSzPts val="2000"/>
              <a:buNone/>
              <a:defRPr/>
            </a:lvl3pPr>
            <a:lvl4pPr lvl="3" rtl="0">
              <a:lnSpc>
                <a:spcPct val="120000"/>
              </a:lnSpc>
              <a:spcBef>
                <a:spcPts val="0"/>
              </a:spcBef>
              <a:spcAft>
                <a:spcPts val="0"/>
              </a:spcAft>
              <a:buSzPts val="1900"/>
              <a:buNone/>
              <a:defRPr/>
            </a:lvl4pPr>
            <a:lvl5pPr lvl="4" rtl="0">
              <a:lnSpc>
                <a:spcPct val="120000"/>
              </a:lnSpc>
              <a:spcBef>
                <a:spcPts val="0"/>
              </a:spcBef>
              <a:spcAft>
                <a:spcPts val="0"/>
              </a:spcAft>
              <a:buSzPts val="1900"/>
              <a:buNone/>
              <a:defRPr/>
            </a:lvl5pPr>
            <a:lvl6pPr lvl="5" rtl="0">
              <a:lnSpc>
                <a:spcPct val="120000"/>
              </a:lnSpc>
              <a:spcBef>
                <a:spcPts val="0"/>
              </a:spcBef>
              <a:spcAft>
                <a:spcPts val="0"/>
              </a:spcAft>
              <a:buSzPts val="1900"/>
              <a:buNone/>
              <a:defRPr/>
            </a:lvl6pPr>
            <a:lvl7pPr lvl="6" rtl="0">
              <a:lnSpc>
                <a:spcPct val="120000"/>
              </a:lnSpc>
              <a:spcBef>
                <a:spcPts val="0"/>
              </a:spcBef>
              <a:spcAft>
                <a:spcPts val="0"/>
              </a:spcAft>
              <a:buSzPts val="1900"/>
              <a:buNone/>
              <a:defRPr/>
            </a:lvl7pPr>
            <a:lvl8pPr lvl="7" rtl="0">
              <a:lnSpc>
                <a:spcPct val="120000"/>
              </a:lnSpc>
              <a:spcBef>
                <a:spcPts val="0"/>
              </a:spcBef>
              <a:spcAft>
                <a:spcPts val="0"/>
              </a:spcAft>
              <a:buSzPts val="1900"/>
              <a:buNone/>
              <a:defRPr/>
            </a:lvl8pPr>
            <a:lvl9pPr lvl="8" rtl="0">
              <a:lnSpc>
                <a:spcPct val="120000"/>
              </a:lnSpc>
              <a:spcBef>
                <a:spcPts val="0"/>
              </a:spcBef>
              <a:spcAft>
                <a:spcPts val="0"/>
              </a:spcAft>
              <a:buSzPts val="1900"/>
              <a:buNone/>
              <a:defRPr/>
            </a:lvl9pPr>
          </a:lstStyle>
          <a:p>
            <a:r>
              <a:rPr lang="en-US"/>
              <a:t>Click to edit Master subtitle style</a:t>
            </a:r>
            <a:endParaRPr/>
          </a:p>
        </p:txBody>
      </p:sp>
      <p:pic>
        <p:nvPicPr>
          <p:cNvPr id="223" name="Google Shape;223;p23"/>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224" name="Google Shape;224;p23"/>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09220238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13_2 Column Image | 3 Line Title">
  <p:cSld name="13_2 Column Image | 3 Line Title">
    <p:bg>
      <p:bgPr>
        <a:solidFill>
          <a:schemeClr val="lt1"/>
        </a:solidFill>
        <a:effectLst/>
      </p:bgPr>
    </p:bg>
    <p:spTree>
      <p:nvGrpSpPr>
        <p:cNvPr id="1" name="Shape 232"/>
        <p:cNvGrpSpPr/>
        <p:nvPr/>
      </p:nvGrpSpPr>
      <p:grpSpPr>
        <a:xfrm>
          <a:off x="0" y="0"/>
          <a:ext cx="0" cy="0"/>
          <a:chOff x="0" y="0"/>
          <a:chExt cx="0" cy="0"/>
        </a:xfrm>
      </p:grpSpPr>
      <p:sp>
        <p:nvSpPr>
          <p:cNvPr id="233" name="Google Shape;233;p25"/>
          <p:cNvSpPr>
            <a:spLocks noGrp="1"/>
          </p:cNvSpPr>
          <p:nvPr>
            <p:ph type="pic" idx="2"/>
          </p:nvPr>
        </p:nvSpPr>
        <p:spPr>
          <a:xfrm>
            <a:off x="6340525" y="1164400"/>
            <a:ext cx="5445600" cy="4568400"/>
          </a:xfrm>
          <a:prstGeom prst="rect">
            <a:avLst/>
          </a:prstGeom>
          <a:noFill/>
          <a:ln>
            <a:noFill/>
          </a:ln>
        </p:spPr>
      </p:sp>
      <p:sp>
        <p:nvSpPr>
          <p:cNvPr id="234" name="Google Shape;234;p25"/>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235" name="Google Shape;235;p25"/>
          <p:cNvSpPr txBox="1">
            <a:spLocks noGrp="1"/>
          </p:cNvSpPr>
          <p:nvPr>
            <p:ph type="title"/>
          </p:nvPr>
        </p:nvSpPr>
        <p:spPr>
          <a:xfrm>
            <a:off x="457200" y="1048161"/>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sp>
        <p:nvSpPr>
          <p:cNvPr id="236" name="Google Shape;236;p25"/>
          <p:cNvSpPr txBox="1">
            <a:spLocks noGrp="1"/>
          </p:cNvSpPr>
          <p:nvPr>
            <p:ph type="subTitle" idx="3"/>
          </p:nvPr>
        </p:nvSpPr>
        <p:spPr>
          <a:xfrm>
            <a:off x="457200" y="2575900"/>
            <a:ext cx="5445600" cy="3156900"/>
          </a:xfrm>
          <a:prstGeom prst="rect">
            <a:avLst/>
          </a:prstGeom>
        </p:spPr>
        <p:txBody>
          <a:bodyPr spcFirstLastPara="1" wrap="square" lIns="0" tIns="0" rIns="91425" bIns="91425" anchor="t" anchorCtr="0">
            <a:normAutofit/>
          </a:bodyPr>
          <a:lstStyle>
            <a:lvl1pPr lvl="0" rtl="0">
              <a:lnSpc>
                <a:spcPct val="120000"/>
              </a:lnSpc>
              <a:spcBef>
                <a:spcPts val="0"/>
              </a:spcBef>
              <a:spcAft>
                <a:spcPts val="0"/>
              </a:spcAft>
              <a:buClr>
                <a:srgbClr val="00344D"/>
              </a:buClr>
              <a:buSzPts val="1200"/>
              <a:buNone/>
              <a:defRPr sz="1200">
                <a:solidFill>
                  <a:srgbClr val="00344D"/>
                </a:solidFill>
              </a:defRPr>
            </a:lvl1pPr>
            <a:lvl2pPr lvl="1" rtl="0">
              <a:lnSpc>
                <a:spcPct val="120000"/>
              </a:lnSpc>
              <a:spcBef>
                <a:spcPts val="0"/>
              </a:spcBef>
              <a:spcAft>
                <a:spcPts val="0"/>
              </a:spcAft>
              <a:buSzPts val="1400"/>
              <a:buNone/>
              <a:defRPr/>
            </a:lvl2pPr>
            <a:lvl3pPr lvl="2" rtl="0">
              <a:lnSpc>
                <a:spcPct val="120000"/>
              </a:lnSpc>
              <a:spcBef>
                <a:spcPts val="0"/>
              </a:spcBef>
              <a:spcAft>
                <a:spcPts val="0"/>
              </a:spcAft>
              <a:buSzPts val="2000"/>
              <a:buNone/>
              <a:defRPr/>
            </a:lvl3pPr>
            <a:lvl4pPr lvl="3" rtl="0">
              <a:lnSpc>
                <a:spcPct val="120000"/>
              </a:lnSpc>
              <a:spcBef>
                <a:spcPts val="0"/>
              </a:spcBef>
              <a:spcAft>
                <a:spcPts val="0"/>
              </a:spcAft>
              <a:buSzPts val="1900"/>
              <a:buNone/>
              <a:defRPr/>
            </a:lvl4pPr>
            <a:lvl5pPr lvl="4" rtl="0">
              <a:lnSpc>
                <a:spcPct val="120000"/>
              </a:lnSpc>
              <a:spcBef>
                <a:spcPts val="0"/>
              </a:spcBef>
              <a:spcAft>
                <a:spcPts val="0"/>
              </a:spcAft>
              <a:buSzPts val="1900"/>
              <a:buNone/>
              <a:defRPr/>
            </a:lvl5pPr>
            <a:lvl6pPr lvl="5" rtl="0">
              <a:lnSpc>
                <a:spcPct val="120000"/>
              </a:lnSpc>
              <a:spcBef>
                <a:spcPts val="0"/>
              </a:spcBef>
              <a:spcAft>
                <a:spcPts val="0"/>
              </a:spcAft>
              <a:buSzPts val="1900"/>
              <a:buNone/>
              <a:defRPr/>
            </a:lvl6pPr>
            <a:lvl7pPr lvl="6" rtl="0">
              <a:lnSpc>
                <a:spcPct val="120000"/>
              </a:lnSpc>
              <a:spcBef>
                <a:spcPts val="0"/>
              </a:spcBef>
              <a:spcAft>
                <a:spcPts val="0"/>
              </a:spcAft>
              <a:buSzPts val="1900"/>
              <a:buNone/>
              <a:defRPr/>
            </a:lvl7pPr>
            <a:lvl8pPr lvl="7" rtl="0">
              <a:lnSpc>
                <a:spcPct val="120000"/>
              </a:lnSpc>
              <a:spcBef>
                <a:spcPts val="0"/>
              </a:spcBef>
              <a:spcAft>
                <a:spcPts val="0"/>
              </a:spcAft>
              <a:buSzPts val="1900"/>
              <a:buNone/>
              <a:defRPr/>
            </a:lvl8pPr>
            <a:lvl9pPr lvl="8" rtl="0">
              <a:lnSpc>
                <a:spcPct val="120000"/>
              </a:lnSpc>
              <a:spcBef>
                <a:spcPts val="0"/>
              </a:spcBef>
              <a:spcAft>
                <a:spcPts val="0"/>
              </a:spcAft>
              <a:buSzPts val="1900"/>
              <a:buNone/>
              <a:defRPr/>
            </a:lvl9pPr>
          </a:lstStyle>
          <a:p>
            <a:r>
              <a:rPr lang="en-US"/>
              <a:t>Click to edit Master subtitle style</a:t>
            </a:r>
            <a:endParaRPr/>
          </a:p>
        </p:txBody>
      </p:sp>
      <p:pic>
        <p:nvPicPr>
          <p:cNvPr id="237" name="Google Shape;237;p25"/>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238" name="Google Shape;238;p25"/>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15799146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14_2 Column Copy | 1 Line Title">
  <p:cSld name="14_2 Column Copy | 1 Line Title">
    <p:spTree>
      <p:nvGrpSpPr>
        <p:cNvPr id="1" name="Shape 239"/>
        <p:cNvGrpSpPr/>
        <p:nvPr/>
      </p:nvGrpSpPr>
      <p:grpSpPr>
        <a:xfrm>
          <a:off x="0" y="0"/>
          <a:ext cx="0" cy="0"/>
          <a:chOff x="0" y="0"/>
          <a:chExt cx="0" cy="0"/>
        </a:xfrm>
      </p:grpSpPr>
      <p:cxnSp>
        <p:nvCxnSpPr>
          <p:cNvPr id="240" name="Google Shape;240;p26"/>
          <p:cNvCxnSpPr/>
          <p:nvPr/>
        </p:nvCxnSpPr>
        <p:spPr>
          <a:xfrm>
            <a:off x="6121063" y="2318975"/>
            <a:ext cx="0" cy="3537900"/>
          </a:xfrm>
          <a:prstGeom prst="straightConnector1">
            <a:avLst/>
          </a:prstGeom>
          <a:noFill/>
          <a:ln w="9525" cap="flat" cmpd="sng">
            <a:solidFill>
              <a:srgbClr val="008099"/>
            </a:solidFill>
            <a:prstDash val="solid"/>
            <a:round/>
            <a:headEnd type="none" w="med" len="med"/>
            <a:tailEnd type="none" w="med" len="med"/>
          </a:ln>
        </p:spPr>
      </p:cxnSp>
      <p:sp>
        <p:nvSpPr>
          <p:cNvPr id="241" name="Google Shape;241;p26"/>
          <p:cNvSpPr txBox="1">
            <a:spLocks noGrp="1"/>
          </p:cNvSpPr>
          <p:nvPr>
            <p:ph type="subTitle" idx="1"/>
          </p:nvPr>
        </p:nvSpPr>
        <p:spPr>
          <a:xfrm>
            <a:off x="457200" y="2329250"/>
            <a:ext cx="5436900" cy="242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242" name="Google Shape;242;p26"/>
          <p:cNvSpPr txBox="1">
            <a:spLocks noGrp="1"/>
          </p:cNvSpPr>
          <p:nvPr>
            <p:ph type="subTitle" idx="2"/>
          </p:nvPr>
        </p:nvSpPr>
        <p:spPr>
          <a:xfrm>
            <a:off x="457200" y="2652736"/>
            <a:ext cx="5436900" cy="3251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243" name="Google Shape;243;p26"/>
          <p:cNvSpPr txBox="1">
            <a:spLocks noGrp="1"/>
          </p:cNvSpPr>
          <p:nvPr>
            <p:ph type="subTitle" idx="3"/>
          </p:nvPr>
        </p:nvSpPr>
        <p:spPr>
          <a:xfrm>
            <a:off x="6348025" y="2326571"/>
            <a:ext cx="5436900" cy="242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244" name="Google Shape;244;p26"/>
          <p:cNvSpPr txBox="1">
            <a:spLocks noGrp="1"/>
          </p:cNvSpPr>
          <p:nvPr>
            <p:ph type="subTitle" idx="4"/>
          </p:nvPr>
        </p:nvSpPr>
        <p:spPr>
          <a:xfrm>
            <a:off x="6348025" y="2648861"/>
            <a:ext cx="5436900" cy="3251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245" name="Google Shape;245;p26"/>
          <p:cNvSpPr txBox="1">
            <a:spLocks noGrp="1"/>
          </p:cNvSpPr>
          <p:nvPr>
            <p:ph type="subTitle" idx="5"/>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246" name="Google Shape;246;p26"/>
          <p:cNvSpPr txBox="1">
            <a:spLocks noGrp="1"/>
          </p:cNvSpPr>
          <p:nvPr>
            <p:ph type="title"/>
          </p:nvPr>
        </p:nvSpPr>
        <p:spPr>
          <a:xfrm>
            <a:off x="457200" y="1048161"/>
            <a:ext cx="5445600" cy="5571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247" name="Google Shape;247;p26"/>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248" name="Google Shape;248;p26"/>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0551624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15_2 Column Copy | 2 Line Title">
  <p:cSld name="15_2 Column Copy | 2 Line Title">
    <p:spTree>
      <p:nvGrpSpPr>
        <p:cNvPr id="1" name="Shape 249"/>
        <p:cNvGrpSpPr/>
        <p:nvPr/>
      </p:nvGrpSpPr>
      <p:grpSpPr>
        <a:xfrm>
          <a:off x="0" y="0"/>
          <a:ext cx="0" cy="0"/>
          <a:chOff x="0" y="0"/>
          <a:chExt cx="0" cy="0"/>
        </a:xfrm>
      </p:grpSpPr>
      <p:sp>
        <p:nvSpPr>
          <p:cNvPr id="250" name="Google Shape;250;p27"/>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251" name="Google Shape;251;p27"/>
          <p:cNvSpPr txBox="1">
            <a:spLocks noGrp="1"/>
          </p:cNvSpPr>
          <p:nvPr>
            <p:ph type="title"/>
          </p:nvPr>
        </p:nvSpPr>
        <p:spPr>
          <a:xfrm>
            <a:off x="457200" y="1048161"/>
            <a:ext cx="5445600" cy="8229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cxnSp>
        <p:nvCxnSpPr>
          <p:cNvPr id="252" name="Google Shape;252;p27"/>
          <p:cNvCxnSpPr/>
          <p:nvPr/>
        </p:nvCxnSpPr>
        <p:spPr>
          <a:xfrm>
            <a:off x="6121063" y="2520825"/>
            <a:ext cx="0" cy="3349500"/>
          </a:xfrm>
          <a:prstGeom prst="straightConnector1">
            <a:avLst/>
          </a:prstGeom>
          <a:noFill/>
          <a:ln w="9525" cap="flat" cmpd="sng">
            <a:solidFill>
              <a:srgbClr val="008099"/>
            </a:solidFill>
            <a:prstDash val="solid"/>
            <a:round/>
            <a:headEnd type="none" w="med" len="med"/>
            <a:tailEnd type="none" w="med" len="med"/>
          </a:ln>
        </p:spPr>
      </p:cxnSp>
      <p:sp>
        <p:nvSpPr>
          <p:cNvPr id="253" name="Google Shape;253;p27"/>
          <p:cNvSpPr txBox="1">
            <a:spLocks noGrp="1"/>
          </p:cNvSpPr>
          <p:nvPr>
            <p:ph type="subTitle" idx="2"/>
          </p:nvPr>
        </p:nvSpPr>
        <p:spPr>
          <a:xfrm>
            <a:off x="457200" y="2531100"/>
            <a:ext cx="5436900" cy="242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254" name="Google Shape;254;p27"/>
          <p:cNvSpPr txBox="1">
            <a:spLocks noGrp="1"/>
          </p:cNvSpPr>
          <p:nvPr>
            <p:ph type="subTitle" idx="3"/>
          </p:nvPr>
        </p:nvSpPr>
        <p:spPr>
          <a:xfrm>
            <a:off x="457200" y="2854590"/>
            <a:ext cx="5436900" cy="29673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255" name="Google Shape;255;p27"/>
          <p:cNvSpPr txBox="1">
            <a:spLocks noGrp="1"/>
          </p:cNvSpPr>
          <p:nvPr>
            <p:ph type="subTitle" idx="4"/>
          </p:nvPr>
        </p:nvSpPr>
        <p:spPr>
          <a:xfrm>
            <a:off x="6348025" y="2528421"/>
            <a:ext cx="5436900" cy="242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256" name="Google Shape;256;p27"/>
          <p:cNvSpPr txBox="1">
            <a:spLocks noGrp="1"/>
          </p:cNvSpPr>
          <p:nvPr>
            <p:ph type="subTitle" idx="5"/>
          </p:nvPr>
        </p:nvSpPr>
        <p:spPr>
          <a:xfrm>
            <a:off x="6348025" y="2850715"/>
            <a:ext cx="5436900" cy="29673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pic>
        <p:nvPicPr>
          <p:cNvPr id="257" name="Google Shape;257;p27"/>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258" name="Google Shape;258;p27"/>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220787997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16_2 Column Copy | 3 Line Title">
  <p:cSld name="16_2 Column Copy | 3 Line Title">
    <p:spTree>
      <p:nvGrpSpPr>
        <p:cNvPr id="1" name="Shape 259"/>
        <p:cNvGrpSpPr/>
        <p:nvPr/>
      </p:nvGrpSpPr>
      <p:grpSpPr>
        <a:xfrm>
          <a:off x="0" y="0"/>
          <a:ext cx="0" cy="0"/>
          <a:chOff x="0" y="0"/>
          <a:chExt cx="0" cy="0"/>
        </a:xfrm>
      </p:grpSpPr>
      <p:sp>
        <p:nvSpPr>
          <p:cNvPr id="260" name="Google Shape;260;p28"/>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261" name="Google Shape;261;p28"/>
          <p:cNvSpPr txBox="1">
            <a:spLocks noGrp="1"/>
          </p:cNvSpPr>
          <p:nvPr>
            <p:ph type="title"/>
          </p:nvPr>
        </p:nvSpPr>
        <p:spPr>
          <a:xfrm>
            <a:off x="457200" y="1048161"/>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cxnSp>
        <p:nvCxnSpPr>
          <p:cNvPr id="262" name="Google Shape;262;p28"/>
          <p:cNvCxnSpPr/>
          <p:nvPr/>
        </p:nvCxnSpPr>
        <p:spPr>
          <a:xfrm>
            <a:off x="6121063" y="2937444"/>
            <a:ext cx="0" cy="2932800"/>
          </a:xfrm>
          <a:prstGeom prst="straightConnector1">
            <a:avLst/>
          </a:prstGeom>
          <a:noFill/>
          <a:ln w="9525" cap="flat" cmpd="sng">
            <a:solidFill>
              <a:srgbClr val="008099"/>
            </a:solidFill>
            <a:prstDash val="solid"/>
            <a:round/>
            <a:headEnd type="none" w="med" len="med"/>
            <a:tailEnd type="none" w="med" len="med"/>
          </a:ln>
        </p:spPr>
      </p:cxnSp>
      <p:sp>
        <p:nvSpPr>
          <p:cNvPr id="263" name="Google Shape;263;p28"/>
          <p:cNvSpPr txBox="1">
            <a:spLocks noGrp="1"/>
          </p:cNvSpPr>
          <p:nvPr>
            <p:ph type="subTitle" idx="2"/>
          </p:nvPr>
        </p:nvSpPr>
        <p:spPr>
          <a:xfrm>
            <a:off x="457200" y="2947719"/>
            <a:ext cx="5436900" cy="242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264" name="Google Shape;264;p28"/>
          <p:cNvSpPr txBox="1">
            <a:spLocks noGrp="1"/>
          </p:cNvSpPr>
          <p:nvPr>
            <p:ph type="subTitle" idx="3"/>
          </p:nvPr>
        </p:nvSpPr>
        <p:spPr>
          <a:xfrm>
            <a:off x="457200" y="3271213"/>
            <a:ext cx="5436900" cy="2550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265" name="Google Shape;265;p28"/>
          <p:cNvSpPr txBox="1">
            <a:spLocks noGrp="1"/>
          </p:cNvSpPr>
          <p:nvPr>
            <p:ph type="subTitle" idx="4"/>
          </p:nvPr>
        </p:nvSpPr>
        <p:spPr>
          <a:xfrm>
            <a:off x="6348025" y="2945040"/>
            <a:ext cx="5436900" cy="242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266" name="Google Shape;266;p28"/>
          <p:cNvSpPr txBox="1">
            <a:spLocks noGrp="1"/>
          </p:cNvSpPr>
          <p:nvPr>
            <p:ph type="subTitle" idx="5"/>
          </p:nvPr>
        </p:nvSpPr>
        <p:spPr>
          <a:xfrm>
            <a:off x="6348025" y="3267338"/>
            <a:ext cx="5436900" cy="2550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pic>
        <p:nvPicPr>
          <p:cNvPr id="267" name="Google Shape;267;p28"/>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268" name="Google Shape;268;p28"/>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86670402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18_2 Column Side Panel | 3 Line Title">
  <p:cSld name="18_2 Column Side Panel | 3 Line Title">
    <p:spTree>
      <p:nvGrpSpPr>
        <p:cNvPr id="1" name="Shape 280"/>
        <p:cNvGrpSpPr/>
        <p:nvPr/>
      </p:nvGrpSpPr>
      <p:grpSpPr>
        <a:xfrm>
          <a:off x="0" y="0"/>
          <a:ext cx="0" cy="0"/>
          <a:chOff x="0" y="0"/>
          <a:chExt cx="0" cy="0"/>
        </a:xfrm>
      </p:grpSpPr>
      <p:sp>
        <p:nvSpPr>
          <p:cNvPr id="281" name="Google Shape;281;p30"/>
          <p:cNvSpPr/>
          <p:nvPr/>
        </p:nvSpPr>
        <p:spPr>
          <a:xfrm>
            <a:off x="0" y="0"/>
            <a:ext cx="3917700" cy="6858000"/>
          </a:xfrm>
          <a:prstGeom prst="rect">
            <a:avLst/>
          </a:prstGeom>
          <a:solidFill>
            <a:srgbClr val="E3EC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0"/>
          <p:cNvSpPr txBox="1">
            <a:spLocks noGrp="1"/>
          </p:cNvSpPr>
          <p:nvPr>
            <p:ph type="subTitle" idx="1"/>
          </p:nvPr>
        </p:nvSpPr>
        <p:spPr>
          <a:xfrm>
            <a:off x="457200" y="713925"/>
            <a:ext cx="2825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283" name="Google Shape;283;p30"/>
          <p:cNvSpPr txBox="1">
            <a:spLocks noGrp="1"/>
          </p:cNvSpPr>
          <p:nvPr>
            <p:ph type="subTitle" idx="2"/>
          </p:nvPr>
        </p:nvSpPr>
        <p:spPr>
          <a:xfrm>
            <a:off x="4380349" y="2540715"/>
            <a:ext cx="3460800" cy="242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284" name="Google Shape;284;p30"/>
          <p:cNvSpPr txBox="1">
            <a:spLocks noGrp="1"/>
          </p:cNvSpPr>
          <p:nvPr>
            <p:ph type="subTitle" idx="3"/>
          </p:nvPr>
        </p:nvSpPr>
        <p:spPr>
          <a:xfrm>
            <a:off x="4380349" y="2864205"/>
            <a:ext cx="3460800" cy="3251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285" name="Google Shape;285;p30"/>
          <p:cNvSpPr txBox="1">
            <a:spLocks noGrp="1"/>
          </p:cNvSpPr>
          <p:nvPr>
            <p:ph type="subTitle" idx="4"/>
          </p:nvPr>
        </p:nvSpPr>
        <p:spPr>
          <a:xfrm>
            <a:off x="8303799" y="2540715"/>
            <a:ext cx="3460800" cy="242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286" name="Google Shape;286;p30"/>
          <p:cNvSpPr txBox="1">
            <a:spLocks noGrp="1"/>
          </p:cNvSpPr>
          <p:nvPr>
            <p:ph type="subTitle" idx="5"/>
          </p:nvPr>
        </p:nvSpPr>
        <p:spPr>
          <a:xfrm>
            <a:off x="8303799" y="2864205"/>
            <a:ext cx="3460800" cy="3251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287" name="Google Shape;287;p30"/>
          <p:cNvSpPr txBox="1">
            <a:spLocks noGrp="1"/>
          </p:cNvSpPr>
          <p:nvPr>
            <p:ph type="title"/>
          </p:nvPr>
        </p:nvSpPr>
        <p:spPr>
          <a:xfrm>
            <a:off x="457200" y="1048150"/>
            <a:ext cx="28251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sp>
        <p:nvSpPr>
          <p:cNvPr id="288" name="Google Shape;288;p30"/>
          <p:cNvSpPr txBox="1">
            <a:spLocks noGrp="1"/>
          </p:cNvSpPr>
          <p:nvPr>
            <p:ph type="subTitle" idx="6"/>
          </p:nvPr>
        </p:nvSpPr>
        <p:spPr>
          <a:xfrm>
            <a:off x="457200" y="2540711"/>
            <a:ext cx="2825100" cy="3309300"/>
          </a:xfrm>
          <a:prstGeom prst="rect">
            <a:avLst/>
          </a:prstGeom>
        </p:spPr>
        <p:txBody>
          <a:bodyPr spcFirstLastPara="1" wrap="square" lIns="0" tIns="0" rIns="91425" bIns="91425" anchor="t" anchorCtr="0">
            <a:normAutofit/>
          </a:bodyPr>
          <a:lstStyle>
            <a:lvl1pPr lvl="0" rtl="0">
              <a:lnSpc>
                <a:spcPct val="120000"/>
              </a:lnSpc>
              <a:spcBef>
                <a:spcPts val="0"/>
              </a:spcBef>
              <a:spcAft>
                <a:spcPts val="0"/>
              </a:spcAft>
              <a:buClr>
                <a:srgbClr val="00344D"/>
              </a:buClr>
              <a:buSzPts val="1200"/>
              <a:buNone/>
              <a:defRPr sz="1200">
                <a:solidFill>
                  <a:srgbClr val="00344D"/>
                </a:solidFill>
              </a:defRPr>
            </a:lvl1pPr>
            <a:lvl2pPr lvl="1" rtl="0">
              <a:lnSpc>
                <a:spcPct val="120000"/>
              </a:lnSpc>
              <a:spcBef>
                <a:spcPts val="0"/>
              </a:spcBef>
              <a:spcAft>
                <a:spcPts val="0"/>
              </a:spcAft>
              <a:buSzPts val="1400"/>
              <a:buNone/>
              <a:defRPr/>
            </a:lvl2pPr>
            <a:lvl3pPr lvl="2" rtl="0">
              <a:lnSpc>
                <a:spcPct val="120000"/>
              </a:lnSpc>
              <a:spcBef>
                <a:spcPts val="0"/>
              </a:spcBef>
              <a:spcAft>
                <a:spcPts val="0"/>
              </a:spcAft>
              <a:buSzPts val="2000"/>
              <a:buNone/>
              <a:defRPr/>
            </a:lvl3pPr>
            <a:lvl4pPr lvl="3" rtl="0">
              <a:lnSpc>
                <a:spcPct val="120000"/>
              </a:lnSpc>
              <a:spcBef>
                <a:spcPts val="0"/>
              </a:spcBef>
              <a:spcAft>
                <a:spcPts val="0"/>
              </a:spcAft>
              <a:buSzPts val="1900"/>
              <a:buNone/>
              <a:defRPr/>
            </a:lvl4pPr>
            <a:lvl5pPr lvl="4" rtl="0">
              <a:lnSpc>
                <a:spcPct val="120000"/>
              </a:lnSpc>
              <a:spcBef>
                <a:spcPts val="0"/>
              </a:spcBef>
              <a:spcAft>
                <a:spcPts val="0"/>
              </a:spcAft>
              <a:buSzPts val="1900"/>
              <a:buNone/>
              <a:defRPr/>
            </a:lvl5pPr>
            <a:lvl6pPr lvl="5" rtl="0">
              <a:lnSpc>
                <a:spcPct val="120000"/>
              </a:lnSpc>
              <a:spcBef>
                <a:spcPts val="0"/>
              </a:spcBef>
              <a:spcAft>
                <a:spcPts val="0"/>
              </a:spcAft>
              <a:buSzPts val="1900"/>
              <a:buNone/>
              <a:defRPr/>
            </a:lvl6pPr>
            <a:lvl7pPr lvl="6" rtl="0">
              <a:lnSpc>
                <a:spcPct val="120000"/>
              </a:lnSpc>
              <a:spcBef>
                <a:spcPts val="0"/>
              </a:spcBef>
              <a:spcAft>
                <a:spcPts val="0"/>
              </a:spcAft>
              <a:buSzPts val="1900"/>
              <a:buNone/>
              <a:defRPr/>
            </a:lvl7pPr>
            <a:lvl8pPr lvl="7" rtl="0">
              <a:lnSpc>
                <a:spcPct val="120000"/>
              </a:lnSpc>
              <a:spcBef>
                <a:spcPts val="0"/>
              </a:spcBef>
              <a:spcAft>
                <a:spcPts val="0"/>
              </a:spcAft>
              <a:buSzPts val="1900"/>
              <a:buNone/>
              <a:defRPr/>
            </a:lvl8pPr>
            <a:lvl9pPr lvl="8" rtl="0">
              <a:lnSpc>
                <a:spcPct val="120000"/>
              </a:lnSpc>
              <a:spcBef>
                <a:spcPts val="0"/>
              </a:spcBef>
              <a:spcAft>
                <a:spcPts val="0"/>
              </a:spcAft>
              <a:buSzPts val="1900"/>
              <a:buNone/>
              <a:defRPr/>
            </a:lvl9pPr>
          </a:lstStyle>
          <a:p>
            <a:r>
              <a:rPr lang="en-US"/>
              <a:t>Click to edit Master subtitle style</a:t>
            </a:r>
            <a:endParaRPr/>
          </a:p>
        </p:txBody>
      </p:sp>
      <p:pic>
        <p:nvPicPr>
          <p:cNvPr id="289" name="Google Shape;289;p30"/>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290" name="Google Shape;290;p30"/>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12763362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19_2 Column Copy | 1 Line Title">
  <p:cSld name="19_2 Column Copy | 1 Line Title">
    <p:spTree>
      <p:nvGrpSpPr>
        <p:cNvPr id="1" name="Shape 291"/>
        <p:cNvGrpSpPr/>
        <p:nvPr/>
      </p:nvGrpSpPr>
      <p:grpSpPr>
        <a:xfrm>
          <a:off x="0" y="0"/>
          <a:ext cx="0" cy="0"/>
          <a:chOff x="0" y="0"/>
          <a:chExt cx="0" cy="0"/>
        </a:xfrm>
      </p:grpSpPr>
      <p:cxnSp>
        <p:nvCxnSpPr>
          <p:cNvPr id="292" name="Google Shape;292;p31"/>
          <p:cNvCxnSpPr/>
          <p:nvPr/>
        </p:nvCxnSpPr>
        <p:spPr>
          <a:xfrm>
            <a:off x="4163041" y="2318975"/>
            <a:ext cx="0" cy="3537900"/>
          </a:xfrm>
          <a:prstGeom prst="straightConnector1">
            <a:avLst/>
          </a:prstGeom>
          <a:noFill/>
          <a:ln w="9525" cap="flat" cmpd="sng">
            <a:solidFill>
              <a:srgbClr val="008099"/>
            </a:solidFill>
            <a:prstDash val="solid"/>
            <a:round/>
            <a:headEnd type="none" w="med" len="med"/>
            <a:tailEnd type="none" w="med" len="med"/>
          </a:ln>
        </p:spPr>
      </p:cxnSp>
      <p:sp>
        <p:nvSpPr>
          <p:cNvPr id="293" name="Google Shape;293;p31"/>
          <p:cNvSpPr txBox="1">
            <a:spLocks noGrp="1"/>
          </p:cNvSpPr>
          <p:nvPr>
            <p:ph type="subTitle" idx="1"/>
          </p:nvPr>
        </p:nvSpPr>
        <p:spPr>
          <a:xfrm>
            <a:off x="457200" y="2329250"/>
            <a:ext cx="33111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294" name="Google Shape;294;p31"/>
          <p:cNvSpPr txBox="1">
            <a:spLocks noGrp="1"/>
          </p:cNvSpPr>
          <p:nvPr>
            <p:ph type="subTitle" idx="2"/>
          </p:nvPr>
        </p:nvSpPr>
        <p:spPr>
          <a:xfrm>
            <a:off x="457200" y="2645581"/>
            <a:ext cx="3311100" cy="3186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295" name="Google Shape;295;p31"/>
          <p:cNvSpPr txBox="1">
            <a:spLocks noGrp="1"/>
          </p:cNvSpPr>
          <p:nvPr>
            <p:ph type="subTitle" idx="3"/>
          </p:nvPr>
        </p:nvSpPr>
        <p:spPr>
          <a:xfrm>
            <a:off x="4396775" y="2326575"/>
            <a:ext cx="33111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296" name="Google Shape;296;p31"/>
          <p:cNvSpPr txBox="1">
            <a:spLocks noGrp="1"/>
          </p:cNvSpPr>
          <p:nvPr>
            <p:ph type="subTitle" idx="4"/>
          </p:nvPr>
        </p:nvSpPr>
        <p:spPr>
          <a:xfrm>
            <a:off x="4396775" y="2641846"/>
            <a:ext cx="3311100" cy="3187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297" name="Google Shape;297;p31"/>
          <p:cNvSpPr txBox="1">
            <a:spLocks noGrp="1"/>
          </p:cNvSpPr>
          <p:nvPr>
            <p:ph type="subTitle" idx="5"/>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298" name="Google Shape;298;p31"/>
          <p:cNvSpPr txBox="1">
            <a:spLocks noGrp="1"/>
          </p:cNvSpPr>
          <p:nvPr>
            <p:ph type="title"/>
          </p:nvPr>
        </p:nvSpPr>
        <p:spPr>
          <a:xfrm>
            <a:off x="457200" y="1048161"/>
            <a:ext cx="5445600" cy="5571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cxnSp>
        <p:nvCxnSpPr>
          <p:cNvPr id="299" name="Google Shape;299;p31"/>
          <p:cNvCxnSpPr/>
          <p:nvPr/>
        </p:nvCxnSpPr>
        <p:spPr>
          <a:xfrm>
            <a:off x="8058716" y="2318975"/>
            <a:ext cx="0" cy="3537900"/>
          </a:xfrm>
          <a:prstGeom prst="straightConnector1">
            <a:avLst/>
          </a:prstGeom>
          <a:noFill/>
          <a:ln w="9525" cap="flat" cmpd="sng">
            <a:solidFill>
              <a:srgbClr val="008099"/>
            </a:solidFill>
            <a:prstDash val="solid"/>
            <a:round/>
            <a:headEnd type="none" w="med" len="med"/>
            <a:tailEnd type="none" w="med" len="med"/>
          </a:ln>
        </p:spPr>
      </p:cxnSp>
      <p:sp>
        <p:nvSpPr>
          <p:cNvPr id="300" name="Google Shape;300;p31"/>
          <p:cNvSpPr txBox="1">
            <a:spLocks noGrp="1"/>
          </p:cNvSpPr>
          <p:nvPr>
            <p:ph type="subTitle" idx="6"/>
          </p:nvPr>
        </p:nvSpPr>
        <p:spPr>
          <a:xfrm>
            <a:off x="8336350" y="2326575"/>
            <a:ext cx="33111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301" name="Google Shape;301;p31"/>
          <p:cNvSpPr txBox="1">
            <a:spLocks noGrp="1"/>
          </p:cNvSpPr>
          <p:nvPr>
            <p:ph type="subTitle" idx="7"/>
          </p:nvPr>
        </p:nvSpPr>
        <p:spPr>
          <a:xfrm>
            <a:off x="8336350" y="2641846"/>
            <a:ext cx="3311100" cy="3187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pic>
        <p:nvPicPr>
          <p:cNvPr id="302" name="Google Shape;302;p31"/>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303" name="Google Shape;303;p31"/>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981664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Side Bar Content Sil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A438DE-C883-703F-FD0B-C87E562E880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p:nvPr>
        </p:nvSpPr>
        <p:spPr>
          <a:xfrm>
            <a:off x="488241" y="579616"/>
            <a:ext cx="4027314" cy="1384651"/>
          </a:xfrm>
        </p:spPr>
        <p:txBody>
          <a:bodyPr anchor="t"/>
          <a:lstStyle>
            <a:lvl1pPr>
              <a:lnSpc>
                <a:spcPts val="4500"/>
              </a:lnSpc>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88241" y="2005012"/>
            <a:ext cx="4027314" cy="4000677"/>
          </a:xfrm>
        </p:spPr>
        <p:txBody>
          <a:bodyPr>
            <a:normAutofit/>
          </a:bodyPr>
          <a:lstStyle>
            <a:lvl1pPr marL="0" indent="0">
              <a:lnSpc>
                <a:spcPts val="3000"/>
              </a:lnSpc>
              <a:spcBef>
                <a:spcPts val="0"/>
              </a:spcBef>
              <a:buFontTx/>
              <a:buNone/>
              <a:defRPr sz="2000">
                <a:solidFill>
                  <a:schemeClr val="bg1"/>
                </a:solidFill>
              </a:defRPr>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dirty="0"/>
              <a:t>Click to edit Master text styles</a:t>
            </a:r>
          </a:p>
        </p:txBody>
      </p:sp>
      <p:sp>
        <p:nvSpPr>
          <p:cNvPr id="6" name="Slide Number Placeholder 5"/>
          <p:cNvSpPr>
            <a:spLocks noGrp="1"/>
          </p:cNvSpPr>
          <p:nvPr>
            <p:ph type="sldNum" sz="quarter" idx="12"/>
          </p:nvPr>
        </p:nvSpPr>
        <p:spPr>
          <a:xfrm>
            <a:off x="8746068" y="6356350"/>
            <a:ext cx="2743200" cy="365125"/>
          </a:xfrm>
        </p:spPr>
        <p:txBody>
          <a:bodyPr/>
          <a:lstStyle>
            <a:lvl1pPr>
              <a:defRPr>
                <a:solidFill>
                  <a:schemeClr val="tx1">
                    <a:lumMod val="90000"/>
                    <a:lumOff val="10000"/>
                  </a:schemeClr>
                </a:solidFill>
              </a:defRPr>
            </a:lvl1pPr>
          </a:lstStyle>
          <a:p>
            <a:fld id="{48F63A3B-78C7-47BE-AE5E-E10140E04643}" type="slidenum">
              <a:rPr lang="en-US" smtClean="0"/>
              <a:pPr/>
              <a:t>‹#›</a:t>
            </a:fld>
            <a:endParaRPr lang="en-US" dirty="0"/>
          </a:p>
        </p:txBody>
      </p:sp>
      <p:sp>
        <p:nvSpPr>
          <p:cNvPr id="7" name="Picture Placeholder 6">
            <a:extLst>
              <a:ext uri="{FF2B5EF4-FFF2-40B4-BE49-F238E27FC236}">
                <a16:creationId xmlns:a16="http://schemas.microsoft.com/office/drawing/2014/main" id="{F422B919-561D-CBC5-77FF-1548AA136E4A}"/>
              </a:ext>
            </a:extLst>
          </p:cNvPr>
          <p:cNvSpPr>
            <a:spLocks noGrp="1" noChangeAspect="1"/>
          </p:cNvSpPr>
          <p:nvPr>
            <p:ph type="pic" sz="quarter" idx="10"/>
          </p:nvPr>
        </p:nvSpPr>
        <p:spPr>
          <a:xfrm>
            <a:off x="5276313" y="509888"/>
            <a:ext cx="3931920" cy="3939068"/>
          </a:xfrm>
          <a:custGeom>
            <a:avLst/>
            <a:gdLst>
              <a:gd name="connsiteX0" fmla="*/ 3240259 w 5029200"/>
              <a:gd name="connsiteY0" fmla="*/ 4815180 h 5038344"/>
              <a:gd name="connsiteX1" fmla="*/ 3352123 w 5029200"/>
              <a:gd name="connsiteY1" fmla="*/ 4926763 h 5038344"/>
              <a:gd name="connsiteX2" fmla="*/ 3283801 w 5029200"/>
              <a:gd name="connsiteY2" fmla="*/ 5029577 h 5038344"/>
              <a:gd name="connsiteX3" fmla="*/ 3240266 w 5029200"/>
              <a:gd name="connsiteY3" fmla="*/ 5038344 h 5038344"/>
              <a:gd name="connsiteX4" fmla="*/ 3240252 w 5029200"/>
              <a:gd name="connsiteY4" fmla="*/ 5038344 h 5038344"/>
              <a:gd name="connsiteX5" fmla="*/ 3196717 w 5029200"/>
              <a:gd name="connsiteY5" fmla="*/ 5029577 h 5038344"/>
              <a:gd name="connsiteX6" fmla="*/ 3128394 w 5029200"/>
              <a:gd name="connsiteY6" fmla="*/ 4926763 h 5038344"/>
              <a:gd name="connsiteX7" fmla="*/ 3240259 w 5029200"/>
              <a:gd name="connsiteY7" fmla="*/ 4815180 h 5038344"/>
              <a:gd name="connsiteX8" fmla="*/ 2765723 w 5029200"/>
              <a:gd name="connsiteY8" fmla="*/ 4815180 h 5038344"/>
              <a:gd name="connsiteX9" fmla="*/ 2877588 w 5029200"/>
              <a:gd name="connsiteY9" fmla="*/ 4926763 h 5038344"/>
              <a:gd name="connsiteX10" fmla="*/ 2809266 w 5029200"/>
              <a:gd name="connsiteY10" fmla="*/ 5029577 h 5038344"/>
              <a:gd name="connsiteX11" fmla="*/ 2765730 w 5029200"/>
              <a:gd name="connsiteY11" fmla="*/ 5038344 h 5038344"/>
              <a:gd name="connsiteX12" fmla="*/ 2765716 w 5029200"/>
              <a:gd name="connsiteY12" fmla="*/ 5038344 h 5038344"/>
              <a:gd name="connsiteX13" fmla="*/ 2722181 w 5029200"/>
              <a:gd name="connsiteY13" fmla="*/ 5029577 h 5038344"/>
              <a:gd name="connsiteX14" fmla="*/ 2653859 w 5029200"/>
              <a:gd name="connsiteY14" fmla="*/ 4926763 h 5038344"/>
              <a:gd name="connsiteX15" fmla="*/ 2765723 w 5029200"/>
              <a:gd name="connsiteY15" fmla="*/ 4815180 h 5038344"/>
              <a:gd name="connsiteX16" fmla="*/ 2286359 w 5029200"/>
              <a:gd name="connsiteY16" fmla="*/ 4815180 h 5038344"/>
              <a:gd name="connsiteX17" fmla="*/ 2398224 w 5029200"/>
              <a:gd name="connsiteY17" fmla="*/ 4926763 h 5038344"/>
              <a:gd name="connsiteX18" fmla="*/ 2329901 w 5029200"/>
              <a:gd name="connsiteY18" fmla="*/ 5029577 h 5038344"/>
              <a:gd name="connsiteX19" fmla="*/ 2286367 w 5029200"/>
              <a:gd name="connsiteY19" fmla="*/ 5038344 h 5038344"/>
              <a:gd name="connsiteX20" fmla="*/ 2286352 w 5029200"/>
              <a:gd name="connsiteY20" fmla="*/ 5038344 h 5038344"/>
              <a:gd name="connsiteX21" fmla="*/ 2242817 w 5029200"/>
              <a:gd name="connsiteY21" fmla="*/ 5029577 h 5038344"/>
              <a:gd name="connsiteX22" fmla="*/ 2174495 w 5029200"/>
              <a:gd name="connsiteY22" fmla="*/ 4926763 h 5038344"/>
              <a:gd name="connsiteX23" fmla="*/ 2286359 w 5029200"/>
              <a:gd name="connsiteY23" fmla="*/ 4815180 h 5038344"/>
              <a:gd name="connsiteX24" fmla="*/ 1811824 w 5029200"/>
              <a:gd name="connsiteY24" fmla="*/ 4814039 h 5038344"/>
              <a:gd name="connsiteX25" fmla="*/ 1923689 w 5029200"/>
              <a:gd name="connsiteY25" fmla="*/ 4925622 h 5038344"/>
              <a:gd name="connsiteX26" fmla="*/ 1811824 w 5029200"/>
              <a:gd name="connsiteY26" fmla="*/ 5037203 h 5038344"/>
              <a:gd name="connsiteX27" fmla="*/ 1699960 w 5029200"/>
              <a:gd name="connsiteY27" fmla="*/ 4925622 h 5038344"/>
              <a:gd name="connsiteX28" fmla="*/ 1811824 w 5029200"/>
              <a:gd name="connsiteY28" fmla="*/ 4814039 h 5038344"/>
              <a:gd name="connsiteX29" fmla="*/ 3878775 w 5029200"/>
              <a:gd name="connsiteY29" fmla="*/ 4248010 h 5038344"/>
              <a:gd name="connsiteX30" fmla="*/ 4042505 w 5029200"/>
              <a:gd name="connsiteY30" fmla="*/ 4411326 h 5038344"/>
              <a:gd name="connsiteX31" fmla="*/ 3878775 w 5029200"/>
              <a:gd name="connsiteY31" fmla="*/ 4574643 h 5038344"/>
              <a:gd name="connsiteX32" fmla="*/ 3715047 w 5029200"/>
              <a:gd name="connsiteY32" fmla="*/ 4411326 h 5038344"/>
              <a:gd name="connsiteX33" fmla="*/ 3878775 w 5029200"/>
              <a:gd name="connsiteY33" fmla="*/ 4248010 h 5038344"/>
              <a:gd name="connsiteX34" fmla="*/ 1177884 w 5029200"/>
              <a:gd name="connsiteY34" fmla="*/ 4248010 h 5038344"/>
              <a:gd name="connsiteX35" fmla="*/ 1341613 w 5029200"/>
              <a:gd name="connsiteY35" fmla="*/ 4411326 h 5038344"/>
              <a:gd name="connsiteX36" fmla="*/ 1177884 w 5029200"/>
              <a:gd name="connsiteY36" fmla="*/ 4574643 h 5038344"/>
              <a:gd name="connsiteX37" fmla="*/ 1014155 w 5029200"/>
              <a:gd name="connsiteY37" fmla="*/ 4411326 h 5038344"/>
              <a:gd name="connsiteX38" fmla="*/ 1177884 w 5029200"/>
              <a:gd name="connsiteY38" fmla="*/ 4248010 h 5038344"/>
              <a:gd name="connsiteX39" fmla="*/ 3338013 w 5029200"/>
              <a:gd name="connsiteY39" fmla="*/ 4221636 h 5038344"/>
              <a:gd name="connsiteX40" fmla="*/ 3528183 w 5029200"/>
              <a:gd name="connsiteY40" fmla="*/ 4411326 h 5038344"/>
              <a:gd name="connsiteX41" fmla="*/ 3338013 w 5029200"/>
              <a:gd name="connsiteY41" fmla="*/ 4601017 h 5038344"/>
              <a:gd name="connsiteX42" fmla="*/ 3147843 w 5029200"/>
              <a:gd name="connsiteY42" fmla="*/ 4411326 h 5038344"/>
              <a:gd name="connsiteX43" fmla="*/ 3338013 w 5029200"/>
              <a:gd name="connsiteY43" fmla="*/ 4221636 h 5038344"/>
              <a:gd name="connsiteX44" fmla="*/ 1718646 w 5029200"/>
              <a:gd name="connsiteY44" fmla="*/ 4221636 h 5038344"/>
              <a:gd name="connsiteX45" fmla="*/ 1908816 w 5029200"/>
              <a:gd name="connsiteY45" fmla="*/ 4411326 h 5038344"/>
              <a:gd name="connsiteX46" fmla="*/ 1718646 w 5029200"/>
              <a:gd name="connsiteY46" fmla="*/ 4601017 h 5038344"/>
              <a:gd name="connsiteX47" fmla="*/ 1528477 w 5029200"/>
              <a:gd name="connsiteY47" fmla="*/ 4411326 h 5038344"/>
              <a:gd name="connsiteX48" fmla="*/ 1718646 w 5029200"/>
              <a:gd name="connsiteY48" fmla="*/ 4221636 h 5038344"/>
              <a:gd name="connsiteX49" fmla="*/ 2801953 w 5029200"/>
              <a:gd name="connsiteY49" fmla="*/ 4196783 h 5038344"/>
              <a:gd name="connsiteX50" fmla="*/ 3009411 w 5029200"/>
              <a:gd name="connsiteY50" fmla="*/ 4403718 h 5038344"/>
              <a:gd name="connsiteX51" fmla="*/ 2801953 w 5029200"/>
              <a:gd name="connsiteY51" fmla="*/ 4610654 h 5038344"/>
              <a:gd name="connsiteX52" fmla="*/ 2594495 w 5029200"/>
              <a:gd name="connsiteY52" fmla="*/ 4403718 h 5038344"/>
              <a:gd name="connsiteX53" fmla="*/ 2801953 w 5029200"/>
              <a:gd name="connsiteY53" fmla="*/ 4196783 h 5038344"/>
              <a:gd name="connsiteX54" fmla="*/ 2259282 w 5029200"/>
              <a:gd name="connsiteY54" fmla="*/ 4196783 h 5038344"/>
              <a:gd name="connsiteX55" fmla="*/ 2466740 w 5029200"/>
              <a:gd name="connsiteY55" fmla="*/ 4403718 h 5038344"/>
              <a:gd name="connsiteX56" fmla="*/ 2259282 w 5029200"/>
              <a:gd name="connsiteY56" fmla="*/ 4610654 h 5038344"/>
              <a:gd name="connsiteX57" fmla="*/ 2051824 w 5029200"/>
              <a:gd name="connsiteY57" fmla="*/ 4403718 h 5038344"/>
              <a:gd name="connsiteX58" fmla="*/ 2259282 w 5029200"/>
              <a:gd name="connsiteY58" fmla="*/ 4196783 h 5038344"/>
              <a:gd name="connsiteX59" fmla="*/ 4417887 w 5029200"/>
              <a:gd name="connsiteY59" fmla="*/ 3710383 h 5038344"/>
              <a:gd name="connsiteX60" fmla="*/ 4572973 w 5029200"/>
              <a:gd name="connsiteY60" fmla="*/ 3865077 h 5038344"/>
              <a:gd name="connsiteX61" fmla="*/ 4417887 w 5029200"/>
              <a:gd name="connsiteY61" fmla="*/ 4019772 h 5038344"/>
              <a:gd name="connsiteX62" fmla="*/ 4262675 w 5029200"/>
              <a:gd name="connsiteY62" fmla="*/ 3865077 h 5038344"/>
              <a:gd name="connsiteX63" fmla="*/ 4417887 w 5029200"/>
              <a:gd name="connsiteY63" fmla="*/ 3710383 h 5038344"/>
              <a:gd name="connsiteX64" fmla="*/ 641696 w 5029200"/>
              <a:gd name="connsiteY64" fmla="*/ 3707974 h 5038344"/>
              <a:gd name="connsiteX65" fmla="*/ 796781 w 5029200"/>
              <a:gd name="connsiteY65" fmla="*/ 3862795 h 5038344"/>
              <a:gd name="connsiteX66" fmla="*/ 641696 w 5029200"/>
              <a:gd name="connsiteY66" fmla="*/ 4017489 h 5038344"/>
              <a:gd name="connsiteX67" fmla="*/ 486484 w 5029200"/>
              <a:gd name="connsiteY67" fmla="*/ 3862795 h 5038344"/>
              <a:gd name="connsiteX68" fmla="*/ 641696 w 5029200"/>
              <a:gd name="connsiteY68" fmla="*/ 3707974 h 5038344"/>
              <a:gd name="connsiteX69" fmla="*/ 1181061 w 5029200"/>
              <a:gd name="connsiteY69" fmla="*/ 3647618 h 5038344"/>
              <a:gd name="connsiteX70" fmla="*/ 1398180 w 5029200"/>
              <a:gd name="connsiteY70" fmla="*/ 3864189 h 5038344"/>
              <a:gd name="connsiteX71" fmla="*/ 1181061 w 5029200"/>
              <a:gd name="connsiteY71" fmla="*/ 4080761 h 5038344"/>
              <a:gd name="connsiteX72" fmla="*/ 963942 w 5029200"/>
              <a:gd name="connsiteY72" fmla="*/ 3864189 h 5038344"/>
              <a:gd name="connsiteX73" fmla="*/ 1181061 w 5029200"/>
              <a:gd name="connsiteY73" fmla="*/ 3647618 h 5038344"/>
              <a:gd name="connsiteX74" fmla="*/ 3876233 w 5029200"/>
              <a:gd name="connsiteY74" fmla="*/ 3646350 h 5038344"/>
              <a:gd name="connsiteX75" fmla="*/ 4093352 w 5029200"/>
              <a:gd name="connsiteY75" fmla="*/ 3862921 h 5038344"/>
              <a:gd name="connsiteX76" fmla="*/ 3876233 w 5029200"/>
              <a:gd name="connsiteY76" fmla="*/ 4079493 h 5038344"/>
              <a:gd name="connsiteX77" fmla="*/ 3659114 w 5029200"/>
              <a:gd name="connsiteY77" fmla="*/ 3862921 h 5038344"/>
              <a:gd name="connsiteX78" fmla="*/ 3876233 w 5029200"/>
              <a:gd name="connsiteY78" fmla="*/ 3646350 h 5038344"/>
              <a:gd name="connsiteX79" fmla="*/ 4417633 w 5029200"/>
              <a:gd name="connsiteY79" fmla="*/ 3137126 h 5038344"/>
              <a:gd name="connsiteX80" fmla="*/ 4607929 w 5029200"/>
              <a:gd name="connsiteY80" fmla="*/ 3326818 h 5038344"/>
              <a:gd name="connsiteX81" fmla="*/ 4417633 w 5029200"/>
              <a:gd name="connsiteY81" fmla="*/ 3516635 h 5038344"/>
              <a:gd name="connsiteX82" fmla="*/ 4227336 w 5029200"/>
              <a:gd name="connsiteY82" fmla="*/ 3326818 h 5038344"/>
              <a:gd name="connsiteX83" fmla="*/ 4417633 w 5029200"/>
              <a:gd name="connsiteY83" fmla="*/ 3137126 h 5038344"/>
              <a:gd name="connsiteX84" fmla="*/ 641442 w 5029200"/>
              <a:gd name="connsiteY84" fmla="*/ 3134844 h 5038344"/>
              <a:gd name="connsiteX85" fmla="*/ 831739 w 5029200"/>
              <a:gd name="connsiteY85" fmla="*/ 3324661 h 5038344"/>
              <a:gd name="connsiteX86" fmla="*/ 641442 w 5029200"/>
              <a:gd name="connsiteY86" fmla="*/ 3514478 h 5038344"/>
              <a:gd name="connsiteX87" fmla="*/ 451145 w 5029200"/>
              <a:gd name="connsiteY87" fmla="*/ 3324661 h 5038344"/>
              <a:gd name="connsiteX88" fmla="*/ 641442 w 5029200"/>
              <a:gd name="connsiteY88" fmla="*/ 3134844 h 5038344"/>
              <a:gd name="connsiteX89" fmla="*/ 111865 w 5029200"/>
              <a:gd name="connsiteY89" fmla="*/ 3121023 h 5038344"/>
              <a:gd name="connsiteX90" fmla="*/ 223729 w 5029200"/>
              <a:gd name="connsiteY90" fmla="*/ 3232606 h 5038344"/>
              <a:gd name="connsiteX91" fmla="*/ 111865 w 5029200"/>
              <a:gd name="connsiteY91" fmla="*/ 3344189 h 5038344"/>
              <a:gd name="connsiteX92" fmla="*/ 0 w 5029200"/>
              <a:gd name="connsiteY92" fmla="*/ 3232606 h 5038344"/>
              <a:gd name="connsiteX93" fmla="*/ 111865 w 5029200"/>
              <a:gd name="connsiteY93" fmla="*/ 3121023 h 5038344"/>
              <a:gd name="connsiteX94" fmla="*/ 4917210 w 5029200"/>
              <a:gd name="connsiteY94" fmla="*/ 3120896 h 5038344"/>
              <a:gd name="connsiteX95" fmla="*/ 5029075 w 5029200"/>
              <a:gd name="connsiteY95" fmla="*/ 3232479 h 5038344"/>
              <a:gd name="connsiteX96" fmla="*/ 4917210 w 5029200"/>
              <a:gd name="connsiteY96" fmla="*/ 3344062 h 5038344"/>
              <a:gd name="connsiteX97" fmla="*/ 4805345 w 5029200"/>
              <a:gd name="connsiteY97" fmla="*/ 3232479 h 5038344"/>
              <a:gd name="connsiteX98" fmla="*/ 4917210 w 5029200"/>
              <a:gd name="connsiteY98" fmla="*/ 3120896 h 5038344"/>
              <a:gd name="connsiteX99" fmla="*/ 4917337 w 5029200"/>
              <a:gd name="connsiteY99" fmla="*/ 2645274 h 5038344"/>
              <a:gd name="connsiteX100" fmla="*/ 5020410 w 5029200"/>
              <a:gd name="connsiteY100" fmla="*/ 2713425 h 5038344"/>
              <a:gd name="connsiteX101" fmla="*/ 5029200 w 5029200"/>
              <a:gd name="connsiteY101" fmla="*/ 2756852 h 5038344"/>
              <a:gd name="connsiteX102" fmla="*/ 5029200 w 5029200"/>
              <a:gd name="connsiteY102" fmla="*/ 2756862 h 5038344"/>
              <a:gd name="connsiteX103" fmla="*/ 5020410 w 5029200"/>
              <a:gd name="connsiteY103" fmla="*/ 2800290 h 5038344"/>
              <a:gd name="connsiteX104" fmla="*/ 4917337 w 5029200"/>
              <a:gd name="connsiteY104" fmla="*/ 2868440 h 5038344"/>
              <a:gd name="connsiteX105" fmla="*/ 4805473 w 5029200"/>
              <a:gd name="connsiteY105" fmla="*/ 2756857 h 5038344"/>
              <a:gd name="connsiteX106" fmla="*/ 4917337 w 5029200"/>
              <a:gd name="connsiteY106" fmla="*/ 2645274 h 5038344"/>
              <a:gd name="connsiteX107" fmla="*/ 111865 w 5029200"/>
              <a:gd name="connsiteY107" fmla="*/ 2645274 h 5038344"/>
              <a:gd name="connsiteX108" fmla="*/ 223729 w 5029200"/>
              <a:gd name="connsiteY108" fmla="*/ 2756857 h 5038344"/>
              <a:gd name="connsiteX109" fmla="*/ 111865 w 5029200"/>
              <a:gd name="connsiteY109" fmla="*/ 2868440 h 5038344"/>
              <a:gd name="connsiteX110" fmla="*/ 0 w 5029200"/>
              <a:gd name="connsiteY110" fmla="*/ 2756857 h 5038344"/>
              <a:gd name="connsiteX111" fmla="*/ 111865 w 5029200"/>
              <a:gd name="connsiteY111" fmla="*/ 2645274 h 5038344"/>
              <a:gd name="connsiteX112" fmla="*/ 4417759 w 5029200"/>
              <a:gd name="connsiteY112" fmla="*/ 2581621 h 5038344"/>
              <a:gd name="connsiteX113" fmla="*/ 4625217 w 5029200"/>
              <a:gd name="connsiteY113" fmla="*/ 2788557 h 5038344"/>
              <a:gd name="connsiteX114" fmla="*/ 4417759 w 5029200"/>
              <a:gd name="connsiteY114" fmla="*/ 2995492 h 5038344"/>
              <a:gd name="connsiteX115" fmla="*/ 4210301 w 5029200"/>
              <a:gd name="connsiteY115" fmla="*/ 2788557 h 5038344"/>
              <a:gd name="connsiteX116" fmla="*/ 4417759 w 5029200"/>
              <a:gd name="connsiteY116" fmla="*/ 2581621 h 5038344"/>
              <a:gd name="connsiteX117" fmla="*/ 641569 w 5029200"/>
              <a:gd name="connsiteY117" fmla="*/ 2579466 h 5038344"/>
              <a:gd name="connsiteX118" fmla="*/ 849027 w 5029200"/>
              <a:gd name="connsiteY118" fmla="*/ 2786402 h 5038344"/>
              <a:gd name="connsiteX119" fmla="*/ 641569 w 5029200"/>
              <a:gd name="connsiteY119" fmla="*/ 2993337 h 5038344"/>
              <a:gd name="connsiteX120" fmla="*/ 434111 w 5029200"/>
              <a:gd name="connsiteY120" fmla="*/ 2786402 h 5038344"/>
              <a:gd name="connsiteX121" fmla="*/ 641569 w 5029200"/>
              <a:gd name="connsiteY121" fmla="*/ 2579466 h 5038344"/>
              <a:gd name="connsiteX122" fmla="*/ 4917210 w 5029200"/>
              <a:gd name="connsiteY122" fmla="*/ 2169400 h 5038344"/>
              <a:gd name="connsiteX123" fmla="*/ 5029075 w 5029200"/>
              <a:gd name="connsiteY123" fmla="*/ 2280982 h 5038344"/>
              <a:gd name="connsiteX124" fmla="*/ 4917210 w 5029200"/>
              <a:gd name="connsiteY124" fmla="*/ 2392565 h 5038344"/>
              <a:gd name="connsiteX125" fmla="*/ 4805345 w 5029200"/>
              <a:gd name="connsiteY125" fmla="*/ 2280982 h 5038344"/>
              <a:gd name="connsiteX126" fmla="*/ 4917210 w 5029200"/>
              <a:gd name="connsiteY126" fmla="*/ 2169400 h 5038344"/>
              <a:gd name="connsiteX127" fmla="*/ 111865 w 5029200"/>
              <a:gd name="connsiteY127" fmla="*/ 2169272 h 5038344"/>
              <a:gd name="connsiteX128" fmla="*/ 223729 w 5029200"/>
              <a:gd name="connsiteY128" fmla="*/ 2280855 h 5038344"/>
              <a:gd name="connsiteX129" fmla="*/ 111865 w 5029200"/>
              <a:gd name="connsiteY129" fmla="*/ 2392438 h 5038344"/>
              <a:gd name="connsiteX130" fmla="*/ 0 w 5029200"/>
              <a:gd name="connsiteY130" fmla="*/ 2280855 h 5038344"/>
              <a:gd name="connsiteX131" fmla="*/ 111865 w 5029200"/>
              <a:gd name="connsiteY131" fmla="*/ 2169272 h 5038344"/>
              <a:gd name="connsiteX132" fmla="*/ 4417759 w 5029200"/>
              <a:gd name="connsiteY132" fmla="*/ 2043235 h 5038344"/>
              <a:gd name="connsiteX133" fmla="*/ 4625217 w 5029200"/>
              <a:gd name="connsiteY133" fmla="*/ 2250170 h 5038344"/>
              <a:gd name="connsiteX134" fmla="*/ 4417759 w 5029200"/>
              <a:gd name="connsiteY134" fmla="*/ 2457105 h 5038344"/>
              <a:gd name="connsiteX135" fmla="*/ 4210301 w 5029200"/>
              <a:gd name="connsiteY135" fmla="*/ 2250170 h 5038344"/>
              <a:gd name="connsiteX136" fmla="*/ 4417759 w 5029200"/>
              <a:gd name="connsiteY136" fmla="*/ 2043235 h 5038344"/>
              <a:gd name="connsiteX137" fmla="*/ 641569 w 5029200"/>
              <a:gd name="connsiteY137" fmla="*/ 2041079 h 5038344"/>
              <a:gd name="connsiteX138" fmla="*/ 849027 w 5029200"/>
              <a:gd name="connsiteY138" fmla="*/ 2248015 h 5038344"/>
              <a:gd name="connsiteX139" fmla="*/ 641569 w 5029200"/>
              <a:gd name="connsiteY139" fmla="*/ 2454950 h 5038344"/>
              <a:gd name="connsiteX140" fmla="*/ 434111 w 5029200"/>
              <a:gd name="connsiteY140" fmla="*/ 2248015 h 5038344"/>
              <a:gd name="connsiteX141" fmla="*/ 641569 w 5029200"/>
              <a:gd name="connsiteY141" fmla="*/ 2041079 h 5038344"/>
              <a:gd name="connsiteX142" fmla="*/ 4917337 w 5029200"/>
              <a:gd name="connsiteY142" fmla="*/ 1693525 h 5038344"/>
              <a:gd name="connsiteX143" fmla="*/ 5020410 w 5029200"/>
              <a:gd name="connsiteY143" fmla="*/ 1761674 h 5038344"/>
              <a:gd name="connsiteX144" fmla="*/ 5029200 w 5029200"/>
              <a:gd name="connsiteY144" fmla="*/ 1805101 h 5038344"/>
              <a:gd name="connsiteX145" fmla="*/ 5029200 w 5029200"/>
              <a:gd name="connsiteY145" fmla="*/ 1805111 h 5038344"/>
              <a:gd name="connsiteX146" fmla="*/ 5020410 w 5029200"/>
              <a:gd name="connsiteY146" fmla="*/ 1848539 h 5038344"/>
              <a:gd name="connsiteX147" fmla="*/ 4917337 w 5029200"/>
              <a:gd name="connsiteY147" fmla="*/ 1916689 h 5038344"/>
              <a:gd name="connsiteX148" fmla="*/ 4805473 w 5029200"/>
              <a:gd name="connsiteY148" fmla="*/ 1805106 h 5038344"/>
              <a:gd name="connsiteX149" fmla="*/ 4917337 w 5029200"/>
              <a:gd name="connsiteY149" fmla="*/ 1693525 h 5038344"/>
              <a:gd name="connsiteX150" fmla="*/ 111865 w 5029200"/>
              <a:gd name="connsiteY150" fmla="*/ 1693525 h 5038344"/>
              <a:gd name="connsiteX151" fmla="*/ 223729 w 5029200"/>
              <a:gd name="connsiteY151" fmla="*/ 1805106 h 5038344"/>
              <a:gd name="connsiteX152" fmla="*/ 111865 w 5029200"/>
              <a:gd name="connsiteY152" fmla="*/ 1916689 h 5038344"/>
              <a:gd name="connsiteX153" fmla="*/ 0 w 5029200"/>
              <a:gd name="connsiteY153" fmla="*/ 1805106 h 5038344"/>
              <a:gd name="connsiteX154" fmla="*/ 111865 w 5029200"/>
              <a:gd name="connsiteY154" fmla="*/ 1693525 h 5038344"/>
              <a:gd name="connsiteX155" fmla="*/ 4417887 w 5029200"/>
              <a:gd name="connsiteY155" fmla="*/ 1522092 h 5038344"/>
              <a:gd name="connsiteX156" fmla="*/ 4608184 w 5029200"/>
              <a:gd name="connsiteY156" fmla="*/ 1711910 h 5038344"/>
              <a:gd name="connsiteX157" fmla="*/ 4417887 w 5029200"/>
              <a:gd name="connsiteY157" fmla="*/ 1901600 h 5038344"/>
              <a:gd name="connsiteX158" fmla="*/ 4227589 w 5029200"/>
              <a:gd name="connsiteY158" fmla="*/ 1711910 h 5038344"/>
              <a:gd name="connsiteX159" fmla="*/ 4417887 w 5029200"/>
              <a:gd name="connsiteY159" fmla="*/ 1522092 h 5038344"/>
              <a:gd name="connsiteX160" fmla="*/ 641569 w 5029200"/>
              <a:gd name="connsiteY160" fmla="*/ 1520064 h 5038344"/>
              <a:gd name="connsiteX161" fmla="*/ 831866 w 5029200"/>
              <a:gd name="connsiteY161" fmla="*/ 1709754 h 5038344"/>
              <a:gd name="connsiteX162" fmla="*/ 641569 w 5029200"/>
              <a:gd name="connsiteY162" fmla="*/ 1899572 h 5038344"/>
              <a:gd name="connsiteX163" fmla="*/ 451273 w 5029200"/>
              <a:gd name="connsiteY163" fmla="*/ 1709754 h 5038344"/>
              <a:gd name="connsiteX164" fmla="*/ 641569 w 5029200"/>
              <a:gd name="connsiteY164" fmla="*/ 1520064 h 5038344"/>
              <a:gd name="connsiteX165" fmla="*/ 641442 w 5029200"/>
              <a:gd name="connsiteY165" fmla="*/ 1017180 h 5038344"/>
              <a:gd name="connsiteX166" fmla="*/ 796527 w 5029200"/>
              <a:gd name="connsiteY166" fmla="*/ 1171874 h 5038344"/>
              <a:gd name="connsiteX167" fmla="*/ 641442 w 5029200"/>
              <a:gd name="connsiteY167" fmla="*/ 1326695 h 5038344"/>
              <a:gd name="connsiteX168" fmla="*/ 486356 w 5029200"/>
              <a:gd name="connsiteY168" fmla="*/ 1171874 h 5038344"/>
              <a:gd name="connsiteX169" fmla="*/ 641442 w 5029200"/>
              <a:gd name="connsiteY169" fmla="*/ 1017180 h 5038344"/>
              <a:gd name="connsiteX170" fmla="*/ 4419285 w 5029200"/>
              <a:gd name="connsiteY170" fmla="*/ 1009572 h 5038344"/>
              <a:gd name="connsiteX171" fmla="*/ 4580091 w 5029200"/>
              <a:gd name="connsiteY171" fmla="*/ 1170099 h 5038344"/>
              <a:gd name="connsiteX172" fmla="*/ 4419285 w 5029200"/>
              <a:gd name="connsiteY172" fmla="*/ 1330500 h 5038344"/>
              <a:gd name="connsiteX173" fmla="*/ 4258353 w 5029200"/>
              <a:gd name="connsiteY173" fmla="*/ 1170099 h 5038344"/>
              <a:gd name="connsiteX174" fmla="*/ 4419285 w 5029200"/>
              <a:gd name="connsiteY174" fmla="*/ 1009572 h 5038344"/>
              <a:gd name="connsiteX175" fmla="*/ 1181188 w 5029200"/>
              <a:gd name="connsiteY175" fmla="*/ 954795 h 5038344"/>
              <a:gd name="connsiteX176" fmla="*/ 1398307 w 5029200"/>
              <a:gd name="connsiteY176" fmla="*/ 1171367 h 5038344"/>
              <a:gd name="connsiteX177" fmla="*/ 1181188 w 5029200"/>
              <a:gd name="connsiteY177" fmla="*/ 1387939 h 5038344"/>
              <a:gd name="connsiteX178" fmla="*/ 964069 w 5029200"/>
              <a:gd name="connsiteY178" fmla="*/ 1171367 h 5038344"/>
              <a:gd name="connsiteX179" fmla="*/ 1181188 w 5029200"/>
              <a:gd name="connsiteY179" fmla="*/ 954795 h 5038344"/>
              <a:gd name="connsiteX180" fmla="*/ 3876233 w 5029200"/>
              <a:gd name="connsiteY180" fmla="*/ 953528 h 5038344"/>
              <a:gd name="connsiteX181" fmla="*/ 4093352 w 5029200"/>
              <a:gd name="connsiteY181" fmla="*/ 1170099 h 5038344"/>
              <a:gd name="connsiteX182" fmla="*/ 3876233 w 5029200"/>
              <a:gd name="connsiteY182" fmla="*/ 1386671 h 5038344"/>
              <a:gd name="connsiteX183" fmla="*/ 3659114 w 5029200"/>
              <a:gd name="connsiteY183" fmla="*/ 1170099 h 5038344"/>
              <a:gd name="connsiteX184" fmla="*/ 3876233 w 5029200"/>
              <a:gd name="connsiteY184" fmla="*/ 953528 h 5038344"/>
              <a:gd name="connsiteX185" fmla="*/ 2263987 w 5029200"/>
              <a:gd name="connsiteY185" fmla="*/ 894819 h 5038344"/>
              <a:gd name="connsiteX186" fmla="*/ 2534622 w 5029200"/>
              <a:gd name="connsiteY186" fmla="*/ 1116464 h 5038344"/>
              <a:gd name="connsiteX187" fmla="*/ 2805131 w 5029200"/>
              <a:gd name="connsiteY187" fmla="*/ 894819 h 5038344"/>
              <a:gd name="connsiteX188" fmla="*/ 3080597 w 5029200"/>
              <a:gd name="connsiteY188" fmla="*/ 1156278 h 5038344"/>
              <a:gd name="connsiteX189" fmla="*/ 3081106 w 5029200"/>
              <a:gd name="connsiteY189" fmla="*/ 1156278 h 5038344"/>
              <a:gd name="connsiteX190" fmla="*/ 3344750 w 5029200"/>
              <a:gd name="connsiteY190" fmla="*/ 906612 h 5038344"/>
              <a:gd name="connsiteX191" fmla="*/ 3608777 w 5029200"/>
              <a:gd name="connsiteY191" fmla="*/ 1169973 h 5038344"/>
              <a:gd name="connsiteX192" fmla="*/ 3523353 w 5029200"/>
              <a:gd name="connsiteY192" fmla="*/ 1363847 h 5038344"/>
              <a:gd name="connsiteX193" fmla="*/ 3697250 w 5029200"/>
              <a:gd name="connsiteY193" fmla="*/ 1514866 h 5038344"/>
              <a:gd name="connsiteX194" fmla="*/ 3876233 w 5029200"/>
              <a:gd name="connsiteY194" fmla="*/ 1444999 h 5038344"/>
              <a:gd name="connsiteX195" fmla="*/ 4140260 w 5029200"/>
              <a:gd name="connsiteY195" fmla="*/ 1708360 h 5038344"/>
              <a:gd name="connsiteX196" fmla="*/ 3884751 w 5029200"/>
              <a:gd name="connsiteY196" fmla="*/ 1971594 h 5038344"/>
              <a:gd name="connsiteX197" fmla="*/ 4152082 w 5029200"/>
              <a:gd name="connsiteY197" fmla="*/ 2246620 h 5038344"/>
              <a:gd name="connsiteX198" fmla="*/ 3929878 w 5029200"/>
              <a:gd name="connsiteY198" fmla="*/ 2516447 h 5038344"/>
              <a:gd name="connsiteX199" fmla="*/ 4152082 w 5029200"/>
              <a:gd name="connsiteY199" fmla="*/ 2786402 h 5038344"/>
              <a:gd name="connsiteX200" fmla="*/ 4152335 w 5029200"/>
              <a:gd name="connsiteY200" fmla="*/ 2786148 h 5038344"/>
              <a:gd name="connsiteX201" fmla="*/ 3876488 w 5029200"/>
              <a:gd name="connsiteY201" fmla="*/ 3061300 h 5038344"/>
              <a:gd name="connsiteX202" fmla="*/ 4140513 w 5029200"/>
              <a:gd name="connsiteY202" fmla="*/ 3324661 h 5038344"/>
              <a:gd name="connsiteX203" fmla="*/ 3876488 w 5029200"/>
              <a:gd name="connsiteY203" fmla="*/ 3588022 h 5038344"/>
              <a:gd name="connsiteX204" fmla="*/ 3695089 w 5029200"/>
              <a:gd name="connsiteY204" fmla="*/ 3516128 h 5038344"/>
              <a:gd name="connsiteX205" fmla="*/ 3515089 w 5029200"/>
              <a:gd name="connsiteY205" fmla="*/ 3666765 h 5038344"/>
              <a:gd name="connsiteX206" fmla="*/ 3605724 w 5029200"/>
              <a:gd name="connsiteY206" fmla="*/ 3865330 h 5038344"/>
              <a:gd name="connsiteX207" fmla="*/ 3341699 w 5029200"/>
              <a:gd name="connsiteY207" fmla="*/ 4128691 h 5038344"/>
              <a:gd name="connsiteX208" fmla="*/ 3077800 w 5029200"/>
              <a:gd name="connsiteY208" fmla="*/ 3873953 h 5038344"/>
              <a:gd name="connsiteX209" fmla="*/ 2802080 w 5029200"/>
              <a:gd name="connsiteY209" fmla="*/ 4140610 h 5038344"/>
              <a:gd name="connsiteX210" fmla="*/ 2531445 w 5029200"/>
              <a:gd name="connsiteY210" fmla="*/ 3919094 h 5038344"/>
              <a:gd name="connsiteX211" fmla="*/ 2260935 w 5029200"/>
              <a:gd name="connsiteY211" fmla="*/ 4140610 h 5038344"/>
              <a:gd name="connsiteX212" fmla="*/ 1985087 w 5029200"/>
              <a:gd name="connsiteY212" fmla="*/ 3865457 h 5038344"/>
              <a:gd name="connsiteX213" fmla="*/ 1721062 w 5029200"/>
              <a:gd name="connsiteY213" fmla="*/ 4128818 h 5038344"/>
              <a:gd name="connsiteX214" fmla="*/ 1457037 w 5029200"/>
              <a:gd name="connsiteY214" fmla="*/ 3865457 h 5038344"/>
              <a:gd name="connsiteX215" fmla="*/ 1558223 w 5029200"/>
              <a:gd name="connsiteY215" fmla="*/ 3658269 h 5038344"/>
              <a:gd name="connsiteX216" fmla="*/ 1385213 w 5029200"/>
              <a:gd name="connsiteY216" fmla="*/ 3493304 h 5038344"/>
              <a:gd name="connsiteX217" fmla="*/ 1181188 w 5029200"/>
              <a:gd name="connsiteY217" fmla="*/ 3589417 h 5038344"/>
              <a:gd name="connsiteX218" fmla="*/ 917163 w 5029200"/>
              <a:gd name="connsiteY218" fmla="*/ 3326057 h 5038344"/>
              <a:gd name="connsiteX219" fmla="*/ 1167206 w 5029200"/>
              <a:gd name="connsiteY219" fmla="*/ 3063077 h 5038344"/>
              <a:gd name="connsiteX220" fmla="*/ 1167206 w 5029200"/>
              <a:gd name="connsiteY220" fmla="*/ 3062316 h 5038344"/>
              <a:gd name="connsiteX221" fmla="*/ 905341 w 5029200"/>
              <a:gd name="connsiteY221" fmla="*/ 2787543 h 5038344"/>
              <a:gd name="connsiteX222" fmla="*/ 1127545 w 5029200"/>
              <a:gd name="connsiteY222" fmla="*/ 2517715 h 5038344"/>
              <a:gd name="connsiteX223" fmla="*/ 905341 w 5029200"/>
              <a:gd name="connsiteY223" fmla="*/ 2247761 h 5038344"/>
              <a:gd name="connsiteX224" fmla="*/ 1167206 w 5029200"/>
              <a:gd name="connsiteY224" fmla="*/ 1972988 h 5038344"/>
              <a:gd name="connsiteX225" fmla="*/ 1167206 w 5029200"/>
              <a:gd name="connsiteY225" fmla="*/ 1972481 h 5038344"/>
              <a:gd name="connsiteX226" fmla="*/ 917163 w 5029200"/>
              <a:gd name="connsiteY226" fmla="*/ 1709501 h 5038344"/>
              <a:gd name="connsiteX227" fmla="*/ 1181188 w 5029200"/>
              <a:gd name="connsiteY227" fmla="*/ 1446140 h 5038344"/>
              <a:gd name="connsiteX228" fmla="*/ 1382544 w 5029200"/>
              <a:gd name="connsiteY228" fmla="*/ 1539210 h 5038344"/>
              <a:gd name="connsiteX229" fmla="*/ 1553774 w 5029200"/>
              <a:gd name="connsiteY229" fmla="*/ 1371075 h 5038344"/>
              <a:gd name="connsiteX230" fmla="*/ 1460087 w 5029200"/>
              <a:gd name="connsiteY230" fmla="*/ 1169973 h 5038344"/>
              <a:gd name="connsiteX231" fmla="*/ 1724113 w 5029200"/>
              <a:gd name="connsiteY231" fmla="*/ 906612 h 5038344"/>
              <a:gd name="connsiteX232" fmla="*/ 1987756 w 5029200"/>
              <a:gd name="connsiteY232" fmla="*/ 1156278 h 5038344"/>
              <a:gd name="connsiteX233" fmla="*/ 1988520 w 5029200"/>
              <a:gd name="connsiteY233" fmla="*/ 1156278 h 5038344"/>
              <a:gd name="connsiteX234" fmla="*/ 2263987 w 5029200"/>
              <a:gd name="connsiteY234" fmla="*/ 894819 h 5038344"/>
              <a:gd name="connsiteX235" fmla="*/ 1181188 w 5029200"/>
              <a:gd name="connsiteY235" fmla="*/ 472581 h 5038344"/>
              <a:gd name="connsiteX236" fmla="*/ 1341993 w 5029200"/>
              <a:gd name="connsiteY236" fmla="*/ 633107 h 5038344"/>
              <a:gd name="connsiteX237" fmla="*/ 1181188 w 5029200"/>
              <a:gd name="connsiteY237" fmla="*/ 793507 h 5038344"/>
              <a:gd name="connsiteX238" fmla="*/ 1020383 w 5029200"/>
              <a:gd name="connsiteY238" fmla="*/ 633107 h 5038344"/>
              <a:gd name="connsiteX239" fmla="*/ 1181188 w 5029200"/>
              <a:gd name="connsiteY239" fmla="*/ 472581 h 5038344"/>
              <a:gd name="connsiteX240" fmla="*/ 3878775 w 5029200"/>
              <a:gd name="connsiteY240" fmla="*/ 470424 h 5038344"/>
              <a:gd name="connsiteX241" fmla="*/ 4042505 w 5029200"/>
              <a:gd name="connsiteY241" fmla="*/ 633741 h 5038344"/>
              <a:gd name="connsiteX242" fmla="*/ 3878775 w 5029200"/>
              <a:gd name="connsiteY242" fmla="*/ 797057 h 5038344"/>
              <a:gd name="connsiteX243" fmla="*/ 3715047 w 5029200"/>
              <a:gd name="connsiteY243" fmla="*/ 633741 h 5038344"/>
              <a:gd name="connsiteX244" fmla="*/ 3878775 w 5029200"/>
              <a:gd name="connsiteY244" fmla="*/ 470424 h 5038344"/>
              <a:gd name="connsiteX245" fmla="*/ 1719663 w 5029200"/>
              <a:gd name="connsiteY245" fmla="*/ 444050 h 5038344"/>
              <a:gd name="connsiteX246" fmla="*/ 1909960 w 5029200"/>
              <a:gd name="connsiteY246" fmla="*/ 633741 h 5038344"/>
              <a:gd name="connsiteX247" fmla="*/ 1719663 w 5029200"/>
              <a:gd name="connsiteY247" fmla="*/ 823559 h 5038344"/>
              <a:gd name="connsiteX248" fmla="*/ 1529367 w 5029200"/>
              <a:gd name="connsiteY248" fmla="*/ 633741 h 5038344"/>
              <a:gd name="connsiteX249" fmla="*/ 1719663 w 5029200"/>
              <a:gd name="connsiteY249" fmla="*/ 444050 h 5038344"/>
              <a:gd name="connsiteX250" fmla="*/ 3338013 w 5029200"/>
              <a:gd name="connsiteY250" fmla="*/ 442909 h 5038344"/>
              <a:gd name="connsiteX251" fmla="*/ 3528183 w 5029200"/>
              <a:gd name="connsiteY251" fmla="*/ 632600 h 5038344"/>
              <a:gd name="connsiteX252" fmla="*/ 3338013 w 5029200"/>
              <a:gd name="connsiteY252" fmla="*/ 822290 h 5038344"/>
              <a:gd name="connsiteX253" fmla="*/ 3147843 w 5029200"/>
              <a:gd name="connsiteY253" fmla="*/ 632600 h 5038344"/>
              <a:gd name="connsiteX254" fmla="*/ 3338013 w 5029200"/>
              <a:gd name="connsiteY254" fmla="*/ 442909 h 5038344"/>
              <a:gd name="connsiteX255" fmla="*/ 2799029 w 5029200"/>
              <a:gd name="connsiteY255" fmla="*/ 426806 h 5038344"/>
              <a:gd name="connsiteX256" fmla="*/ 3006487 w 5029200"/>
              <a:gd name="connsiteY256" fmla="*/ 633741 h 5038344"/>
              <a:gd name="connsiteX257" fmla="*/ 2799029 w 5029200"/>
              <a:gd name="connsiteY257" fmla="*/ 840677 h 5038344"/>
              <a:gd name="connsiteX258" fmla="*/ 2591571 w 5029200"/>
              <a:gd name="connsiteY258" fmla="*/ 633741 h 5038344"/>
              <a:gd name="connsiteX259" fmla="*/ 2799029 w 5029200"/>
              <a:gd name="connsiteY259" fmla="*/ 426806 h 5038344"/>
              <a:gd name="connsiteX260" fmla="*/ 2259282 w 5029200"/>
              <a:gd name="connsiteY260" fmla="*/ 426806 h 5038344"/>
              <a:gd name="connsiteX261" fmla="*/ 2466740 w 5029200"/>
              <a:gd name="connsiteY261" fmla="*/ 633741 h 5038344"/>
              <a:gd name="connsiteX262" fmla="*/ 2259282 w 5029200"/>
              <a:gd name="connsiteY262" fmla="*/ 840677 h 5038344"/>
              <a:gd name="connsiteX263" fmla="*/ 2051824 w 5029200"/>
              <a:gd name="connsiteY263" fmla="*/ 633741 h 5038344"/>
              <a:gd name="connsiteX264" fmla="*/ 2259282 w 5029200"/>
              <a:gd name="connsiteY264" fmla="*/ 426806 h 5038344"/>
              <a:gd name="connsiteX265" fmla="*/ 3238860 w 5029200"/>
              <a:gd name="connsiteY265" fmla="*/ 128 h 5038344"/>
              <a:gd name="connsiteX266" fmla="*/ 3350725 w 5029200"/>
              <a:gd name="connsiteY266" fmla="*/ 111711 h 5038344"/>
              <a:gd name="connsiteX267" fmla="*/ 3238860 w 5029200"/>
              <a:gd name="connsiteY267" fmla="*/ 223294 h 5038344"/>
              <a:gd name="connsiteX268" fmla="*/ 3126996 w 5029200"/>
              <a:gd name="connsiteY268" fmla="*/ 111711 h 5038344"/>
              <a:gd name="connsiteX269" fmla="*/ 3238860 w 5029200"/>
              <a:gd name="connsiteY269" fmla="*/ 128 h 5038344"/>
              <a:gd name="connsiteX270" fmla="*/ 2764326 w 5029200"/>
              <a:gd name="connsiteY270" fmla="*/ 128 h 5038344"/>
              <a:gd name="connsiteX271" fmla="*/ 2876191 w 5029200"/>
              <a:gd name="connsiteY271" fmla="*/ 111711 h 5038344"/>
              <a:gd name="connsiteX272" fmla="*/ 2764326 w 5029200"/>
              <a:gd name="connsiteY272" fmla="*/ 223294 h 5038344"/>
              <a:gd name="connsiteX273" fmla="*/ 2652461 w 5029200"/>
              <a:gd name="connsiteY273" fmla="*/ 111711 h 5038344"/>
              <a:gd name="connsiteX274" fmla="*/ 2764326 w 5029200"/>
              <a:gd name="connsiteY274" fmla="*/ 128 h 5038344"/>
              <a:gd name="connsiteX275" fmla="*/ 2285087 w 5029200"/>
              <a:gd name="connsiteY275" fmla="*/ 128 h 5038344"/>
              <a:gd name="connsiteX276" fmla="*/ 2396952 w 5029200"/>
              <a:gd name="connsiteY276" fmla="*/ 111711 h 5038344"/>
              <a:gd name="connsiteX277" fmla="*/ 2285087 w 5029200"/>
              <a:gd name="connsiteY277" fmla="*/ 223294 h 5038344"/>
              <a:gd name="connsiteX278" fmla="*/ 2173223 w 5029200"/>
              <a:gd name="connsiteY278" fmla="*/ 111711 h 5038344"/>
              <a:gd name="connsiteX279" fmla="*/ 2285087 w 5029200"/>
              <a:gd name="connsiteY279" fmla="*/ 128 h 5038344"/>
              <a:gd name="connsiteX280" fmla="*/ 1806027 w 5029200"/>
              <a:gd name="connsiteY280" fmla="*/ 0 h 5038344"/>
              <a:gd name="connsiteX281" fmla="*/ 1814827 w 5029200"/>
              <a:gd name="connsiteY281" fmla="*/ 0 h 5038344"/>
              <a:gd name="connsiteX282" fmla="*/ 1853969 w 5029200"/>
              <a:gd name="connsiteY282" fmla="*/ 7883 h 5038344"/>
              <a:gd name="connsiteX283" fmla="*/ 1922291 w 5029200"/>
              <a:gd name="connsiteY283" fmla="*/ 110697 h 5038344"/>
              <a:gd name="connsiteX284" fmla="*/ 1810427 w 5029200"/>
              <a:gd name="connsiteY284" fmla="*/ 222280 h 5038344"/>
              <a:gd name="connsiteX285" fmla="*/ 1698562 w 5029200"/>
              <a:gd name="connsiteY285" fmla="*/ 110697 h 5038344"/>
              <a:gd name="connsiteX286" fmla="*/ 1766884 w 5029200"/>
              <a:gd name="connsiteY286" fmla="*/ 7883 h 5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5029200" h="5038344">
                <a:moveTo>
                  <a:pt x="3240259" y="4815180"/>
                </a:moveTo>
                <a:cubicBezTo>
                  <a:pt x="3302038" y="4815180"/>
                  <a:pt x="3352123" y="4865138"/>
                  <a:pt x="3352123" y="4926763"/>
                </a:cubicBezTo>
                <a:cubicBezTo>
                  <a:pt x="3352123" y="4972981"/>
                  <a:pt x="3323950" y="5012637"/>
                  <a:pt x="3283801" y="5029577"/>
                </a:cubicBezTo>
                <a:lnTo>
                  <a:pt x="3240266" y="5038344"/>
                </a:lnTo>
                <a:lnTo>
                  <a:pt x="3240252" y="5038344"/>
                </a:lnTo>
                <a:lnTo>
                  <a:pt x="3196717" y="5029577"/>
                </a:lnTo>
                <a:cubicBezTo>
                  <a:pt x="3156567" y="5012637"/>
                  <a:pt x="3128394" y="4972981"/>
                  <a:pt x="3128394" y="4926763"/>
                </a:cubicBezTo>
                <a:cubicBezTo>
                  <a:pt x="3128394" y="4865138"/>
                  <a:pt x="3178479" y="4815180"/>
                  <a:pt x="3240259" y="4815180"/>
                </a:cubicBezTo>
                <a:close/>
                <a:moveTo>
                  <a:pt x="2765723" y="4815180"/>
                </a:moveTo>
                <a:cubicBezTo>
                  <a:pt x="2827504" y="4815180"/>
                  <a:pt x="2877588" y="4865138"/>
                  <a:pt x="2877588" y="4926763"/>
                </a:cubicBezTo>
                <a:cubicBezTo>
                  <a:pt x="2877588" y="4972981"/>
                  <a:pt x="2849416" y="5012637"/>
                  <a:pt x="2809266" y="5029577"/>
                </a:cubicBezTo>
                <a:lnTo>
                  <a:pt x="2765730" y="5038344"/>
                </a:lnTo>
                <a:lnTo>
                  <a:pt x="2765716" y="5038344"/>
                </a:lnTo>
                <a:lnTo>
                  <a:pt x="2722181" y="5029577"/>
                </a:lnTo>
                <a:cubicBezTo>
                  <a:pt x="2682032" y="5012637"/>
                  <a:pt x="2653859" y="4972981"/>
                  <a:pt x="2653859" y="4926763"/>
                </a:cubicBezTo>
                <a:cubicBezTo>
                  <a:pt x="2653859" y="4865138"/>
                  <a:pt x="2703944" y="4815180"/>
                  <a:pt x="2765723" y="4815180"/>
                </a:cubicBezTo>
                <a:close/>
                <a:moveTo>
                  <a:pt x="2286359" y="4815180"/>
                </a:moveTo>
                <a:cubicBezTo>
                  <a:pt x="2348139" y="4815180"/>
                  <a:pt x="2398224" y="4865138"/>
                  <a:pt x="2398224" y="4926763"/>
                </a:cubicBezTo>
                <a:cubicBezTo>
                  <a:pt x="2398224" y="4972981"/>
                  <a:pt x="2370051" y="5012637"/>
                  <a:pt x="2329901" y="5029577"/>
                </a:cubicBezTo>
                <a:lnTo>
                  <a:pt x="2286367" y="5038344"/>
                </a:lnTo>
                <a:lnTo>
                  <a:pt x="2286352" y="5038344"/>
                </a:lnTo>
                <a:lnTo>
                  <a:pt x="2242817" y="5029577"/>
                </a:lnTo>
                <a:cubicBezTo>
                  <a:pt x="2202667" y="5012637"/>
                  <a:pt x="2174495" y="4972981"/>
                  <a:pt x="2174495" y="4926763"/>
                </a:cubicBezTo>
                <a:cubicBezTo>
                  <a:pt x="2174495" y="4865138"/>
                  <a:pt x="2224579" y="4815180"/>
                  <a:pt x="2286359" y="4815180"/>
                </a:cubicBezTo>
                <a:close/>
                <a:moveTo>
                  <a:pt x="1811824" y="4814039"/>
                </a:moveTo>
                <a:cubicBezTo>
                  <a:pt x="1873604" y="4814039"/>
                  <a:pt x="1923689" y="4863997"/>
                  <a:pt x="1923689" y="4925622"/>
                </a:cubicBezTo>
                <a:cubicBezTo>
                  <a:pt x="1923689" y="4987246"/>
                  <a:pt x="1873604" y="5037203"/>
                  <a:pt x="1811824" y="5037203"/>
                </a:cubicBezTo>
                <a:cubicBezTo>
                  <a:pt x="1750045" y="5037203"/>
                  <a:pt x="1699960" y="4987246"/>
                  <a:pt x="1699960" y="4925622"/>
                </a:cubicBezTo>
                <a:cubicBezTo>
                  <a:pt x="1699960" y="4863997"/>
                  <a:pt x="1750045" y="4814039"/>
                  <a:pt x="1811824" y="4814039"/>
                </a:cubicBezTo>
                <a:close/>
                <a:moveTo>
                  <a:pt x="3878775" y="4248010"/>
                </a:moveTo>
                <a:cubicBezTo>
                  <a:pt x="3969157" y="4248010"/>
                  <a:pt x="4042505" y="4321171"/>
                  <a:pt x="4042505" y="4411326"/>
                </a:cubicBezTo>
                <a:cubicBezTo>
                  <a:pt x="4042505" y="4501480"/>
                  <a:pt x="3969157" y="4574643"/>
                  <a:pt x="3878775" y="4574643"/>
                </a:cubicBezTo>
                <a:cubicBezTo>
                  <a:pt x="3788395" y="4574643"/>
                  <a:pt x="3715047" y="4501480"/>
                  <a:pt x="3715047" y="4411326"/>
                </a:cubicBezTo>
                <a:cubicBezTo>
                  <a:pt x="3715047" y="4321171"/>
                  <a:pt x="3788395" y="4248010"/>
                  <a:pt x="3878775" y="4248010"/>
                </a:cubicBezTo>
                <a:close/>
                <a:moveTo>
                  <a:pt x="1177884" y="4248010"/>
                </a:moveTo>
                <a:cubicBezTo>
                  <a:pt x="1268264" y="4248010"/>
                  <a:pt x="1341613" y="4321171"/>
                  <a:pt x="1341613" y="4411326"/>
                </a:cubicBezTo>
                <a:cubicBezTo>
                  <a:pt x="1341613" y="4501480"/>
                  <a:pt x="1268264" y="4574643"/>
                  <a:pt x="1177884" y="4574643"/>
                </a:cubicBezTo>
                <a:cubicBezTo>
                  <a:pt x="1087502" y="4574643"/>
                  <a:pt x="1014155" y="4501480"/>
                  <a:pt x="1014155" y="4411326"/>
                </a:cubicBezTo>
                <a:cubicBezTo>
                  <a:pt x="1014155" y="4321171"/>
                  <a:pt x="1087502" y="4248010"/>
                  <a:pt x="1177884" y="4248010"/>
                </a:cubicBezTo>
                <a:close/>
                <a:moveTo>
                  <a:pt x="3338013" y="4221636"/>
                </a:moveTo>
                <a:cubicBezTo>
                  <a:pt x="3443012" y="4221636"/>
                  <a:pt x="3528183" y="4306590"/>
                  <a:pt x="3528183" y="4411326"/>
                </a:cubicBezTo>
                <a:cubicBezTo>
                  <a:pt x="3528183" y="4516061"/>
                  <a:pt x="3443012" y="4601017"/>
                  <a:pt x="3338013" y="4601017"/>
                </a:cubicBezTo>
                <a:cubicBezTo>
                  <a:pt x="3233012" y="4601017"/>
                  <a:pt x="3147843" y="4516061"/>
                  <a:pt x="3147843" y="4411326"/>
                </a:cubicBezTo>
                <a:cubicBezTo>
                  <a:pt x="3147843" y="4306590"/>
                  <a:pt x="3233012" y="4221636"/>
                  <a:pt x="3338013" y="4221636"/>
                </a:cubicBezTo>
                <a:close/>
                <a:moveTo>
                  <a:pt x="1718646" y="4221636"/>
                </a:moveTo>
                <a:cubicBezTo>
                  <a:pt x="1823647" y="4221636"/>
                  <a:pt x="1908816" y="4306590"/>
                  <a:pt x="1908816" y="4411326"/>
                </a:cubicBezTo>
                <a:cubicBezTo>
                  <a:pt x="1908816" y="4516061"/>
                  <a:pt x="1823647" y="4601017"/>
                  <a:pt x="1718646" y="4601017"/>
                </a:cubicBezTo>
                <a:cubicBezTo>
                  <a:pt x="1613647" y="4601017"/>
                  <a:pt x="1528477" y="4516061"/>
                  <a:pt x="1528477" y="4411326"/>
                </a:cubicBezTo>
                <a:cubicBezTo>
                  <a:pt x="1528477" y="4306590"/>
                  <a:pt x="1613647" y="4221636"/>
                  <a:pt x="1718646" y="4221636"/>
                </a:cubicBezTo>
                <a:close/>
                <a:moveTo>
                  <a:pt x="2801953" y="4196783"/>
                </a:moveTo>
                <a:cubicBezTo>
                  <a:pt x="2916487" y="4196783"/>
                  <a:pt x="3009411" y="4289472"/>
                  <a:pt x="3009411" y="4403718"/>
                </a:cubicBezTo>
                <a:cubicBezTo>
                  <a:pt x="3009411" y="4517963"/>
                  <a:pt x="2916487" y="4610654"/>
                  <a:pt x="2801953" y="4610654"/>
                </a:cubicBezTo>
                <a:cubicBezTo>
                  <a:pt x="2687418" y="4610654"/>
                  <a:pt x="2594495" y="4517963"/>
                  <a:pt x="2594495" y="4403718"/>
                </a:cubicBezTo>
                <a:cubicBezTo>
                  <a:pt x="2594495" y="4289472"/>
                  <a:pt x="2687418" y="4196783"/>
                  <a:pt x="2801953" y="4196783"/>
                </a:cubicBezTo>
                <a:close/>
                <a:moveTo>
                  <a:pt x="2259282" y="4196783"/>
                </a:moveTo>
                <a:cubicBezTo>
                  <a:pt x="2373817" y="4196783"/>
                  <a:pt x="2466740" y="4289472"/>
                  <a:pt x="2466740" y="4403718"/>
                </a:cubicBezTo>
                <a:cubicBezTo>
                  <a:pt x="2466740" y="4517963"/>
                  <a:pt x="2373817" y="4610654"/>
                  <a:pt x="2259282" y="4610654"/>
                </a:cubicBezTo>
                <a:cubicBezTo>
                  <a:pt x="2144748" y="4610654"/>
                  <a:pt x="2051824" y="4517963"/>
                  <a:pt x="2051824" y="4403718"/>
                </a:cubicBezTo>
                <a:cubicBezTo>
                  <a:pt x="2051824" y="4289472"/>
                  <a:pt x="2144748" y="4196783"/>
                  <a:pt x="2259282" y="4196783"/>
                </a:cubicBezTo>
                <a:close/>
                <a:moveTo>
                  <a:pt x="4417887" y="3710383"/>
                </a:moveTo>
                <a:cubicBezTo>
                  <a:pt x="4503691" y="3710383"/>
                  <a:pt x="4572973" y="3779614"/>
                  <a:pt x="4572973" y="3865077"/>
                </a:cubicBezTo>
                <a:cubicBezTo>
                  <a:pt x="4572973" y="3950539"/>
                  <a:pt x="4503565" y="4019772"/>
                  <a:pt x="4417887" y="4019772"/>
                </a:cubicBezTo>
                <a:cubicBezTo>
                  <a:pt x="4332209" y="4019772"/>
                  <a:pt x="4262675" y="3950539"/>
                  <a:pt x="4262675" y="3865077"/>
                </a:cubicBezTo>
                <a:cubicBezTo>
                  <a:pt x="4262675" y="3779614"/>
                  <a:pt x="4332082" y="3710383"/>
                  <a:pt x="4417887" y="3710383"/>
                </a:cubicBezTo>
                <a:close/>
                <a:moveTo>
                  <a:pt x="641696" y="3707974"/>
                </a:moveTo>
                <a:cubicBezTo>
                  <a:pt x="727501" y="3707974"/>
                  <a:pt x="796781" y="3777332"/>
                  <a:pt x="796781" y="3862795"/>
                </a:cubicBezTo>
                <a:cubicBezTo>
                  <a:pt x="796781" y="3948257"/>
                  <a:pt x="727375" y="4017489"/>
                  <a:pt x="641696" y="4017489"/>
                </a:cubicBezTo>
                <a:cubicBezTo>
                  <a:pt x="556019" y="4017489"/>
                  <a:pt x="486484" y="3948257"/>
                  <a:pt x="486484" y="3862795"/>
                </a:cubicBezTo>
                <a:cubicBezTo>
                  <a:pt x="486484" y="3777332"/>
                  <a:pt x="555890" y="3707974"/>
                  <a:pt x="641696" y="3707974"/>
                </a:cubicBezTo>
                <a:close/>
                <a:moveTo>
                  <a:pt x="1181061" y="3647618"/>
                </a:moveTo>
                <a:cubicBezTo>
                  <a:pt x="1300933" y="3647618"/>
                  <a:pt x="1398180" y="3744619"/>
                  <a:pt x="1398180" y="3864189"/>
                </a:cubicBezTo>
                <a:cubicBezTo>
                  <a:pt x="1398180" y="3983761"/>
                  <a:pt x="1300933" y="4080761"/>
                  <a:pt x="1181061" y="4080761"/>
                </a:cubicBezTo>
                <a:cubicBezTo>
                  <a:pt x="1061188" y="4080761"/>
                  <a:pt x="963942" y="3983761"/>
                  <a:pt x="963942" y="3864189"/>
                </a:cubicBezTo>
                <a:cubicBezTo>
                  <a:pt x="963942" y="3744619"/>
                  <a:pt x="1061188" y="3647618"/>
                  <a:pt x="1181061" y="3647618"/>
                </a:cubicBezTo>
                <a:close/>
                <a:moveTo>
                  <a:pt x="3876233" y="3646350"/>
                </a:moveTo>
                <a:cubicBezTo>
                  <a:pt x="3996107" y="3646350"/>
                  <a:pt x="4093352" y="3743351"/>
                  <a:pt x="4093352" y="3862921"/>
                </a:cubicBezTo>
                <a:cubicBezTo>
                  <a:pt x="4093352" y="3982493"/>
                  <a:pt x="3996107" y="4079493"/>
                  <a:pt x="3876233" y="4079493"/>
                </a:cubicBezTo>
                <a:cubicBezTo>
                  <a:pt x="3756361" y="4079493"/>
                  <a:pt x="3659114" y="3982493"/>
                  <a:pt x="3659114" y="3862921"/>
                </a:cubicBezTo>
                <a:cubicBezTo>
                  <a:pt x="3659114" y="3743351"/>
                  <a:pt x="3756361" y="3646350"/>
                  <a:pt x="3876233" y="3646350"/>
                </a:cubicBezTo>
                <a:close/>
                <a:moveTo>
                  <a:pt x="4417633" y="3137126"/>
                </a:moveTo>
                <a:cubicBezTo>
                  <a:pt x="4522760" y="3137126"/>
                  <a:pt x="4607929" y="3222081"/>
                  <a:pt x="4607929" y="3326818"/>
                </a:cubicBezTo>
                <a:cubicBezTo>
                  <a:pt x="4607929" y="3431680"/>
                  <a:pt x="4522760" y="3516635"/>
                  <a:pt x="4417633" y="3516635"/>
                </a:cubicBezTo>
                <a:cubicBezTo>
                  <a:pt x="4312505" y="3516635"/>
                  <a:pt x="4227336" y="3431680"/>
                  <a:pt x="4227336" y="3326818"/>
                </a:cubicBezTo>
                <a:cubicBezTo>
                  <a:pt x="4227336" y="3221954"/>
                  <a:pt x="4312505" y="3137126"/>
                  <a:pt x="4417633" y="3137126"/>
                </a:cubicBezTo>
                <a:close/>
                <a:moveTo>
                  <a:pt x="641442" y="3134844"/>
                </a:moveTo>
                <a:cubicBezTo>
                  <a:pt x="746569" y="3134844"/>
                  <a:pt x="831739" y="3219799"/>
                  <a:pt x="831739" y="3324661"/>
                </a:cubicBezTo>
                <a:cubicBezTo>
                  <a:pt x="831739" y="3429398"/>
                  <a:pt x="746569" y="3514478"/>
                  <a:pt x="641442" y="3514478"/>
                </a:cubicBezTo>
                <a:cubicBezTo>
                  <a:pt x="536315" y="3514478"/>
                  <a:pt x="451145" y="3429524"/>
                  <a:pt x="451145" y="3324661"/>
                </a:cubicBezTo>
                <a:cubicBezTo>
                  <a:pt x="451145" y="3219799"/>
                  <a:pt x="536315" y="3134844"/>
                  <a:pt x="641442" y="3134844"/>
                </a:cubicBezTo>
                <a:close/>
                <a:moveTo>
                  <a:pt x="111865" y="3121023"/>
                </a:moveTo>
                <a:cubicBezTo>
                  <a:pt x="173645" y="3121023"/>
                  <a:pt x="223729" y="3170981"/>
                  <a:pt x="223729" y="3232606"/>
                </a:cubicBezTo>
                <a:cubicBezTo>
                  <a:pt x="223729" y="3294230"/>
                  <a:pt x="173645" y="3344189"/>
                  <a:pt x="111865" y="3344189"/>
                </a:cubicBezTo>
                <a:cubicBezTo>
                  <a:pt x="50086" y="3344189"/>
                  <a:pt x="0" y="3294230"/>
                  <a:pt x="0" y="3232606"/>
                </a:cubicBezTo>
                <a:cubicBezTo>
                  <a:pt x="0" y="3170981"/>
                  <a:pt x="50086" y="3121023"/>
                  <a:pt x="111865" y="3121023"/>
                </a:cubicBezTo>
                <a:close/>
                <a:moveTo>
                  <a:pt x="4917210" y="3120896"/>
                </a:moveTo>
                <a:cubicBezTo>
                  <a:pt x="4978989" y="3120896"/>
                  <a:pt x="5029075" y="3170855"/>
                  <a:pt x="5029075" y="3232479"/>
                </a:cubicBezTo>
                <a:cubicBezTo>
                  <a:pt x="5029075" y="3294103"/>
                  <a:pt x="4978989" y="3344062"/>
                  <a:pt x="4917210" y="3344062"/>
                </a:cubicBezTo>
                <a:cubicBezTo>
                  <a:pt x="4855429" y="3344062"/>
                  <a:pt x="4805345" y="3294103"/>
                  <a:pt x="4805345" y="3232479"/>
                </a:cubicBezTo>
                <a:cubicBezTo>
                  <a:pt x="4805345" y="3170855"/>
                  <a:pt x="4855429" y="3120896"/>
                  <a:pt x="4917210" y="3120896"/>
                </a:cubicBezTo>
                <a:close/>
                <a:moveTo>
                  <a:pt x="4917337" y="2645274"/>
                </a:moveTo>
                <a:cubicBezTo>
                  <a:pt x="4963671" y="2645274"/>
                  <a:pt x="5003428" y="2673376"/>
                  <a:pt x="5020410" y="2713425"/>
                </a:cubicBezTo>
                <a:lnTo>
                  <a:pt x="5029200" y="2756852"/>
                </a:lnTo>
                <a:lnTo>
                  <a:pt x="5029200" y="2756862"/>
                </a:lnTo>
                <a:lnTo>
                  <a:pt x="5020410" y="2800290"/>
                </a:lnTo>
                <a:cubicBezTo>
                  <a:pt x="5003428" y="2840338"/>
                  <a:pt x="4963671" y="2868440"/>
                  <a:pt x="4917337" y="2868440"/>
                </a:cubicBezTo>
                <a:cubicBezTo>
                  <a:pt x="4855557" y="2868440"/>
                  <a:pt x="4805473" y="2818481"/>
                  <a:pt x="4805473" y="2756857"/>
                </a:cubicBezTo>
                <a:cubicBezTo>
                  <a:pt x="4805473" y="2695233"/>
                  <a:pt x="4855557" y="2645274"/>
                  <a:pt x="4917337" y="2645274"/>
                </a:cubicBezTo>
                <a:close/>
                <a:moveTo>
                  <a:pt x="111865" y="2645274"/>
                </a:moveTo>
                <a:cubicBezTo>
                  <a:pt x="173645" y="2645274"/>
                  <a:pt x="223729" y="2695233"/>
                  <a:pt x="223729" y="2756857"/>
                </a:cubicBezTo>
                <a:cubicBezTo>
                  <a:pt x="223729" y="2818481"/>
                  <a:pt x="173645" y="2868440"/>
                  <a:pt x="111865" y="2868440"/>
                </a:cubicBezTo>
                <a:cubicBezTo>
                  <a:pt x="50086" y="2868440"/>
                  <a:pt x="0" y="2818481"/>
                  <a:pt x="0" y="2756857"/>
                </a:cubicBezTo>
                <a:cubicBezTo>
                  <a:pt x="0" y="2695233"/>
                  <a:pt x="50086" y="2645274"/>
                  <a:pt x="111865" y="2645274"/>
                </a:cubicBezTo>
                <a:close/>
                <a:moveTo>
                  <a:pt x="4417759" y="2581621"/>
                </a:moveTo>
                <a:cubicBezTo>
                  <a:pt x="4532295" y="2581621"/>
                  <a:pt x="4625217" y="2674312"/>
                  <a:pt x="4625217" y="2788557"/>
                </a:cubicBezTo>
                <a:cubicBezTo>
                  <a:pt x="4625217" y="2902803"/>
                  <a:pt x="4532295" y="2995492"/>
                  <a:pt x="4417759" y="2995492"/>
                </a:cubicBezTo>
                <a:cubicBezTo>
                  <a:pt x="4303225" y="2995492"/>
                  <a:pt x="4210301" y="2902803"/>
                  <a:pt x="4210301" y="2788557"/>
                </a:cubicBezTo>
                <a:cubicBezTo>
                  <a:pt x="4210301" y="2674312"/>
                  <a:pt x="4303225" y="2581621"/>
                  <a:pt x="4417759" y="2581621"/>
                </a:cubicBezTo>
                <a:close/>
                <a:moveTo>
                  <a:pt x="641569" y="2579466"/>
                </a:moveTo>
                <a:cubicBezTo>
                  <a:pt x="756103" y="2579466"/>
                  <a:pt x="849027" y="2672155"/>
                  <a:pt x="849027" y="2786402"/>
                </a:cubicBezTo>
                <a:cubicBezTo>
                  <a:pt x="849027" y="2900647"/>
                  <a:pt x="756103" y="2993337"/>
                  <a:pt x="641569" y="2993337"/>
                </a:cubicBezTo>
                <a:cubicBezTo>
                  <a:pt x="527035" y="2993337"/>
                  <a:pt x="434111" y="2900647"/>
                  <a:pt x="434111" y="2786402"/>
                </a:cubicBezTo>
                <a:cubicBezTo>
                  <a:pt x="434111" y="2672155"/>
                  <a:pt x="527035" y="2579466"/>
                  <a:pt x="641569" y="2579466"/>
                </a:cubicBezTo>
                <a:close/>
                <a:moveTo>
                  <a:pt x="4917210" y="2169400"/>
                </a:moveTo>
                <a:cubicBezTo>
                  <a:pt x="4978989" y="2169400"/>
                  <a:pt x="5029075" y="2219359"/>
                  <a:pt x="5029075" y="2280982"/>
                </a:cubicBezTo>
                <a:cubicBezTo>
                  <a:pt x="5029075" y="2342606"/>
                  <a:pt x="4978989" y="2392565"/>
                  <a:pt x="4917210" y="2392565"/>
                </a:cubicBezTo>
                <a:cubicBezTo>
                  <a:pt x="4855429" y="2392565"/>
                  <a:pt x="4805345" y="2342606"/>
                  <a:pt x="4805345" y="2280982"/>
                </a:cubicBezTo>
                <a:cubicBezTo>
                  <a:pt x="4805345" y="2219359"/>
                  <a:pt x="4855429" y="2169400"/>
                  <a:pt x="4917210" y="2169400"/>
                </a:cubicBezTo>
                <a:close/>
                <a:moveTo>
                  <a:pt x="111865" y="2169272"/>
                </a:moveTo>
                <a:cubicBezTo>
                  <a:pt x="173645" y="2169272"/>
                  <a:pt x="223729" y="2219231"/>
                  <a:pt x="223729" y="2280855"/>
                </a:cubicBezTo>
                <a:cubicBezTo>
                  <a:pt x="223729" y="2342479"/>
                  <a:pt x="173645" y="2392438"/>
                  <a:pt x="111865" y="2392438"/>
                </a:cubicBezTo>
                <a:cubicBezTo>
                  <a:pt x="50086" y="2392438"/>
                  <a:pt x="0" y="2342479"/>
                  <a:pt x="0" y="2280855"/>
                </a:cubicBezTo>
                <a:cubicBezTo>
                  <a:pt x="0" y="2219231"/>
                  <a:pt x="50086" y="2169272"/>
                  <a:pt x="111865" y="2169272"/>
                </a:cubicBezTo>
                <a:close/>
                <a:moveTo>
                  <a:pt x="4417759" y="2043235"/>
                </a:moveTo>
                <a:cubicBezTo>
                  <a:pt x="4532295" y="2043235"/>
                  <a:pt x="4625217" y="2135925"/>
                  <a:pt x="4625217" y="2250170"/>
                </a:cubicBezTo>
                <a:cubicBezTo>
                  <a:pt x="4625217" y="2364416"/>
                  <a:pt x="4532295" y="2457105"/>
                  <a:pt x="4417759" y="2457105"/>
                </a:cubicBezTo>
                <a:cubicBezTo>
                  <a:pt x="4303225" y="2457105"/>
                  <a:pt x="4210301" y="2364416"/>
                  <a:pt x="4210301" y="2250170"/>
                </a:cubicBezTo>
                <a:cubicBezTo>
                  <a:pt x="4210301" y="2135925"/>
                  <a:pt x="4303225" y="2043235"/>
                  <a:pt x="4417759" y="2043235"/>
                </a:cubicBezTo>
                <a:close/>
                <a:moveTo>
                  <a:pt x="641569" y="2041079"/>
                </a:moveTo>
                <a:cubicBezTo>
                  <a:pt x="756103" y="2041079"/>
                  <a:pt x="849027" y="2133769"/>
                  <a:pt x="849027" y="2248015"/>
                </a:cubicBezTo>
                <a:cubicBezTo>
                  <a:pt x="849027" y="2362260"/>
                  <a:pt x="756103" y="2454950"/>
                  <a:pt x="641569" y="2454950"/>
                </a:cubicBezTo>
                <a:cubicBezTo>
                  <a:pt x="527035" y="2454950"/>
                  <a:pt x="434111" y="2362260"/>
                  <a:pt x="434111" y="2248015"/>
                </a:cubicBezTo>
                <a:cubicBezTo>
                  <a:pt x="434111" y="2133769"/>
                  <a:pt x="527035" y="2041079"/>
                  <a:pt x="641569" y="2041079"/>
                </a:cubicBezTo>
                <a:close/>
                <a:moveTo>
                  <a:pt x="4917337" y="1693525"/>
                </a:moveTo>
                <a:cubicBezTo>
                  <a:pt x="4963671" y="1693525"/>
                  <a:pt x="5003428" y="1721626"/>
                  <a:pt x="5020410" y="1761674"/>
                </a:cubicBezTo>
                <a:lnTo>
                  <a:pt x="5029200" y="1805101"/>
                </a:lnTo>
                <a:lnTo>
                  <a:pt x="5029200" y="1805111"/>
                </a:lnTo>
                <a:lnTo>
                  <a:pt x="5020410" y="1848539"/>
                </a:lnTo>
                <a:cubicBezTo>
                  <a:pt x="5003428" y="1888587"/>
                  <a:pt x="4963671" y="1916689"/>
                  <a:pt x="4917337" y="1916689"/>
                </a:cubicBezTo>
                <a:cubicBezTo>
                  <a:pt x="4855557" y="1916689"/>
                  <a:pt x="4805473" y="1866730"/>
                  <a:pt x="4805473" y="1805106"/>
                </a:cubicBezTo>
                <a:cubicBezTo>
                  <a:pt x="4805473" y="1743483"/>
                  <a:pt x="4855557" y="1693525"/>
                  <a:pt x="4917337" y="1693525"/>
                </a:cubicBezTo>
                <a:close/>
                <a:moveTo>
                  <a:pt x="111865" y="1693525"/>
                </a:moveTo>
                <a:cubicBezTo>
                  <a:pt x="173645" y="1693525"/>
                  <a:pt x="223729" y="1743483"/>
                  <a:pt x="223729" y="1805106"/>
                </a:cubicBezTo>
                <a:cubicBezTo>
                  <a:pt x="223729" y="1866730"/>
                  <a:pt x="173645" y="1916689"/>
                  <a:pt x="111865" y="1916689"/>
                </a:cubicBezTo>
                <a:cubicBezTo>
                  <a:pt x="50086" y="1916689"/>
                  <a:pt x="0" y="1866730"/>
                  <a:pt x="0" y="1805106"/>
                </a:cubicBezTo>
                <a:cubicBezTo>
                  <a:pt x="0" y="1743483"/>
                  <a:pt x="50086" y="1693525"/>
                  <a:pt x="111865" y="1693525"/>
                </a:cubicBezTo>
                <a:close/>
                <a:moveTo>
                  <a:pt x="4417887" y="1522092"/>
                </a:moveTo>
                <a:cubicBezTo>
                  <a:pt x="4523013" y="1522092"/>
                  <a:pt x="4608184" y="1607048"/>
                  <a:pt x="4608184" y="1711910"/>
                </a:cubicBezTo>
                <a:cubicBezTo>
                  <a:pt x="4608184" y="1816773"/>
                  <a:pt x="4523013" y="1901600"/>
                  <a:pt x="4417887" y="1901600"/>
                </a:cubicBezTo>
                <a:cubicBezTo>
                  <a:pt x="4312760" y="1901600"/>
                  <a:pt x="4227589" y="1816645"/>
                  <a:pt x="4227589" y="1711910"/>
                </a:cubicBezTo>
                <a:cubicBezTo>
                  <a:pt x="4227589" y="1607048"/>
                  <a:pt x="4312760" y="1522092"/>
                  <a:pt x="4417887" y="1522092"/>
                </a:cubicBezTo>
                <a:close/>
                <a:moveTo>
                  <a:pt x="641569" y="1520064"/>
                </a:moveTo>
                <a:cubicBezTo>
                  <a:pt x="746697" y="1520064"/>
                  <a:pt x="831866" y="1605019"/>
                  <a:pt x="831866" y="1709754"/>
                </a:cubicBezTo>
                <a:cubicBezTo>
                  <a:pt x="831866" y="1814490"/>
                  <a:pt x="746697" y="1899572"/>
                  <a:pt x="641569" y="1899572"/>
                </a:cubicBezTo>
                <a:cubicBezTo>
                  <a:pt x="536442" y="1899572"/>
                  <a:pt x="451273" y="1814616"/>
                  <a:pt x="451273" y="1709754"/>
                </a:cubicBezTo>
                <a:cubicBezTo>
                  <a:pt x="451273" y="1604892"/>
                  <a:pt x="536442" y="1520064"/>
                  <a:pt x="641569" y="1520064"/>
                </a:cubicBezTo>
                <a:close/>
                <a:moveTo>
                  <a:pt x="641442" y="1017180"/>
                </a:moveTo>
                <a:cubicBezTo>
                  <a:pt x="727120" y="1017180"/>
                  <a:pt x="796527" y="1086412"/>
                  <a:pt x="796527" y="1171874"/>
                </a:cubicBezTo>
                <a:cubicBezTo>
                  <a:pt x="796527" y="1257337"/>
                  <a:pt x="727120" y="1326695"/>
                  <a:pt x="641442" y="1326695"/>
                </a:cubicBezTo>
                <a:cubicBezTo>
                  <a:pt x="555764" y="1326695"/>
                  <a:pt x="486356" y="1257464"/>
                  <a:pt x="486356" y="1171874"/>
                </a:cubicBezTo>
                <a:cubicBezTo>
                  <a:pt x="486356" y="1086412"/>
                  <a:pt x="555764" y="1017180"/>
                  <a:pt x="641442" y="1017180"/>
                </a:cubicBezTo>
                <a:close/>
                <a:moveTo>
                  <a:pt x="4419285" y="1009572"/>
                </a:moveTo>
                <a:cubicBezTo>
                  <a:pt x="4508141" y="1009572"/>
                  <a:pt x="4580091" y="1081467"/>
                  <a:pt x="4580091" y="1170099"/>
                </a:cubicBezTo>
                <a:cubicBezTo>
                  <a:pt x="4580091" y="1258732"/>
                  <a:pt x="4508015" y="1330500"/>
                  <a:pt x="4419285" y="1330500"/>
                </a:cubicBezTo>
                <a:cubicBezTo>
                  <a:pt x="4330557" y="1330500"/>
                  <a:pt x="4258353" y="1258605"/>
                  <a:pt x="4258353" y="1170099"/>
                </a:cubicBezTo>
                <a:cubicBezTo>
                  <a:pt x="4258353" y="1081467"/>
                  <a:pt x="4330429" y="1009572"/>
                  <a:pt x="4419285" y="1009572"/>
                </a:cubicBezTo>
                <a:close/>
                <a:moveTo>
                  <a:pt x="1181188" y="954795"/>
                </a:moveTo>
                <a:cubicBezTo>
                  <a:pt x="1301061" y="954795"/>
                  <a:pt x="1398307" y="1051797"/>
                  <a:pt x="1398307" y="1171367"/>
                </a:cubicBezTo>
                <a:cubicBezTo>
                  <a:pt x="1398307" y="1290939"/>
                  <a:pt x="1301061" y="1387939"/>
                  <a:pt x="1181188" y="1387939"/>
                </a:cubicBezTo>
                <a:cubicBezTo>
                  <a:pt x="1061315" y="1387939"/>
                  <a:pt x="964069" y="1290939"/>
                  <a:pt x="964069" y="1171367"/>
                </a:cubicBezTo>
                <a:cubicBezTo>
                  <a:pt x="964069" y="1051797"/>
                  <a:pt x="1061315" y="954795"/>
                  <a:pt x="1181188" y="954795"/>
                </a:cubicBezTo>
                <a:close/>
                <a:moveTo>
                  <a:pt x="3876233" y="953528"/>
                </a:moveTo>
                <a:cubicBezTo>
                  <a:pt x="3996107" y="953528"/>
                  <a:pt x="4093352" y="1050529"/>
                  <a:pt x="4093352" y="1170099"/>
                </a:cubicBezTo>
                <a:cubicBezTo>
                  <a:pt x="4093352" y="1289671"/>
                  <a:pt x="3996107" y="1386671"/>
                  <a:pt x="3876233" y="1386671"/>
                </a:cubicBezTo>
                <a:cubicBezTo>
                  <a:pt x="3756361" y="1386671"/>
                  <a:pt x="3659114" y="1289671"/>
                  <a:pt x="3659114" y="1170099"/>
                </a:cubicBezTo>
                <a:cubicBezTo>
                  <a:pt x="3659114" y="1050402"/>
                  <a:pt x="3756361" y="953528"/>
                  <a:pt x="3876233" y="953528"/>
                </a:cubicBezTo>
                <a:close/>
                <a:moveTo>
                  <a:pt x="2263987" y="894819"/>
                </a:moveTo>
                <a:cubicBezTo>
                  <a:pt x="2397969" y="894819"/>
                  <a:pt x="2509580" y="990046"/>
                  <a:pt x="2534622" y="1116464"/>
                </a:cubicBezTo>
                <a:cubicBezTo>
                  <a:pt x="2559537" y="990172"/>
                  <a:pt x="2671147" y="894819"/>
                  <a:pt x="2805131" y="894819"/>
                </a:cubicBezTo>
                <a:cubicBezTo>
                  <a:pt x="2952970" y="894819"/>
                  <a:pt x="3073479" y="1010713"/>
                  <a:pt x="3080597" y="1156278"/>
                </a:cubicBezTo>
                <a:lnTo>
                  <a:pt x="3081106" y="1156278"/>
                </a:lnTo>
                <a:cubicBezTo>
                  <a:pt x="3088225" y="1017180"/>
                  <a:pt x="3198944" y="906612"/>
                  <a:pt x="3344750" y="906612"/>
                </a:cubicBezTo>
                <a:cubicBezTo>
                  <a:pt x="3490555" y="906612"/>
                  <a:pt x="3608777" y="1024535"/>
                  <a:pt x="3608777" y="1169973"/>
                </a:cubicBezTo>
                <a:cubicBezTo>
                  <a:pt x="3608777" y="1246686"/>
                  <a:pt x="3575853" y="1315792"/>
                  <a:pt x="3523353" y="1363847"/>
                </a:cubicBezTo>
                <a:cubicBezTo>
                  <a:pt x="3596065" y="1394533"/>
                  <a:pt x="3657080" y="1447915"/>
                  <a:pt x="3697250" y="1514866"/>
                </a:cubicBezTo>
                <a:cubicBezTo>
                  <a:pt x="3744285" y="1471500"/>
                  <a:pt x="3807209" y="1444999"/>
                  <a:pt x="3876233" y="1444999"/>
                </a:cubicBezTo>
                <a:cubicBezTo>
                  <a:pt x="4022039" y="1444999"/>
                  <a:pt x="4140260" y="1565839"/>
                  <a:pt x="4140260" y="1708360"/>
                </a:cubicBezTo>
                <a:cubicBezTo>
                  <a:pt x="4140260" y="1850881"/>
                  <a:pt x="4026615" y="1967156"/>
                  <a:pt x="3884751" y="1971594"/>
                </a:cubicBezTo>
                <a:cubicBezTo>
                  <a:pt x="4033225" y="1976031"/>
                  <a:pt x="4152082" y="2097378"/>
                  <a:pt x="4152082" y="2246620"/>
                </a:cubicBezTo>
                <a:cubicBezTo>
                  <a:pt x="4152082" y="2380265"/>
                  <a:pt x="4056488" y="2491594"/>
                  <a:pt x="3929878" y="2516447"/>
                </a:cubicBezTo>
                <a:cubicBezTo>
                  <a:pt x="4056488" y="2541300"/>
                  <a:pt x="4152082" y="2652756"/>
                  <a:pt x="4152082" y="2786402"/>
                </a:cubicBezTo>
                <a:lnTo>
                  <a:pt x="4152335" y="2786148"/>
                </a:lnTo>
                <a:cubicBezTo>
                  <a:pt x="4152335" y="2938180"/>
                  <a:pt x="4028776" y="3061300"/>
                  <a:pt x="3876488" y="3061300"/>
                </a:cubicBezTo>
                <a:cubicBezTo>
                  <a:pt x="4022294" y="3061300"/>
                  <a:pt x="4140513" y="3179224"/>
                  <a:pt x="4140513" y="3324661"/>
                </a:cubicBezTo>
                <a:cubicBezTo>
                  <a:pt x="4140513" y="3470100"/>
                  <a:pt x="4022294" y="3588022"/>
                  <a:pt x="3876488" y="3588022"/>
                </a:cubicBezTo>
                <a:cubicBezTo>
                  <a:pt x="3806192" y="3588022"/>
                  <a:pt x="3742377" y="3560760"/>
                  <a:pt x="3695089" y="3516128"/>
                </a:cubicBezTo>
                <a:cubicBezTo>
                  <a:pt x="3653394" y="3583838"/>
                  <a:pt x="3590217" y="3637347"/>
                  <a:pt x="3515089" y="3666765"/>
                </a:cubicBezTo>
                <a:cubicBezTo>
                  <a:pt x="3570641" y="3715074"/>
                  <a:pt x="3605724" y="3786082"/>
                  <a:pt x="3605724" y="3865330"/>
                </a:cubicBezTo>
                <a:cubicBezTo>
                  <a:pt x="3605724" y="4010769"/>
                  <a:pt x="3484581" y="4128691"/>
                  <a:pt x="3341699" y="4128691"/>
                </a:cubicBezTo>
                <a:cubicBezTo>
                  <a:pt x="3198817" y="4128691"/>
                  <a:pt x="3082377" y="4015460"/>
                  <a:pt x="3077800" y="3873953"/>
                </a:cubicBezTo>
                <a:cubicBezTo>
                  <a:pt x="3073351" y="4021927"/>
                  <a:pt x="2951572" y="4140610"/>
                  <a:pt x="2802080" y="4140610"/>
                </a:cubicBezTo>
                <a:cubicBezTo>
                  <a:pt x="2668096" y="4140610"/>
                  <a:pt x="2556487" y="4045385"/>
                  <a:pt x="2531445" y="3919094"/>
                </a:cubicBezTo>
                <a:cubicBezTo>
                  <a:pt x="2506528" y="4045385"/>
                  <a:pt x="2394918" y="4140610"/>
                  <a:pt x="2260935" y="4140610"/>
                </a:cubicBezTo>
                <a:cubicBezTo>
                  <a:pt x="2108647" y="4140610"/>
                  <a:pt x="1985087" y="4017362"/>
                  <a:pt x="1985087" y="3865457"/>
                </a:cubicBezTo>
                <a:cubicBezTo>
                  <a:pt x="1985087" y="4010896"/>
                  <a:pt x="1866868" y="4128818"/>
                  <a:pt x="1721062" y="4128818"/>
                </a:cubicBezTo>
                <a:cubicBezTo>
                  <a:pt x="1575256" y="4128818"/>
                  <a:pt x="1457037" y="4010896"/>
                  <a:pt x="1457037" y="3865457"/>
                </a:cubicBezTo>
                <a:cubicBezTo>
                  <a:pt x="1457037" y="3781391"/>
                  <a:pt x="1496698" y="3706453"/>
                  <a:pt x="1558223" y="3658269"/>
                </a:cubicBezTo>
                <a:cubicBezTo>
                  <a:pt x="1483858" y="3624033"/>
                  <a:pt x="1422841" y="3565578"/>
                  <a:pt x="1385213" y="3493304"/>
                </a:cubicBezTo>
                <a:cubicBezTo>
                  <a:pt x="1336781" y="3552012"/>
                  <a:pt x="1263307" y="3589417"/>
                  <a:pt x="1181188" y="3589417"/>
                </a:cubicBezTo>
                <a:cubicBezTo>
                  <a:pt x="1035382" y="3589417"/>
                  <a:pt x="917163" y="3466803"/>
                  <a:pt x="917163" y="3326057"/>
                </a:cubicBezTo>
                <a:cubicBezTo>
                  <a:pt x="917163" y="3185309"/>
                  <a:pt x="1027883" y="3070303"/>
                  <a:pt x="1167206" y="3063077"/>
                </a:cubicBezTo>
                <a:lnTo>
                  <a:pt x="1167206" y="3062316"/>
                </a:lnTo>
                <a:cubicBezTo>
                  <a:pt x="1021272" y="3055088"/>
                  <a:pt x="905341" y="2934755"/>
                  <a:pt x="905341" y="2787543"/>
                </a:cubicBezTo>
                <a:cubicBezTo>
                  <a:pt x="905341" y="2654024"/>
                  <a:pt x="1000806" y="2542567"/>
                  <a:pt x="1127545" y="2517715"/>
                </a:cubicBezTo>
                <a:cubicBezTo>
                  <a:pt x="1000806" y="2492862"/>
                  <a:pt x="905341" y="2381406"/>
                  <a:pt x="905341" y="2247761"/>
                </a:cubicBezTo>
                <a:cubicBezTo>
                  <a:pt x="905341" y="2100548"/>
                  <a:pt x="1021400" y="1980217"/>
                  <a:pt x="1167206" y="1972988"/>
                </a:cubicBezTo>
                <a:lnTo>
                  <a:pt x="1167206" y="1972481"/>
                </a:lnTo>
                <a:cubicBezTo>
                  <a:pt x="1027883" y="1965253"/>
                  <a:pt x="917163" y="1854939"/>
                  <a:pt x="917163" y="1709501"/>
                </a:cubicBezTo>
                <a:cubicBezTo>
                  <a:pt x="917163" y="1564062"/>
                  <a:pt x="1035382" y="1446140"/>
                  <a:pt x="1181188" y="1446140"/>
                </a:cubicBezTo>
                <a:cubicBezTo>
                  <a:pt x="1261909" y="1446140"/>
                  <a:pt x="1334112" y="1482278"/>
                  <a:pt x="1382544" y="1539210"/>
                </a:cubicBezTo>
                <a:cubicBezTo>
                  <a:pt x="1419154" y="1466048"/>
                  <a:pt x="1479790" y="1406579"/>
                  <a:pt x="1553774" y="1371075"/>
                </a:cubicBezTo>
                <a:cubicBezTo>
                  <a:pt x="1496443" y="1322765"/>
                  <a:pt x="1460087" y="1250616"/>
                  <a:pt x="1460087" y="1169973"/>
                </a:cubicBezTo>
                <a:cubicBezTo>
                  <a:pt x="1460087" y="1024535"/>
                  <a:pt x="1582883" y="906612"/>
                  <a:pt x="1724113" y="906612"/>
                </a:cubicBezTo>
                <a:cubicBezTo>
                  <a:pt x="1865342" y="906612"/>
                  <a:pt x="1980638" y="1017180"/>
                  <a:pt x="1987756" y="1156278"/>
                </a:cubicBezTo>
                <a:lnTo>
                  <a:pt x="1988520" y="1156278"/>
                </a:lnTo>
                <a:cubicBezTo>
                  <a:pt x="1995638" y="1010713"/>
                  <a:pt x="2116274" y="894819"/>
                  <a:pt x="2263987" y="894819"/>
                </a:cubicBezTo>
                <a:close/>
                <a:moveTo>
                  <a:pt x="1181188" y="472581"/>
                </a:moveTo>
                <a:cubicBezTo>
                  <a:pt x="1269918" y="472581"/>
                  <a:pt x="1341993" y="544348"/>
                  <a:pt x="1341993" y="633107"/>
                </a:cubicBezTo>
                <a:cubicBezTo>
                  <a:pt x="1341993" y="721866"/>
                  <a:pt x="1269918" y="793507"/>
                  <a:pt x="1181188" y="793507"/>
                </a:cubicBezTo>
                <a:cubicBezTo>
                  <a:pt x="1092460" y="793507"/>
                  <a:pt x="1020383" y="721612"/>
                  <a:pt x="1020383" y="633107"/>
                </a:cubicBezTo>
                <a:cubicBezTo>
                  <a:pt x="1020383" y="544475"/>
                  <a:pt x="1092460" y="472581"/>
                  <a:pt x="1181188" y="472581"/>
                </a:cubicBezTo>
                <a:close/>
                <a:moveTo>
                  <a:pt x="3878775" y="470424"/>
                </a:moveTo>
                <a:cubicBezTo>
                  <a:pt x="3969157" y="470424"/>
                  <a:pt x="4042505" y="543587"/>
                  <a:pt x="4042505" y="633741"/>
                </a:cubicBezTo>
                <a:cubicBezTo>
                  <a:pt x="4042505" y="723896"/>
                  <a:pt x="3969157" y="797057"/>
                  <a:pt x="3878775" y="797057"/>
                </a:cubicBezTo>
                <a:cubicBezTo>
                  <a:pt x="3788395" y="797057"/>
                  <a:pt x="3715047" y="723896"/>
                  <a:pt x="3715047" y="633741"/>
                </a:cubicBezTo>
                <a:cubicBezTo>
                  <a:pt x="3715047" y="543587"/>
                  <a:pt x="3788395" y="470424"/>
                  <a:pt x="3878775" y="470424"/>
                </a:cubicBezTo>
                <a:close/>
                <a:moveTo>
                  <a:pt x="1719663" y="444050"/>
                </a:moveTo>
                <a:cubicBezTo>
                  <a:pt x="1824791" y="444050"/>
                  <a:pt x="1909960" y="529005"/>
                  <a:pt x="1909960" y="633741"/>
                </a:cubicBezTo>
                <a:cubicBezTo>
                  <a:pt x="1909960" y="738477"/>
                  <a:pt x="1824791" y="823559"/>
                  <a:pt x="1719663" y="823559"/>
                </a:cubicBezTo>
                <a:cubicBezTo>
                  <a:pt x="1614536" y="823559"/>
                  <a:pt x="1529367" y="738604"/>
                  <a:pt x="1529367" y="633741"/>
                </a:cubicBezTo>
                <a:cubicBezTo>
                  <a:pt x="1529367" y="528879"/>
                  <a:pt x="1614536" y="444050"/>
                  <a:pt x="1719663" y="444050"/>
                </a:cubicBezTo>
                <a:close/>
                <a:moveTo>
                  <a:pt x="3338013" y="442909"/>
                </a:moveTo>
                <a:cubicBezTo>
                  <a:pt x="3443012" y="442909"/>
                  <a:pt x="3528183" y="527864"/>
                  <a:pt x="3528183" y="632600"/>
                </a:cubicBezTo>
                <a:cubicBezTo>
                  <a:pt x="3528183" y="737336"/>
                  <a:pt x="3443012" y="822290"/>
                  <a:pt x="3338013" y="822290"/>
                </a:cubicBezTo>
                <a:cubicBezTo>
                  <a:pt x="3233012" y="822290"/>
                  <a:pt x="3147843" y="737336"/>
                  <a:pt x="3147843" y="632600"/>
                </a:cubicBezTo>
                <a:cubicBezTo>
                  <a:pt x="3147843" y="527864"/>
                  <a:pt x="3233012" y="442909"/>
                  <a:pt x="3338013" y="442909"/>
                </a:cubicBezTo>
                <a:close/>
                <a:moveTo>
                  <a:pt x="2799029" y="426806"/>
                </a:moveTo>
                <a:cubicBezTo>
                  <a:pt x="2913563" y="426806"/>
                  <a:pt x="3006487" y="519495"/>
                  <a:pt x="3006487" y="633741"/>
                </a:cubicBezTo>
                <a:cubicBezTo>
                  <a:pt x="3006487" y="747987"/>
                  <a:pt x="2913563" y="840677"/>
                  <a:pt x="2799029" y="840677"/>
                </a:cubicBezTo>
                <a:cubicBezTo>
                  <a:pt x="2684494" y="840677"/>
                  <a:pt x="2591571" y="747987"/>
                  <a:pt x="2591571" y="633741"/>
                </a:cubicBezTo>
                <a:cubicBezTo>
                  <a:pt x="2591571" y="519495"/>
                  <a:pt x="2684494" y="426806"/>
                  <a:pt x="2799029" y="426806"/>
                </a:cubicBezTo>
                <a:close/>
                <a:moveTo>
                  <a:pt x="2259282" y="426806"/>
                </a:moveTo>
                <a:cubicBezTo>
                  <a:pt x="2373817" y="426806"/>
                  <a:pt x="2466740" y="519495"/>
                  <a:pt x="2466740" y="633741"/>
                </a:cubicBezTo>
                <a:cubicBezTo>
                  <a:pt x="2466740" y="747987"/>
                  <a:pt x="2373817" y="840677"/>
                  <a:pt x="2259282" y="840677"/>
                </a:cubicBezTo>
                <a:cubicBezTo>
                  <a:pt x="2144748" y="840677"/>
                  <a:pt x="2051824" y="747987"/>
                  <a:pt x="2051824" y="633741"/>
                </a:cubicBezTo>
                <a:cubicBezTo>
                  <a:pt x="2051824" y="519495"/>
                  <a:pt x="2144748" y="426806"/>
                  <a:pt x="2259282" y="426806"/>
                </a:cubicBezTo>
                <a:close/>
                <a:moveTo>
                  <a:pt x="3238860" y="128"/>
                </a:moveTo>
                <a:cubicBezTo>
                  <a:pt x="3300639" y="128"/>
                  <a:pt x="3350725" y="50087"/>
                  <a:pt x="3350725" y="111711"/>
                </a:cubicBezTo>
                <a:cubicBezTo>
                  <a:pt x="3350725" y="173336"/>
                  <a:pt x="3300639" y="223294"/>
                  <a:pt x="3238860" y="223294"/>
                </a:cubicBezTo>
                <a:cubicBezTo>
                  <a:pt x="3177080" y="223294"/>
                  <a:pt x="3126996" y="173336"/>
                  <a:pt x="3126996" y="111711"/>
                </a:cubicBezTo>
                <a:cubicBezTo>
                  <a:pt x="3126996" y="50087"/>
                  <a:pt x="3177080" y="128"/>
                  <a:pt x="3238860" y="128"/>
                </a:cubicBezTo>
                <a:close/>
                <a:moveTo>
                  <a:pt x="2764326" y="128"/>
                </a:moveTo>
                <a:cubicBezTo>
                  <a:pt x="2826105" y="128"/>
                  <a:pt x="2876191" y="50087"/>
                  <a:pt x="2876191" y="111711"/>
                </a:cubicBezTo>
                <a:cubicBezTo>
                  <a:pt x="2876191" y="173336"/>
                  <a:pt x="2826105" y="223294"/>
                  <a:pt x="2764326" y="223294"/>
                </a:cubicBezTo>
                <a:cubicBezTo>
                  <a:pt x="2702546" y="223294"/>
                  <a:pt x="2652461" y="173336"/>
                  <a:pt x="2652461" y="111711"/>
                </a:cubicBezTo>
                <a:cubicBezTo>
                  <a:pt x="2652461" y="50087"/>
                  <a:pt x="2702546" y="128"/>
                  <a:pt x="2764326" y="128"/>
                </a:cubicBezTo>
                <a:close/>
                <a:moveTo>
                  <a:pt x="2285087" y="128"/>
                </a:moveTo>
                <a:cubicBezTo>
                  <a:pt x="2346868" y="128"/>
                  <a:pt x="2396952" y="50087"/>
                  <a:pt x="2396952" y="111711"/>
                </a:cubicBezTo>
                <a:cubicBezTo>
                  <a:pt x="2396952" y="173336"/>
                  <a:pt x="2346868" y="223294"/>
                  <a:pt x="2285087" y="223294"/>
                </a:cubicBezTo>
                <a:cubicBezTo>
                  <a:pt x="2223309" y="223294"/>
                  <a:pt x="2173223" y="173336"/>
                  <a:pt x="2173223" y="111711"/>
                </a:cubicBezTo>
                <a:cubicBezTo>
                  <a:pt x="2173223" y="50087"/>
                  <a:pt x="2223309" y="128"/>
                  <a:pt x="2285087" y="128"/>
                </a:cubicBezTo>
                <a:close/>
                <a:moveTo>
                  <a:pt x="1806027" y="0"/>
                </a:moveTo>
                <a:lnTo>
                  <a:pt x="1814827" y="0"/>
                </a:lnTo>
                <a:lnTo>
                  <a:pt x="1853969" y="7883"/>
                </a:lnTo>
                <a:cubicBezTo>
                  <a:pt x="1894118" y="24823"/>
                  <a:pt x="1922291" y="64479"/>
                  <a:pt x="1922291" y="110697"/>
                </a:cubicBezTo>
                <a:cubicBezTo>
                  <a:pt x="1922291" y="172321"/>
                  <a:pt x="1872206" y="222280"/>
                  <a:pt x="1810427" y="222280"/>
                </a:cubicBezTo>
                <a:cubicBezTo>
                  <a:pt x="1748646" y="222280"/>
                  <a:pt x="1698562" y="172321"/>
                  <a:pt x="1698562" y="110697"/>
                </a:cubicBezTo>
                <a:cubicBezTo>
                  <a:pt x="1698562" y="64479"/>
                  <a:pt x="1726735" y="24823"/>
                  <a:pt x="1766884" y="7883"/>
                </a:cubicBezTo>
                <a:close/>
              </a:path>
            </a:pathLst>
          </a:custGeom>
        </p:spPr>
        <p:txBody>
          <a:bodyPr wrap="square">
            <a:noAutofit/>
          </a:bodyPr>
          <a:lstStyle/>
          <a:p>
            <a:endParaRPr lang="en-US" dirty="0"/>
          </a:p>
        </p:txBody>
      </p:sp>
      <p:sp>
        <p:nvSpPr>
          <p:cNvPr id="9" name="Picture Placeholder 6">
            <a:extLst>
              <a:ext uri="{FF2B5EF4-FFF2-40B4-BE49-F238E27FC236}">
                <a16:creationId xmlns:a16="http://schemas.microsoft.com/office/drawing/2014/main" id="{EA1524FF-FF67-5C3E-7766-90856C64294A}"/>
              </a:ext>
            </a:extLst>
          </p:cNvPr>
          <p:cNvSpPr>
            <a:spLocks noGrp="1" noChangeAspect="1"/>
          </p:cNvSpPr>
          <p:nvPr>
            <p:ph type="pic" sz="quarter" idx="13"/>
          </p:nvPr>
        </p:nvSpPr>
        <p:spPr>
          <a:xfrm>
            <a:off x="7838439" y="4529277"/>
            <a:ext cx="1737360" cy="1740522"/>
          </a:xfrm>
          <a:custGeom>
            <a:avLst/>
            <a:gdLst>
              <a:gd name="connsiteX0" fmla="*/ 3240259 w 5029200"/>
              <a:gd name="connsiteY0" fmla="*/ 4815180 h 5038344"/>
              <a:gd name="connsiteX1" fmla="*/ 3352123 w 5029200"/>
              <a:gd name="connsiteY1" fmla="*/ 4926763 h 5038344"/>
              <a:gd name="connsiteX2" fmla="*/ 3283801 w 5029200"/>
              <a:gd name="connsiteY2" fmla="*/ 5029577 h 5038344"/>
              <a:gd name="connsiteX3" fmla="*/ 3240266 w 5029200"/>
              <a:gd name="connsiteY3" fmla="*/ 5038344 h 5038344"/>
              <a:gd name="connsiteX4" fmla="*/ 3240252 w 5029200"/>
              <a:gd name="connsiteY4" fmla="*/ 5038344 h 5038344"/>
              <a:gd name="connsiteX5" fmla="*/ 3196717 w 5029200"/>
              <a:gd name="connsiteY5" fmla="*/ 5029577 h 5038344"/>
              <a:gd name="connsiteX6" fmla="*/ 3128394 w 5029200"/>
              <a:gd name="connsiteY6" fmla="*/ 4926763 h 5038344"/>
              <a:gd name="connsiteX7" fmla="*/ 3240259 w 5029200"/>
              <a:gd name="connsiteY7" fmla="*/ 4815180 h 5038344"/>
              <a:gd name="connsiteX8" fmla="*/ 2765723 w 5029200"/>
              <a:gd name="connsiteY8" fmla="*/ 4815180 h 5038344"/>
              <a:gd name="connsiteX9" fmla="*/ 2877588 w 5029200"/>
              <a:gd name="connsiteY9" fmla="*/ 4926763 h 5038344"/>
              <a:gd name="connsiteX10" fmla="*/ 2809266 w 5029200"/>
              <a:gd name="connsiteY10" fmla="*/ 5029577 h 5038344"/>
              <a:gd name="connsiteX11" fmla="*/ 2765730 w 5029200"/>
              <a:gd name="connsiteY11" fmla="*/ 5038344 h 5038344"/>
              <a:gd name="connsiteX12" fmla="*/ 2765716 w 5029200"/>
              <a:gd name="connsiteY12" fmla="*/ 5038344 h 5038344"/>
              <a:gd name="connsiteX13" fmla="*/ 2722181 w 5029200"/>
              <a:gd name="connsiteY13" fmla="*/ 5029577 h 5038344"/>
              <a:gd name="connsiteX14" fmla="*/ 2653859 w 5029200"/>
              <a:gd name="connsiteY14" fmla="*/ 4926763 h 5038344"/>
              <a:gd name="connsiteX15" fmla="*/ 2765723 w 5029200"/>
              <a:gd name="connsiteY15" fmla="*/ 4815180 h 5038344"/>
              <a:gd name="connsiteX16" fmla="*/ 2286359 w 5029200"/>
              <a:gd name="connsiteY16" fmla="*/ 4815180 h 5038344"/>
              <a:gd name="connsiteX17" fmla="*/ 2398224 w 5029200"/>
              <a:gd name="connsiteY17" fmla="*/ 4926763 h 5038344"/>
              <a:gd name="connsiteX18" fmla="*/ 2329901 w 5029200"/>
              <a:gd name="connsiteY18" fmla="*/ 5029577 h 5038344"/>
              <a:gd name="connsiteX19" fmla="*/ 2286367 w 5029200"/>
              <a:gd name="connsiteY19" fmla="*/ 5038344 h 5038344"/>
              <a:gd name="connsiteX20" fmla="*/ 2286352 w 5029200"/>
              <a:gd name="connsiteY20" fmla="*/ 5038344 h 5038344"/>
              <a:gd name="connsiteX21" fmla="*/ 2242817 w 5029200"/>
              <a:gd name="connsiteY21" fmla="*/ 5029577 h 5038344"/>
              <a:gd name="connsiteX22" fmla="*/ 2174495 w 5029200"/>
              <a:gd name="connsiteY22" fmla="*/ 4926763 h 5038344"/>
              <a:gd name="connsiteX23" fmla="*/ 2286359 w 5029200"/>
              <a:gd name="connsiteY23" fmla="*/ 4815180 h 5038344"/>
              <a:gd name="connsiteX24" fmla="*/ 1811824 w 5029200"/>
              <a:gd name="connsiteY24" fmla="*/ 4814039 h 5038344"/>
              <a:gd name="connsiteX25" fmla="*/ 1923689 w 5029200"/>
              <a:gd name="connsiteY25" fmla="*/ 4925622 h 5038344"/>
              <a:gd name="connsiteX26" fmla="*/ 1811824 w 5029200"/>
              <a:gd name="connsiteY26" fmla="*/ 5037203 h 5038344"/>
              <a:gd name="connsiteX27" fmla="*/ 1699960 w 5029200"/>
              <a:gd name="connsiteY27" fmla="*/ 4925622 h 5038344"/>
              <a:gd name="connsiteX28" fmla="*/ 1811824 w 5029200"/>
              <a:gd name="connsiteY28" fmla="*/ 4814039 h 5038344"/>
              <a:gd name="connsiteX29" fmla="*/ 3878775 w 5029200"/>
              <a:gd name="connsiteY29" fmla="*/ 4248010 h 5038344"/>
              <a:gd name="connsiteX30" fmla="*/ 4042505 w 5029200"/>
              <a:gd name="connsiteY30" fmla="*/ 4411326 h 5038344"/>
              <a:gd name="connsiteX31" fmla="*/ 3878775 w 5029200"/>
              <a:gd name="connsiteY31" fmla="*/ 4574643 h 5038344"/>
              <a:gd name="connsiteX32" fmla="*/ 3715047 w 5029200"/>
              <a:gd name="connsiteY32" fmla="*/ 4411326 h 5038344"/>
              <a:gd name="connsiteX33" fmla="*/ 3878775 w 5029200"/>
              <a:gd name="connsiteY33" fmla="*/ 4248010 h 5038344"/>
              <a:gd name="connsiteX34" fmla="*/ 1177884 w 5029200"/>
              <a:gd name="connsiteY34" fmla="*/ 4248010 h 5038344"/>
              <a:gd name="connsiteX35" fmla="*/ 1341613 w 5029200"/>
              <a:gd name="connsiteY35" fmla="*/ 4411326 h 5038344"/>
              <a:gd name="connsiteX36" fmla="*/ 1177884 w 5029200"/>
              <a:gd name="connsiteY36" fmla="*/ 4574643 h 5038344"/>
              <a:gd name="connsiteX37" fmla="*/ 1014155 w 5029200"/>
              <a:gd name="connsiteY37" fmla="*/ 4411326 h 5038344"/>
              <a:gd name="connsiteX38" fmla="*/ 1177884 w 5029200"/>
              <a:gd name="connsiteY38" fmla="*/ 4248010 h 5038344"/>
              <a:gd name="connsiteX39" fmla="*/ 3338013 w 5029200"/>
              <a:gd name="connsiteY39" fmla="*/ 4221636 h 5038344"/>
              <a:gd name="connsiteX40" fmla="*/ 3528183 w 5029200"/>
              <a:gd name="connsiteY40" fmla="*/ 4411326 h 5038344"/>
              <a:gd name="connsiteX41" fmla="*/ 3338013 w 5029200"/>
              <a:gd name="connsiteY41" fmla="*/ 4601017 h 5038344"/>
              <a:gd name="connsiteX42" fmla="*/ 3147843 w 5029200"/>
              <a:gd name="connsiteY42" fmla="*/ 4411326 h 5038344"/>
              <a:gd name="connsiteX43" fmla="*/ 3338013 w 5029200"/>
              <a:gd name="connsiteY43" fmla="*/ 4221636 h 5038344"/>
              <a:gd name="connsiteX44" fmla="*/ 1718646 w 5029200"/>
              <a:gd name="connsiteY44" fmla="*/ 4221636 h 5038344"/>
              <a:gd name="connsiteX45" fmla="*/ 1908816 w 5029200"/>
              <a:gd name="connsiteY45" fmla="*/ 4411326 h 5038344"/>
              <a:gd name="connsiteX46" fmla="*/ 1718646 w 5029200"/>
              <a:gd name="connsiteY46" fmla="*/ 4601017 h 5038344"/>
              <a:gd name="connsiteX47" fmla="*/ 1528477 w 5029200"/>
              <a:gd name="connsiteY47" fmla="*/ 4411326 h 5038344"/>
              <a:gd name="connsiteX48" fmla="*/ 1718646 w 5029200"/>
              <a:gd name="connsiteY48" fmla="*/ 4221636 h 5038344"/>
              <a:gd name="connsiteX49" fmla="*/ 2801953 w 5029200"/>
              <a:gd name="connsiteY49" fmla="*/ 4196783 h 5038344"/>
              <a:gd name="connsiteX50" fmla="*/ 3009411 w 5029200"/>
              <a:gd name="connsiteY50" fmla="*/ 4403718 h 5038344"/>
              <a:gd name="connsiteX51" fmla="*/ 2801953 w 5029200"/>
              <a:gd name="connsiteY51" fmla="*/ 4610654 h 5038344"/>
              <a:gd name="connsiteX52" fmla="*/ 2594495 w 5029200"/>
              <a:gd name="connsiteY52" fmla="*/ 4403718 h 5038344"/>
              <a:gd name="connsiteX53" fmla="*/ 2801953 w 5029200"/>
              <a:gd name="connsiteY53" fmla="*/ 4196783 h 5038344"/>
              <a:gd name="connsiteX54" fmla="*/ 2259282 w 5029200"/>
              <a:gd name="connsiteY54" fmla="*/ 4196783 h 5038344"/>
              <a:gd name="connsiteX55" fmla="*/ 2466740 w 5029200"/>
              <a:gd name="connsiteY55" fmla="*/ 4403718 h 5038344"/>
              <a:gd name="connsiteX56" fmla="*/ 2259282 w 5029200"/>
              <a:gd name="connsiteY56" fmla="*/ 4610654 h 5038344"/>
              <a:gd name="connsiteX57" fmla="*/ 2051824 w 5029200"/>
              <a:gd name="connsiteY57" fmla="*/ 4403718 h 5038344"/>
              <a:gd name="connsiteX58" fmla="*/ 2259282 w 5029200"/>
              <a:gd name="connsiteY58" fmla="*/ 4196783 h 5038344"/>
              <a:gd name="connsiteX59" fmla="*/ 4417887 w 5029200"/>
              <a:gd name="connsiteY59" fmla="*/ 3710383 h 5038344"/>
              <a:gd name="connsiteX60" fmla="*/ 4572973 w 5029200"/>
              <a:gd name="connsiteY60" fmla="*/ 3865077 h 5038344"/>
              <a:gd name="connsiteX61" fmla="*/ 4417887 w 5029200"/>
              <a:gd name="connsiteY61" fmla="*/ 4019772 h 5038344"/>
              <a:gd name="connsiteX62" fmla="*/ 4262675 w 5029200"/>
              <a:gd name="connsiteY62" fmla="*/ 3865077 h 5038344"/>
              <a:gd name="connsiteX63" fmla="*/ 4417887 w 5029200"/>
              <a:gd name="connsiteY63" fmla="*/ 3710383 h 5038344"/>
              <a:gd name="connsiteX64" fmla="*/ 641696 w 5029200"/>
              <a:gd name="connsiteY64" fmla="*/ 3707974 h 5038344"/>
              <a:gd name="connsiteX65" fmla="*/ 796781 w 5029200"/>
              <a:gd name="connsiteY65" fmla="*/ 3862795 h 5038344"/>
              <a:gd name="connsiteX66" fmla="*/ 641696 w 5029200"/>
              <a:gd name="connsiteY66" fmla="*/ 4017489 h 5038344"/>
              <a:gd name="connsiteX67" fmla="*/ 486484 w 5029200"/>
              <a:gd name="connsiteY67" fmla="*/ 3862795 h 5038344"/>
              <a:gd name="connsiteX68" fmla="*/ 641696 w 5029200"/>
              <a:gd name="connsiteY68" fmla="*/ 3707974 h 5038344"/>
              <a:gd name="connsiteX69" fmla="*/ 1181061 w 5029200"/>
              <a:gd name="connsiteY69" fmla="*/ 3647618 h 5038344"/>
              <a:gd name="connsiteX70" fmla="*/ 1398180 w 5029200"/>
              <a:gd name="connsiteY70" fmla="*/ 3864189 h 5038344"/>
              <a:gd name="connsiteX71" fmla="*/ 1181061 w 5029200"/>
              <a:gd name="connsiteY71" fmla="*/ 4080761 h 5038344"/>
              <a:gd name="connsiteX72" fmla="*/ 963942 w 5029200"/>
              <a:gd name="connsiteY72" fmla="*/ 3864189 h 5038344"/>
              <a:gd name="connsiteX73" fmla="*/ 1181061 w 5029200"/>
              <a:gd name="connsiteY73" fmla="*/ 3647618 h 5038344"/>
              <a:gd name="connsiteX74" fmla="*/ 3876233 w 5029200"/>
              <a:gd name="connsiteY74" fmla="*/ 3646350 h 5038344"/>
              <a:gd name="connsiteX75" fmla="*/ 4093352 w 5029200"/>
              <a:gd name="connsiteY75" fmla="*/ 3862921 h 5038344"/>
              <a:gd name="connsiteX76" fmla="*/ 3876233 w 5029200"/>
              <a:gd name="connsiteY76" fmla="*/ 4079493 h 5038344"/>
              <a:gd name="connsiteX77" fmla="*/ 3659114 w 5029200"/>
              <a:gd name="connsiteY77" fmla="*/ 3862921 h 5038344"/>
              <a:gd name="connsiteX78" fmla="*/ 3876233 w 5029200"/>
              <a:gd name="connsiteY78" fmla="*/ 3646350 h 5038344"/>
              <a:gd name="connsiteX79" fmla="*/ 4417633 w 5029200"/>
              <a:gd name="connsiteY79" fmla="*/ 3137126 h 5038344"/>
              <a:gd name="connsiteX80" fmla="*/ 4607929 w 5029200"/>
              <a:gd name="connsiteY80" fmla="*/ 3326818 h 5038344"/>
              <a:gd name="connsiteX81" fmla="*/ 4417633 w 5029200"/>
              <a:gd name="connsiteY81" fmla="*/ 3516635 h 5038344"/>
              <a:gd name="connsiteX82" fmla="*/ 4227336 w 5029200"/>
              <a:gd name="connsiteY82" fmla="*/ 3326818 h 5038344"/>
              <a:gd name="connsiteX83" fmla="*/ 4417633 w 5029200"/>
              <a:gd name="connsiteY83" fmla="*/ 3137126 h 5038344"/>
              <a:gd name="connsiteX84" fmla="*/ 641442 w 5029200"/>
              <a:gd name="connsiteY84" fmla="*/ 3134844 h 5038344"/>
              <a:gd name="connsiteX85" fmla="*/ 831739 w 5029200"/>
              <a:gd name="connsiteY85" fmla="*/ 3324661 h 5038344"/>
              <a:gd name="connsiteX86" fmla="*/ 641442 w 5029200"/>
              <a:gd name="connsiteY86" fmla="*/ 3514478 h 5038344"/>
              <a:gd name="connsiteX87" fmla="*/ 451145 w 5029200"/>
              <a:gd name="connsiteY87" fmla="*/ 3324661 h 5038344"/>
              <a:gd name="connsiteX88" fmla="*/ 641442 w 5029200"/>
              <a:gd name="connsiteY88" fmla="*/ 3134844 h 5038344"/>
              <a:gd name="connsiteX89" fmla="*/ 111865 w 5029200"/>
              <a:gd name="connsiteY89" fmla="*/ 3121023 h 5038344"/>
              <a:gd name="connsiteX90" fmla="*/ 223729 w 5029200"/>
              <a:gd name="connsiteY90" fmla="*/ 3232606 h 5038344"/>
              <a:gd name="connsiteX91" fmla="*/ 111865 w 5029200"/>
              <a:gd name="connsiteY91" fmla="*/ 3344189 h 5038344"/>
              <a:gd name="connsiteX92" fmla="*/ 0 w 5029200"/>
              <a:gd name="connsiteY92" fmla="*/ 3232606 h 5038344"/>
              <a:gd name="connsiteX93" fmla="*/ 111865 w 5029200"/>
              <a:gd name="connsiteY93" fmla="*/ 3121023 h 5038344"/>
              <a:gd name="connsiteX94" fmla="*/ 4917210 w 5029200"/>
              <a:gd name="connsiteY94" fmla="*/ 3120896 h 5038344"/>
              <a:gd name="connsiteX95" fmla="*/ 5029075 w 5029200"/>
              <a:gd name="connsiteY95" fmla="*/ 3232479 h 5038344"/>
              <a:gd name="connsiteX96" fmla="*/ 4917210 w 5029200"/>
              <a:gd name="connsiteY96" fmla="*/ 3344062 h 5038344"/>
              <a:gd name="connsiteX97" fmla="*/ 4805345 w 5029200"/>
              <a:gd name="connsiteY97" fmla="*/ 3232479 h 5038344"/>
              <a:gd name="connsiteX98" fmla="*/ 4917210 w 5029200"/>
              <a:gd name="connsiteY98" fmla="*/ 3120896 h 5038344"/>
              <a:gd name="connsiteX99" fmla="*/ 4917337 w 5029200"/>
              <a:gd name="connsiteY99" fmla="*/ 2645274 h 5038344"/>
              <a:gd name="connsiteX100" fmla="*/ 5020410 w 5029200"/>
              <a:gd name="connsiteY100" fmla="*/ 2713425 h 5038344"/>
              <a:gd name="connsiteX101" fmla="*/ 5029200 w 5029200"/>
              <a:gd name="connsiteY101" fmla="*/ 2756852 h 5038344"/>
              <a:gd name="connsiteX102" fmla="*/ 5029200 w 5029200"/>
              <a:gd name="connsiteY102" fmla="*/ 2756862 h 5038344"/>
              <a:gd name="connsiteX103" fmla="*/ 5020410 w 5029200"/>
              <a:gd name="connsiteY103" fmla="*/ 2800290 h 5038344"/>
              <a:gd name="connsiteX104" fmla="*/ 4917337 w 5029200"/>
              <a:gd name="connsiteY104" fmla="*/ 2868440 h 5038344"/>
              <a:gd name="connsiteX105" fmla="*/ 4805473 w 5029200"/>
              <a:gd name="connsiteY105" fmla="*/ 2756857 h 5038344"/>
              <a:gd name="connsiteX106" fmla="*/ 4917337 w 5029200"/>
              <a:gd name="connsiteY106" fmla="*/ 2645274 h 5038344"/>
              <a:gd name="connsiteX107" fmla="*/ 111865 w 5029200"/>
              <a:gd name="connsiteY107" fmla="*/ 2645274 h 5038344"/>
              <a:gd name="connsiteX108" fmla="*/ 223729 w 5029200"/>
              <a:gd name="connsiteY108" fmla="*/ 2756857 h 5038344"/>
              <a:gd name="connsiteX109" fmla="*/ 111865 w 5029200"/>
              <a:gd name="connsiteY109" fmla="*/ 2868440 h 5038344"/>
              <a:gd name="connsiteX110" fmla="*/ 0 w 5029200"/>
              <a:gd name="connsiteY110" fmla="*/ 2756857 h 5038344"/>
              <a:gd name="connsiteX111" fmla="*/ 111865 w 5029200"/>
              <a:gd name="connsiteY111" fmla="*/ 2645274 h 5038344"/>
              <a:gd name="connsiteX112" fmla="*/ 4417759 w 5029200"/>
              <a:gd name="connsiteY112" fmla="*/ 2581621 h 5038344"/>
              <a:gd name="connsiteX113" fmla="*/ 4625217 w 5029200"/>
              <a:gd name="connsiteY113" fmla="*/ 2788557 h 5038344"/>
              <a:gd name="connsiteX114" fmla="*/ 4417759 w 5029200"/>
              <a:gd name="connsiteY114" fmla="*/ 2995492 h 5038344"/>
              <a:gd name="connsiteX115" fmla="*/ 4210301 w 5029200"/>
              <a:gd name="connsiteY115" fmla="*/ 2788557 h 5038344"/>
              <a:gd name="connsiteX116" fmla="*/ 4417759 w 5029200"/>
              <a:gd name="connsiteY116" fmla="*/ 2581621 h 5038344"/>
              <a:gd name="connsiteX117" fmla="*/ 641569 w 5029200"/>
              <a:gd name="connsiteY117" fmla="*/ 2579466 h 5038344"/>
              <a:gd name="connsiteX118" fmla="*/ 849027 w 5029200"/>
              <a:gd name="connsiteY118" fmla="*/ 2786402 h 5038344"/>
              <a:gd name="connsiteX119" fmla="*/ 641569 w 5029200"/>
              <a:gd name="connsiteY119" fmla="*/ 2993337 h 5038344"/>
              <a:gd name="connsiteX120" fmla="*/ 434111 w 5029200"/>
              <a:gd name="connsiteY120" fmla="*/ 2786402 h 5038344"/>
              <a:gd name="connsiteX121" fmla="*/ 641569 w 5029200"/>
              <a:gd name="connsiteY121" fmla="*/ 2579466 h 5038344"/>
              <a:gd name="connsiteX122" fmla="*/ 4917210 w 5029200"/>
              <a:gd name="connsiteY122" fmla="*/ 2169400 h 5038344"/>
              <a:gd name="connsiteX123" fmla="*/ 5029075 w 5029200"/>
              <a:gd name="connsiteY123" fmla="*/ 2280982 h 5038344"/>
              <a:gd name="connsiteX124" fmla="*/ 4917210 w 5029200"/>
              <a:gd name="connsiteY124" fmla="*/ 2392565 h 5038344"/>
              <a:gd name="connsiteX125" fmla="*/ 4805345 w 5029200"/>
              <a:gd name="connsiteY125" fmla="*/ 2280982 h 5038344"/>
              <a:gd name="connsiteX126" fmla="*/ 4917210 w 5029200"/>
              <a:gd name="connsiteY126" fmla="*/ 2169400 h 5038344"/>
              <a:gd name="connsiteX127" fmla="*/ 111865 w 5029200"/>
              <a:gd name="connsiteY127" fmla="*/ 2169272 h 5038344"/>
              <a:gd name="connsiteX128" fmla="*/ 223729 w 5029200"/>
              <a:gd name="connsiteY128" fmla="*/ 2280855 h 5038344"/>
              <a:gd name="connsiteX129" fmla="*/ 111865 w 5029200"/>
              <a:gd name="connsiteY129" fmla="*/ 2392438 h 5038344"/>
              <a:gd name="connsiteX130" fmla="*/ 0 w 5029200"/>
              <a:gd name="connsiteY130" fmla="*/ 2280855 h 5038344"/>
              <a:gd name="connsiteX131" fmla="*/ 111865 w 5029200"/>
              <a:gd name="connsiteY131" fmla="*/ 2169272 h 5038344"/>
              <a:gd name="connsiteX132" fmla="*/ 4417759 w 5029200"/>
              <a:gd name="connsiteY132" fmla="*/ 2043235 h 5038344"/>
              <a:gd name="connsiteX133" fmla="*/ 4625217 w 5029200"/>
              <a:gd name="connsiteY133" fmla="*/ 2250170 h 5038344"/>
              <a:gd name="connsiteX134" fmla="*/ 4417759 w 5029200"/>
              <a:gd name="connsiteY134" fmla="*/ 2457105 h 5038344"/>
              <a:gd name="connsiteX135" fmla="*/ 4210301 w 5029200"/>
              <a:gd name="connsiteY135" fmla="*/ 2250170 h 5038344"/>
              <a:gd name="connsiteX136" fmla="*/ 4417759 w 5029200"/>
              <a:gd name="connsiteY136" fmla="*/ 2043235 h 5038344"/>
              <a:gd name="connsiteX137" fmla="*/ 641569 w 5029200"/>
              <a:gd name="connsiteY137" fmla="*/ 2041079 h 5038344"/>
              <a:gd name="connsiteX138" fmla="*/ 849027 w 5029200"/>
              <a:gd name="connsiteY138" fmla="*/ 2248015 h 5038344"/>
              <a:gd name="connsiteX139" fmla="*/ 641569 w 5029200"/>
              <a:gd name="connsiteY139" fmla="*/ 2454950 h 5038344"/>
              <a:gd name="connsiteX140" fmla="*/ 434111 w 5029200"/>
              <a:gd name="connsiteY140" fmla="*/ 2248015 h 5038344"/>
              <a:gd name="connsiteX141" fmla="*/ 641569 w 5029200"/>
              <a:gd name="connsiteY141" fmla="*/ 2041079 h 5038344"/>
              <a:gd name="connsiteX142" fmla="*/ 4917337 w 5029200"/>
              <a:gd name="connsiteY142" fmla="*/ 1693525 h 5038344"/>
              <a:gd name="connsiteX143" fmla="*/ 5020410 w 5029200"/>
              <a:gd name="connsiteY143" fmla="*/ 1761674 h 5038344"/>
              <a:gd name="connsiteX144" fmla="*/ 5029200 w 5029200"/>
              <a:gd name="connsiteY144" fmla="*/ 1805101 h 5038344"/>
              <a:gd name="connsiteX145" fmla="*/ 5029200 w 5029200"/>
              <a:gd name="connsiteY145" fmla="*/ 1805111 h 5038344"/>
              <a:gd name="connsiteX146" fmla="*/ 5020410 w 5029200"/>
              <a:gd name="connsiteY146" fmla="*/ 1848539 h 5038344"/>
              <a:gd name="connsiteX147" fmla="*/ 4917337 w 5029200"/>
              <a:gd name="connsiteY147" fmla="*/ 1916689 h 5038344"/>
              <a:gd name="connsiteX148" fmla="*/ 4805473 w 5029200"/>
              <a:gd name="connsiteY148" fmla="*/ 1805106 h 5038344"/>
              <a:gd name="connsiteX149" fmla="*/ 4917337 w 5029200"/>
              <a:gd name="connsiteY149" fmla="*/ 1693525 h 5038344"/>
              <a:gd name="connsiteX150" fmla="*/ 111865 w 5029200"/>
              <a:gd name="connsiteY150" fmla="*/ 1693525 h 5038344"/>
              <a:gd name="connsiteX151" fmla="*/ 223729 w 5029200"/>
              <a:gd name="connsiteY151" fmla="*/ 1805106 h 5038344"/>
              <a:gd name="connsiteX152" fmla="*/ 111865 w 5029200"/>
              <a:gd name="connsiteY152" fmla="*/ 1916689 h 5038344"/>
              <a:gd name="connsiteX153" fmla="*/ 0 w 5029200"/>
              <a:gd name="connsiteY153" fmla="*/ 1805106 h 5038344"/>
              <a:gd name="connsiteX154" fmla="*/ 111865 w 5029200"/>
              <a:gd name="connsiteY154" fmla="*/ 1693525 h 5038344"/>
              <a:gd name="connsiteX155" fmla="*/ 4417887 w 5029200"/>
              <a:gd name="connsiteY155" fmla="*/ 1522092 h 5038344"/>
              <a:gd name="connsiteX156" fmla="*/ 4608184 w 5029200"/>
              <a:gd name="connsiteY156" fmla="*/ 1711910 h 5038344"/>
              <a:gd name="connsiteX157" fmla="*/ 4417887 w 5029200"/>
              <a:gd name="connsiteY157" fmla="*/ 1901600 h 5038344"/>
              <a:gd name="connsiteX158" fmla="*/ 4227589 w 5029200"/>
              <a:gd name="connsiteY158" fmla="*/ 1711910 h 5038344"/>
              <a:gd name="connsiteX159" fmla="*/ 4417887 w 5029200"/>
              <a:gd name="connsiteY159" fmla="*/ 1522092 h 5038344"/>
              <a:gd name="connsiteX160" fmla="*/ 641569 w 5029200"/>
              <a:gd name="connsiteY160" fmla="*/ 1520064 h 5038344"/>
              <a:gd name="connsiteX161" fmla="*/ 831866 w 5029200"/>
              <a:gd name="connsiteY161" fmla="*/ 1709754 h 5038344"/>
              <a:gd name="connsiteX162" fmla="*/ 641569 w 5029200"/>
              <a:gd name="connsiteY162" fmla="*/ 1899572 h 5038344"/>
              <a:gd name="connsiteX163" fmla="*/ 451273 w 5029200"/>
              <a:gd name="connsiteY163" fmla="*/ 1709754 h 5038344"/>
              <a:gd name="connsiteX164" fmla="*/ 641569 w 5029200"/>
              <a:gd name="connsiteY164" fmla="*/ 1520064 h 5038344"/>
              <a:gd name="connsiteX165" fmla="*/ 641442 w 5029200"/>
              <a:gd name="connsiteY165" fmla="*/ 1017180 h 5038344"/>
              <a:gd name="connsiteX166" fmla="*/ 796527 w 5029200"/>
              <a:gd name="connsiteY166" fmla="*/ 1171874 h 5038344"/>
              <a:gd name="connsiteX167" fmla="*/ 641442 w 5029200"/>
              <a:gd name="connsiteY167" fmla="*/ 1326695 h 5038344"/>
              <a:gd name="connsiteX168" fmla="*/ 486356 w 5029200"/>
              <a:gd name="connsiteY168" fmla="*/ 1171874 h 5038344"/>
              <a:gd name="connsiteX169" fmla="*/ 641442 w 5029200"/>
              <a:gd name="connsiteY169" fmla="*/ 1017180 h 5038344"/>
              <a:gd name="connsiteX170" fmla="*/ 4419285 w 5029200"/>
              <a:gd name="connsiteY170" fmla="*/ 1009572 h 5038344"/>
              <a:gd name="connsiteX171" fmla="*/ 4580091 w 5029200"/>
              <a:gd name="connsiteY171" fmla="*/ 1170099 h 5038344"/>
              <a:gd name="connsiteX172" fmla="*/ 4419285 w 5029200"/>
              <a:gd name="connsiteY172" fmla="*/ 1330500 h 5038344"/>
              <a:gd name="connsiteX173" fmla="*/ 4258353 w 5029200"/>
              <a:gd name="connsiteY173" fmla="*/ 1170099 h 5038344"/>
              <a:gd name="connsiteX174" fmla="*/ 4419285 w 5029200"/>
              <a:gd name="connsiteY174" fmla="*/ 1009572 h 5038344"/>
              <a:gd name="connsiteX175" fmla="*/ 1181188 w 5029200"/>
              <a:gd name="connsiteY175" fmla="*/ 954795 h 5038344"/>
              <a:gd name="connsiteX176" fmla="*/ 1398307 w 5029200"/>
              <a:gd name="connsiteY176" fmla="*/ 1171367 h 5038344"/>
              <a:gd name="connsiteX177" fmla="*/ 1181188 w 5029200"/>
              <a:gd name="connsiteY177" fmla="*/ 1387939 h 5038344"/>
              <a:gd name="connsiteX178" fmla="*/ 964069 w 5029200"/>
              <a:gd name="connsiteY178" fmla="*/ 1171367 h 5038344"/>
              <a:gd name="connsiteX179" fmla="*/ 1181188 w 5029200"/>
              <a:gd name="connsiteY179" fmla="*/ 954795 h 5038344"/>
              <a:gd name="connsiteX180" fmla="*/ 3876233 w 5029200"/>
              <a:gd name="connsiteY180" fmla="*/ 953528 h 5038344"/>
              <a:gd name="connsiteX181" fmla="*/ 4093352 w 5029200"/>
              <a:gd name="connsiteY181" fmla="*/ 1170099 h 5038344"/>
              <a:gd name="connsiteX182" fmla="*/ 3876233 w 5029200"/>
              <a:gd name="connsiteY182" fmla="*/ 1386671 h 5038344"/>
              <a:gd name="connsiteX183" fmla="*/ 3659114 w 5029200"/>
              <a:gd name="connsiteY183" fmla="*/ 1170099 h 5038344"/>
              <a:gd name="connsiteX184" fmla="*/ 3876233 w 5029200"/>
              <a:gd name="connsiteY184" fmla="*/ 953528 h 5038344"/>
              <a:gd name="connsiteX185" fmla="*/ 2263987 w 5029200"/>
              <a:gd name="connsiteY185" fmla="*/ 894819 h 5038344"/>
              <a:gd name="connsiteX186" fmla="*/ 2534622 w 5029200"/>
              <a:gd name="connsiteY186" fmla="*/ 1116464 h 5038344"/>
              <a:gd name="connsiteX187" fmla="*/ 2805131 w 5029200"/>
              <a:gd name="connsiteY187" fmla="*/ 894819 h 5038344"/>
              <a:gd name="connsiteX188" fmla="*/ 3080597 w 5029200"/>
              <a:gd name="connsiteY188" fmla="*/ 1156278 h 5038344"/>
              <a:gd name="connsiteX189" fmla="*/ 3081106 w 5029200"/>
              <a:gd name="connsiteY189" fmla="*/ 1156278 h 5038344"/>
              <a:gd name="connsiteX190" fmla="*/ 3344750 w 5029200"/>
              <a:gd name="connsiteY190" fmla="*/ 906612 h 5038344"/>
              <a:gd name="connsiteX191" fmla="*/ 3608777 w 5029200"/>
              <a:gd name="connsiteY191" fmla="*/ 1169973 h 5038344"/>
              <a:gd name="connsiteX192" fmla="*/ 3523353 w 5029200"/>
              <a:gd name="connsiteY192" fmla="*/ 1363847 h 5038344"/>
              <a:gd name="connsiteX193" fmla="*/ 3697250 w 5029200"/>
              <a:gd name="connsiteY193" fmla="*/ 1514866 h 5038344"/>
              <a:gd name="connsiteX194" fmla="*/ 3876233 w 5029200"/>
              <a:gd name="connsiteY194" fmla="*/ 1444999 h 5038344"/>
              <a:gd name="connsiteX195" fmla="*/ 4140260 w 5029200"/>
              <a:gd name="connsiteY195" fmla="*/ 1708360 h 5038344"/>
              <a:gd name="connsiteX196" fmla="*/ 3884751 w 5029200"/>
              <a:gd name="connsiteY196" fmla="*/ 1971594 h 5038344"/>
              <a:gd name="connsiteX197" fmla="*/ 4152082 w 5029200"/>
              <a:gd name="connsiteY197" fmla="*/ 2246620 h 5038344"/>
              <a:gd name="connsiteX198" fmla="*/ 3929878 w 5029200"/>
              <a:gd name="connsiteY198" fmla="*/ 2516447 h 5038344"/>
              <a:gd name="connsiteX199" fmla="*/ 4152082 w 5029200"/>
              <a:gd name="connsiteY199" fmla="*/ 2786402 h 5038344"/>
              <a:gd name="connsiteX200" fmla="*/ 4152335 w 5029200"/>
              <a:gd name="connsiteY200" fmla="*/ 2786148 h 5038344"/>
              <a:gd name="connsiteX201" fmla="*/ 3876488 w 5029200"/>
              <a:gd name="connsiteY201" fmla="*/ 3061300 h 5038344"/>
              <a:gd name="connsiteX202" fmla="*/ 4140513 w 5029200"/>
              <a:gd name="connsiteY202" fmla="*/ 3324661 h 5038344"/>
              <a:gd name="connsiteX203" fmla="*/ 3876488 w 5029200"/>
              <a:gd name="connsiteY203" fmla="*/ 3588022 h 5038344"/>
              <a:gd name="connsiteX204" fmla="*/ 3695089 w 5029200"/>
              <a:gd name="connsiteY204" fmla="*/ 3516128 h 5038344"/>
              <a:gd name="connsiteX205" fmla="*/ 3515089 w 5029200"/>
              <a:gd name="connsiteY205" fmla="*/ 3666765 h 5038344"/>
              <a:gd name="connsiteX206" fmla="*/ 3605724 w 5029200"/>
              <a:gd name="connsiteY206" fmla="*/ 3865330 h 5038344"/>
              <a:gd name="connsiteX207" fmla="*/ 3341699 w 5029200"/>
              <a:gd name="connsiteY207" fmla="*/ 4128691 h 5038344"/>
              <a:gd name="connsiteX208" fmla="*/ 3077800 w 5029200"/>
              <a:gd name="connsiteY208" fmla="*/ 3873953 h 5038344"/>
              <a:gd name="connsiteX209" fmla="*/ 2802080 w 5029200"/>
              <a:gd name="connsiteY209" fmla="*/ 4140610 h 5038344"/>
              <a:gd name="connsiteX210" fmla="*/ 2531445 w 5029200"/>
              <a:gd name="connsiteY210" fmla="*/ 3919094 h 5038344"/>
              <a:gd name="connsiteX211" fmla="*/ 2260935 w 5029200"/>
              <a:gd name="connsiteY211" fmla="*/ 4140610 h 5038344"/>
              <a:gd name="connsiteX212" fmla="*/ 1985087 w 5029200"/>
              <a:gd name="connsiteY212" fmla="*/ 3865457 h 5038344"/>
              <a:gd name="connsiteX213" fmla="*/ 1721062 w 5029200"/>
              <a:gd name="connsiteY213" fmla="*/ 4128818 h 5038344"/>
              <a:gd name="connsiteX214" fmla="*/ 1457037 w 5029200"/>
              <a:gd name="connsiteY214" fmla="*/ 3865457 h 5038344"/>
              <a:gd name="connsiteX215" fmla="*/ 1558223 w 5029200"/>
              <a:gd name="connsiteY215" fmla="*/ 3658269 h 5038344"/>
              <a:gd name="connsiteX216" fmla="*/ 1385213 w 5029200"/>
              <a:gd name="connsiteY216" fmla="*/ 3493304 h 5038344"/>
              <a:gd name="connsiteX217" fmla="*/ 1181188 w 5029200"/>
              <a:gd name="connsiteY217" fmla="*/ 3589417 h 5038344"/>
              <a:gd name="connsiteX218" fmla="*/ 917163 w 5029200"/>
              <a:gd name="connsiteY218" fmla="*/ 3326057 h 5038344"/>
              <a:gd name="connsiteX219" fmla="*/ 1167206 w 5029200"/>
              <a:gd name="connsiteY219" fmla="*/ 3063077 h 5038344"/>
              <a:gd name="connsiteX220" fmla="*/ 1167206 w 5029200"/>
              <a:gd name="connsiteY220" fmla="*/ 3062316 h 5038344"/>
              <a:gd name="connsiteX221" fmla="*/ 905341 w 5029200"/>
              <a:gd name="connsiteY221" fmla="*/ 2787543 h 5038344"/>
              <a:gd name="connsiteX222" fmla="*/ 1127545 w 5029200"/>
              <a:gd name="connsiteY222" fmla="*/ 2517715 h 5038344"/>
              <a:gd name="connsiteX223" fmla="*/ 905341 w 5029200"/>
              <a:gd name="connsiteY223" fmla="*/ 2247761 h 5038344"/>
              <a:gd name="connsiteX224" fmla="*/ 1167206 w 5029200"/>
              <a:gd name="connsiteY224" fmla="*/ 1972988 h 5038344"/>
              <a:gd name="connsiteX225" fmla="*/ 1167206 w 5029200"/>
              <a:gd name="connsiteY225" fmla="*/ 1972481 h 5038344"/>
              <a:gd name="connsiteX226" fmla="*/ 917163 w 5029200"/>
              <a:gd name="connsiteY226" fmla="*/ 1709501 h 5038344"/>
              <a:gd name="connsiteX227" fmla="*/ 1181188 w 5029200"/>
              <a:gd name="connsiteY227" fmla="*/ 1446140 h 5038344"/>
              <a:gd name="connsiteX228" fmla="*/ 1382544 w 5029200"/>
              <a:gd name="connsiteY228" fmla="*/ 1539210 h 5038344"/>
              <a:gd name="connsiteX229" fmla="*/ 1553774 w 5029200"/>
              <a:gd name="connsiteY229" fmla="*/ 1371075 h 5038344"/>
              <a:gd name="connsiteX230" fmla="*/ 1460087 w 5029200"/>
              <a:gd name="connsiteY230" fmla="*/ 1169973 h 5038344"/>
              <a:gd name="connsiteX231" fmla="*/ 1724113 w 5029200"/>
              <a:gd name="connsiteY231" fmla="*/ 906612 h 5038344"/>
              <a:gd name="connsiteX232" fmla="*/ 1987756 w 5029200"/>
              <a:gd name="connsiteY232" fmla="*/ 1156278 h 5038344"/>
              <a:gd name="connsiteX233" fmla="*/ 1988520 w 5029200"/>
              <a:gd name="connsiteY233" fmla="*/ 1156278 h 5038344"/>
              <a:gd name="connsiteX234" fmla="*/ 2263987 w 5029200"/>
              <a:gd name="connsiteY234" fmla="*/ 894819 h 5038344"/>
              <a:gd name="connsiteX235" fmla="*/ 1181188 w 5029200"/>
              <a:gd name="connsiteY235" fmla="*/ 472581 h 5038344"/>
              <a:gd name="connsiteX236" fmla="*/ 1341993 w 5029200"/>
              <a:gd name="connsiteY236" fmla="*/ 633107 h 5038344"/>
              <a:gd name="connsiteX237" fmla="*/ 1181188 w 5029200"/>
              <a:gd name="connsiteY237" fmla="*/ 793507 h 5038344"/>
              <a:gd name="connsiteX238" fmla="*/ 1020383 w 5029200"/>
              <a:gd name="connsiteY238" fmla="*/ 633107 h 5038344"/>
              <a:gd name="connsiteX239" fmla="*/ 1181188 w 5029200"/>
              <a:gd name="connsiteY239" fmla="*/ 472581 h 5038344"/>
              <a:gd name="connsiteX240" fmla="*/ 3878775 w 5029200"/>
              <a:gd name="connsiteY240" fmla="*/ 470424 h 5038344"/>
              <a:gd name="connsiteX241" fmla="*/ 4042505 w 5029200"/>
              <a:gd name="connsiteY241" fmla="*/ 633741 h 5038344"/>
              <a:gd name="connsiteX242" fmla="*/ 3878775 w 5029200"/>
              <a:gd name="connsiteY242" fmla="*/ 797057 h 5038344"/>
              <a:gd name="connsiteX243" fmla="*/ 3715047 w 5029200"/>
              <a:gd name="connsiteY243" fmla="*/ 633741 h 5038344"/>
              <a:gd name="connsiteX244" fmla="*/ 3878775 w 5029200"/>
              <a:gd name="connsiteY244" fmla="*/ 470424 h 5038344"/>
              <a:gd name="connsiteX245" fmla="*/ 1719663 w 5029200"/>
              <a:gd name="connsiteY245" fmla="*/ 444050 h 5038344"/>
              <a:gd name="connsiteX246" fmla="*/ 1909960 w 5029200"/>
              <a:gd name="connsiteY246" fmla="*/ 633741 h 5038344"/>
              <a:gd name="connsiteX247" fmla="*/ 1719663 w 5029200"/>
              <a:gd name="connsiteY247" fmla="*/ 823559 h 5038344"/>
              <a:gd name="connsiteX248" fmla="*/ 1529367 w 5029200"/>
              <a:gd name="connsiteY248" fmla="*/ 633741 h 5038344"/>
              <a:gd name="connsiteX249" fmla="*/ 1719663 w 5029200"/>
              <a:gd name="connsiteY249" fmla="*/ 444050 h 5038344"/>
              <a:gd name="connsiteX250" fmla="*/ 3338013 w 5029200"/>
              <a:gd name="connsiteY250" fmla="*/ 442909 h 5038344"/>
              <a:gd name="connsiteX251" fmla="*/ 3528183 w 5029200"/>
              <a:gd name="connsiteY251" fmla="*/ 632600 h 5038344"/>
              <a:gd name="connsiteX252" fmla="*/ 3338013 w 5029200"/>
              <a:gd name="connsiteY252" fmla="*/ 822290 h 5038344"/>
              <a:gd name="connsiteX253" fmla="*/ 3147843 w 5029200"/>
              <a:gd name="connsiteY253" fmla="*/ 632600 h 5038344"/>
              <a:gd name="connsiteX254" fmla="*/ 3338013 w 5029200"/>
              <a:gd name="connsiteY254" fmla="*/ 442909 h 5038344"/>
              <a:gd name="connsiteX255" fmla="*/ 2799029 w 5029200"/>
              <a:gd name="connsiteY255" fmla="*/ 426806 h 5038344"/>
              <a:gd name="connsiteX256" fmla="*/ 3006487 w 5029200"/>
              <a:gd name="connsiteY256" fmla="*/ 633741 h 5038344"/>
              <a:gd name="connsiteX257" fmla="*/ 2799029 w 5029200"/>
              <a:gd name="connsiteY257" fmla="*/ 840677 h 5038344"/>
              <a:gd name="connsiteX258" fmla="*/ 2591571 w 5029200"/>
              <a:gd name="connsiteY258" fmla="*/ 633741 h 5038344"/>
              <a:gd name="connsiteX259" fmla="*/ 2799029 w 5029200"/>
              <a:gd name="connsiteY259" fmla="*/ 426806 h 5038344"/>
              <a:gd name="connsiteX260" fmla="*/ 2259282 w 5029200"/>
              <a:gd name="connsiteY260" fmla="*/ 426806 h 5038344"/>
              <a:gd name="connsiteX261" fmla="*/ 2466740 w 5029200"/>
              <a:gd name="connsiteY261" fmla="*/ 633741 h 5038344"/>
              <a:gd name="connsiteX262" fmla="*/ 2259282 w 5029200"/>
              <a:gd name="connsiteY262" fmla="*/ 840677 h 5038344"/>
              <a:gd name="connsiteX263" fmla="*/ 2051824 w 5029200"/>
              <a:gd name="connsiteY263" fmla="*/ 633741 h 5038344"/>
              <a:gd name="connsiteX264" fmla="*/ 2259282 w 5029200"/>
              <a:gd name="connsiteY264" fmla="*/ 426806 h 5038344"/>
              <a:gd name="connsiteX265" fmla="*/ 3238860 w 5029200"/>
              <a:gd name="connsiteY265" fmla="*/ 128 h 5038344"/>
              <a:gd name="connsiteX266" fmla="*/ 3350725 w 5029200"/>
              <a:gd name="connsiteY266" fmla="*/ 111711 h 5038344"/>
              <a:gd name="connsiteX267" fmla="*/ 3238860 w 5029200"/>
              <a:gd name="connsiteY267" fmla="*/ 223294 h 5038344"/>
              <a:gd name="connsiteX268" fmla="*/ 3126996 w 5029200"/>
              <a:gd name="connsiteY268" fmla="*/ 111711 h 5038344"/>
              <a:gd name="connsiteX269" fmla="*/ 3238860 w 5029200"/>
              <a:gd name="connsiteY269" fmla="*/ 128 h 5038344"/>
              <a:gd name="connsiteX270" fmla="*/ 2764326 w 5029200"/>
              <a:gd name="connsiteY270" fmla="*/ 128 h 5038344"/>
              <a:gd name="connsiteX271" fmla="*/ 2876191 w 5029200"/>
              <a:gd name="connsiteY271" fmla="*/ 111711 h 5038344"/>
              <a:gd name="connsiteX272" fmla="*/ 2764326 w 5029200"/>
              <a:gd name="connsiteY272" fmla="*/ 223294 h 5038344"/>
              <a:gd name="connsiteX273" fmla="*/ 2652461 w 5029200"/>
              <a:gd name="connsiteY273" fmla="*/ 111711 h 5038344"/>
              <a:gd name="connsiteX274" fmla="*/ 2764326 w 5029200"/>
              <a:gd name="connsiteY274" fmla="*/ 128 h 5038344"/>
              <a:gd name="connsiteX275" fmla="*/ 2285087 w 5029200"/>
              <a:gd name="connsiteY275" fmla="*/ 128 h 5038344"/>
              <a:gd name="connsiteX276" fmla="*/ 2396952 w 5029200"/>
              <a:gd name="connsiteY276" fmla="*/ 111711 h 5038344"/>
              <a:gd name="connsiteX277" fmla="*/ 2285087 w 5029200"/>
              <a:gd name="connsiteY277" fmla="*/ 223294 h 5038344"/>
              <a:gd name="connsiteX278" fmla="*/ 2173223 w 5029200"/>
              <a:gd name="connsiteY278" fmla="*/ 111711 h 5038344"/>
              <a:gd name="connsiteX279" fmla="*/ 2285087 w 5029200"/>
              <a:gd name="connsiteY279" fmla="*/ 128 h 5038344"/>
              <a:gd name="connsiteX280" fmla="*/ 1806027 w 5029200"/>
              <a:gd name="connsiteY280" fmla="*/ 0 h 5038344"/>
              <a:gd name="connsiteX281" fmla="*/ 1814827 w 5029200"/>
              <a:gd name="connsiteY281" fmla="*/ 0 h 5038344"/>
              <a:gd name="connsiteX282" fmla="*/ 1853969 w 5029200"/>
              <a:gd name="connsiteY282" fmla="*/ 7883 h 5038344"/>
              <a:gd name="connsiteX283" fmla="*/ 1922291 w 5029200"/>
              <a:gd name="connsiteY283" fmla="*/ 110697 h 5038344"/>
              <a:gd name="connsiteX284" fmla="*/ 1810427 w 5029200"/>
              <a:gd name="connsiteY284" fmla="*/ 222280 h 5038344"/>
              <a:gd name="connsiteX285" fmla="*/ 1698562 w 5029200"/>
              <a:gd name="connsiteY285" fmla="*/ 110697 h 5038344"/>
              <a:gd name="connsiteX286" fmla="*/ 1766884 w 5029200"/>
              <a:gd name="connsiteY286" fmla="*/ 7883 h 5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5029200" h="5038344">
                <a:moveTo>
                  <a:pt x="3240259" y="4815180"/>
                </a:moveTo>
                <a:cubicBezTo>
                  <a:pt x="3302038" y="4815180"/>
                  <a:pt x="3352123" y="4865138"/>
                  <a:pt x="3352123" y="4926763"/>
                </a:cubicBezTo>
                <a:cubicBezTo>
                  <a:pt x="3352123" y="4972981"/>
                  <a:pt x="3323950" y="5012637"/>
                  <a:pt x="3283801" y="5029577"/>
                </a:cubicBezTo>
                <a:lnTo>
                  <a:pt x="3240266" y="5038344"/>
                </a:lnTo>
                <a:lnTo>
                  <a:pt x="3240252" y="5038344"/>
                </a:lnTo>
                <a:lnTo>
                  <a:pt x="3196717" y="5029577"/>
                </a:lnTo>
                <a:cubicBezTo>
                  <a:pt x="3156567" y="5012637"/>
                  <a:pt x="3128394" y="4972981"/>
                  <a:pt x="3128394" y="4926763"/>
                </a:cubicBezTo>
                <a:cubicBezTo>
                  <a:pt x="3128394" y="4865138"/>
                  <a:pt x="3178479" y="4815180"/>
                  <a:pt x="3240259" y="4815180"/>
                </a:cubicBezTo>
                <a:close/>
                <a:moveTo>
                  <a:pt x="2765723" y="4815180"/>
                </a:moveTo>
                <a:cubicBezTo>
                  <a:pt x="2827504" y="4815180"/>
                  <a:pt x="2877588" y="4865138"/>
                  <a:pt x="2877588" y="4926763"/>
                </a:cubicBezTo>
                <a:cubicBezTo>
                  <a:pt x="2877588" y="4972981"/>
                  <a:pt x="2849416" y="5012637"/>
                  <a:pt x="2809266" y="5029577"/>
                </a:cubicBezTo>
                <a:lnTo>
                  <a:pt x="2765730" y="5038344"/>
                </a:lnTo>
                <a:lnTo>
                  <a:pt x="2765716" y="5038344"/>
                </a:lnTo>
                <a:lnTo>
                  <a:pt x="2722181" y="5029577"/>
                </a:lnTo>
                <a:cubicBezTo>
                  <a:pt x="2682032" y="5012637"/>
                  <a:pt x="2653859" y="4972981"/>
                  <a:pt x="2653859" y="4926763"/>
                </a:cubicBezTo>
                <a:cubicBezTo>
                  <a:pt x="2653859" y="4865138"/>
                  <a:pt x="2703944" y="4815180"/>
                  <a:pt x="2765723" y="4815180"/>
                </a:cubicBezTo>
                <a:close/>
                <a:moveTo>
                  <a:pt x="2286359" y="4815180"/>
                </a:moveTo>
                <a:cubicBezTo>
                  <a:pt x="2348139" y="4815180"/>
                  <a:pt x="2398224" y="4865138"/>
                  <a:pt x="2398224" y="4926763"/>
                </a:cubicBezTo>
                <a:cubicBezTo>
                  <a:pt x="2398224" y="4972981"/>
                  <a:pt x="2370051" y="5012637"/>
                  <a:pt x="2329901" y="5029577"/>
                </a:cubicBezTo>
                <a:lnTo>
                  <a:pt x="2286367" y="5038344"/>
                </a:lnTo>
                <a:lnTo>
                  <a:pt x="2286352" y="5038344"/>
                </a:lnTo>
                <a:lnTo>
                  <a:pt x="2242817" y="5029577"/>
                </a:lnTo>
                <a:cubicBezTo>
                  <a:pt x="2202667" y="5012637"/>
                  <a:pt x="2174495" y="4972981"/>
                  <a:pt x="2174495" y="4926763"/>
                </a:cubicBezTo>
                <a:cubicBezTo>
                  <a:pt x="2174495" y="4865138"/>
                  <a:pt x="2224579" y="4815180"/>
                  <a:pt x="2286359" y="4815180"/>
                </a:cubicBezTo>
                <a:close/>
                <a:moveTo>
                  <a:pt x="1811824" y="4814039"/>
                </a:moveTo>
                <a:cubicBezTo>
                  <a:pt x="1873604" y="4814039"/>
                  <a:pt x="1923689" y="4863997"/>
                  <a:pt x="1923689" y="4925622"/>
                </a:cubicBezTo>
                <a:cubicBezTo>
                  <a:pt x="1923689" y="4987246"/>
                  <a:pt x="1873604" y="5037203"/>
                  <a:pt x="1811824" y="5037203"/>
                </a:cubicBezTo>
                <a:cubicBezTo>
                  <a:pt x="1750045" y="5037203"/>
                  <a:pt x="1699960" y="4987246"/>
                  <a:pt x="1699960" y="4925622"/>
                </a:cubicBezTo>
                <a:cubicBezTo>
                  <a:pt x="1699960" y="4863997"/>
                  <a:pt x="1750045" y="4814039"/>
                  <a:pt x="1811824" y="4814039"/>
                </a:cubicBezTo>
                <a:close/>
                <a:moveTo>
                  <a:pt x="3878775" y="4248010"/>
                </a:moveTo>
                <a:cubicBezTo>
                  <a:pt x="3969157" y="4248010"/>
                  <a:pt x="4042505" y="4321171"/>
                  <a:pt x="4042505" y="4411326"/>
                </a:cubicBezTo>
                <a:cubicBezTo>
                  <a:pt x="4042505" y="4501480"/>
                  <a:pt x="3969157" y="4574643"/>
                  <a:pt x="3878775" y="4574643"/>
                </a:cubicBezTo>
                <a:cubicBezTo>
                  <a:pt x="3788395" y="4574643"/>
                  <a:pt x="3715047" y="4501480"/>
                  <a:pt x="3715047" y="4411326"/>
                </a:cubicBezTo>
                <a:cubicBezTo>
                  <a:pt x="3715047" y="4321171"/>
                  <a:pt x="3788395" y="4248010"/>
                  <a:pt x="3878775" y="4248010"/>
                </a:cubicBezTo>
                <a:close/>
                <a:moveTo>
                  <a:pt x="1177884" y="4248010"/>
                </a:moveTo>
                <a:cubicBezTo>
                  <a:pt x="1268264" y="4248010"/>
                  <a:pt x="1341613" y="4321171"/>
                  <a:pt x="1341613" y="4411326"/>
                </a:cubicBezTo>
                <a:cubicBezTo>
                  <a:pt x="1341613" y="4501480"/>
                  <a:pt x="1268264" y="4574643"/>
                  <a:pt x="1177884" y="4574643"/>
                </a:cubicBezTo>
                <a:cubicBezTo>
                  <a:pt x="1087502" y="4574643"/>
                  <a:pt x="1014155" y="4501480"/>
                  <a:pt x="1014155" y="4411326"/>
                </a:cubicBezTo>
                <a:cubicBezTo>
                  <a:pt x="1014155" y="4321171"/>
                  <a:pt x="1087502" y="4248010"/>
                  <a:pt x="1177884" y="4248010"/>
                </a:cubicBezTo>
                <a:close/>
                <a:moveTo>
                  <a:pt x="3338013" y="4221636"/>
                </a:moveTo>
                <a:cubicBezTo>
                  <a:pt x="3443012" y="4221636"/>
                  <a:pt x="3528183" y="4306590"/>
                  <a:pt x="3528183" y="4411326"/>
                </a:cubicBezTo>
                <a:cubicBezTo>
                  <a:pt x="3528183" y="4516061"/>
                  <a:pt x="3443012" y="4601017"/>
                  <a:pt x="3338013" y="4601017"/>
                </a:cubicBezTo>
                <a:cubicBezTo>
                  <a:pt x="3233012" y="4601017"/>
                  <a:pt x="3147843" y="4516061"/>
                  <a:pt x="3147843" y="4411326"/>
                </a:cubicBezTo>
                <a:cubicBezTo>
                  <a:pt x="3147843" y="4306590"/>
                  <a:pt x="3233012" y="4221636"/>
                  <a:pt x="3338013" y="4221636"/>
                </a:cubicBezTo>
                <a:close/>
                <a:moveTo>
                  <a:pt x="1718646" y="4221636"/>
                </a:moveTo>
                <a:cubicBezTo>
                  <a:pt x="1823647" y="4221636"/>
                  <a:pt x="1908816" y="4306590"/>
                  <a:pt x="1908816" y="4411326"/>
                </a:cubicBezTo>
                <a:cubicBezTo>
                  <a:pt x="1908816" y="4516061"/>
                  <a:pt x="1823647" y="4601017"/>
                  <a:pt x="1718646" y="4601017"/>
                </a:cubicBezTo>
                <a:cubicBezTo>
                  <a:pt x="1613647" y="4601017"/>
                  <a:pt x="1528477" y="4516061"/>
                  <a:pt x="1528477" y="4411326"/>
                </a:cubicBezTo>
                <a:cubicBezTo>
                  <a:pt x="1528477" y="4306590"/>
                  <a:pt x="1613647" y="4221636"/>
                  <a:pt x="1718646" y="4221636"/>
                </a:cubicBezTo>
                <a:close/>
                <a:moveTo>
                  <a:pt x="2801953" y="4196783"/>
                </a:moveTo>
                <a:cubicBezTo>
                  <a:pt x="2916487" y="4196783"/>
                  <a:pt x="3009411" y="4289472"/>
                  <a:pt x="3009411" y="4403718"/>
                </a:cubicBezTo>
                <a:cubicBezTo>
                  <a:pt x="3009411" y="4517963"/>
                  <a:pt x="2916487" y="4610654"/>
                  <a:pt x="2801953" y="4610654"/>
                </a:cubicBezTo>
                <a:cubicBezTo>
                  <a:pt x="2687418" y="4610654"/>
                  <a:pt x="2594495" y="4517963"/>
                  <a:pt x="2594495" y="4403718"/>
                </a:cubicBezTo>
                <a:cubicBezTo>
                  <a:pt x="2594495" y="4289472"/>
                  <a:pt x="2687418" y="4196783"/>
                  <a:pt x="2801953" y="4196783"/>
                </a:cubicBezTo>
                <a:close/>
                <a:moveTo>
                  <a:pt x="2259282" y="4196783"/>
                </a:moveTo>
                <a:cubicBezTo>
                  <a:pt x="2373817" y="4196783"/>
                  <a:pt x="2466740" y="4289472"/>
                  <a:pt x="2466740" y="4403718"/>
                </a:cubicBezTo>
                <a:cubicBezTo>
                  <a:pt x="2466740" y="4517963"/>
                  <a:pt x="2373817" y="4610654"/>
                  <a:pt x="2259282" y="4610654"/>
                </a:cubicBezTo>
                <a:cubicBezTo>
                  <a:pt x="2144748" y="4610654"/>
                  <a:pt x="2051824" y="4517963"/>
                  <a:pt x="2051824" y="4403718"/>
                </a:cubicBezTo>
                <a:cubicBezTo>
                  <a:pt x="2051824" y="4289472"/>
                  <a:pt x="2144748" y="4196783"/>
                  <a:pt x="2259282" y="4196783"/>
                </a:cubicBezTo>
                <a:close/>
                <a:moveTo>
                  <a:pt x="4417887" y="3710383"/>
                </a:moveTo>
                <a:cubicBezTo>
                  <a:pt x="4503691" y="3710383"/>
                  <a:pt x="4572973" y="3779614"/>
                  <a:pt x="4572973" y="3865077"/>
                </a:cubicBezTo>
                <a:cubicBezTo>
                  <a:pt x="4572973" y="3950539"/>
                  <a:pt x="4503565" y="4019772"/>
                  <a:pt x="4417887" y="4019772"/>
                </a:cubicBezTo>
                <a:cubicBezTo>
                  <a:pt x="4332209" y="4019772"/>
                  <a:pt x="4262675" y="3950539"/>
                  <a:pt x="4262675" y="3865077"/>
                </a:cubicBezTo>
                <a:cubicBezTo>
                  <a:pt x="4262675" y="3779614"/>
                  <a:pt x="4332082" y="3710383"/>
                  <a:pt x="4417887" y="3710383"/>
                </a:cubicBezTo>
                <a:close/>
                <a:moveTo>
                  <a:pt x="641696" y="3707974"/>
                </a:moveTo>
                <a:cubicBezTo>
                  <a:pt x="727501" y="3707974"/>
                  <a:pt x="796781" y="3777332"/>
                  <a:pt x="796781" y="3862795"/>
                </a:cubicBezTo>
                <a:cubicBezTo>
                  <a:pt x="796781" y="3948257"/>
                  <a:pt x="727375" y="4017489"/>
                  <a:pt x="641696" y="4017489"/>
                </a:cubicBezTo>
                <a:cubicBezTo>
                  <a:pt x="556019" y="4017489"/>
                  <a:pt x="486484" y="3948257"/>
                  <a:pt x="486484" y="3862795"/>
                </a:cubicBezTo>
                <a:cubicBezTo>
                  <a:pt x="486484" y="3777332"/>
                  <a:pt x="555890" y="3707974"/>
                  <a:pt x="641696" y="3707974"/>
                </a:cubicBezTo>
                <a:close/>
                <a:moveTo>
                  <a:pt x="1181061" y="3647618"/>
                </a:moveTo>
                <a:cubicBezTo>
                  <a:pt x="1300933" y="3647618"/>
                  <a:pt x="1398180" y="3744619"/>
                  <a:pt x="1398180" y="3864189"/>
                </a:cubicBezTo>
                <a:cubicBezTo>
                  <a:pt x="1398180" y="3983761"/>
                  <a:pt x="1300933" y="4080761"/>
                  <a:pt x="1181061" y="4080761"/>
                </a:cubicBezTo>
                <a:cubicBezTo>
                  <a:pt x="1061188" y="4080761"/>
                  <a:pt x="963942" y="3983761"/>
                  <a:pt x="963942" y="3864189"/>
                </a:cubicBezTo>
                <a:cubicBezTo>
                  <a:pt x="963942" y="3744619"/>
                  <a:pt x="1061188" y="3647618"/>
                  <a:pt x="1181061" y="3647618"/>
                </a:cubicBezTo>
                <a:close/>
                <a:moveTo>
                  <a:pt x="3876233" y="3646350"/>
                </a:moveTo>
                <a:cubicBezTo>
                  <a:pt x="3996107" y="3646350"/>
                  <a:pt x="4093352" y="3743351"/>
                  <a:pt x="4093352" y="3862921"/>
                </a:cubicBezTo>
                <a:cubicBezTo>
                  <a:pt x="4093352" y="3982493"/>
                  <a:pt x="3996107" y="4079493"/>
                  <a:pt x="3876233" y="4079493"/>
                </a:cubicBezTo>
                <a:cubicBezTo>
                  <a:pt x="3756361" y="4079493"/>
                  <a:pt x="3659114" y="3982493"/>
                  <a:pt x="3659114" y="3862921"/>
                </a:cubicBezTo>
                <a:cubicBezTo>
                  <a:pt x="3659114" y="3743351"/>
                  <a:pt x="3756361" y="3646350"/>
                  <a:pt x="3876233" y="3646350"/>
                </a:cubicBezTo>
                <a:close/>
                <a:moveTo>
                  <a:pt x="4417633" y="3137126"/>
                </a:moveTo>
                <a:cubicBezTo>
                  <a:pt x="4522760" y="3137126"/>
                  <a:pt x="4607929" y="3222081"/>
                  <a:pt x="4607929" y="3326818"/>
                </a:cubicBezTo>
                <a:cubicBezTo>
                  <a:pt x="4607929" y="3431680"/>
                  <a:pt x="4522760" y="3516635"/>
                  <a:pt x="4417633" y="3516635"/>
                </a:cubicBezTo>
                <a:cubicBezTo>
                  <a:pt x="4312505" y="3516635"/>
                  <a:pt x="4227336" y="3431680"/>
                  <a:pt x="4227336" y="3326818"/>
                </a:cubicBezTo>
                <a:cubicBezTo>
                  <a:pt x="4227336" y="3221954"/>
                  <a:pt x="4312505" y="3137126"/>
                  <a:pt x="4417633" y="3137126"/>
                </a:cubicBezTo>
                <a:close/>
                <a:moveTo>
                  <a:pt x="641442" y="3134844"/>
                </a:moveTo>
                <a:cubicBezTo>
                  <a:pt x="746569" y="3134844"/>
                  <a:pt x="831739" y="3219799"/>
                  <a:pt x="831739" y="3324661"/>
                </a:cubicBezTo>
                <a:cubicBezTo>
                  <a:pt x="831739" y="3429398"/>
                  <a:pt x="746569" y="3514478"/>
                  <a:pt x="641442" y="3514478"/>
                </a:cubicBezTo>
                <a:cubicBezTo>
                  <a:pt x="536315" y="3514478"/>
                  <a:pt x="451145" y="3429524"/>
                  <a:pt x="451145" y="3324661"/>
                </a:cubicBezTo>
                <a:cubicBezTo>
                  <a:pt x="451145" y="3219799"/>
                  <a:pt x="536315" y="3134844"/>
                  <a:pt x="641442" y="3134844"/>
                </a:cubicBezTo>
                <a:close/>
                <a:moveTo>
                  <a:pt x="111865" y="3121023"/>
                </a:moveTo>
                <a:cubicBezTo>
                  <a:pt x="173645" y="3121023"/>
                  <a:pt x="223729" y="3170981"/>
                  <a:pt x="223729" y="3232606"/>
                </a:cubicBezTo>
                <a:cubicBezTo>
                  <a:pt x="223729" y="3294230"/>
                  <a:pt x="173645" y="3344189"/>
                  <a:pt x="111865" y="3344189"/>
                </a:cubicBezTo>
                <a:cubicBezTo>
                  <a:pt x="50086" y="3344189"/>
                  <a:pt x="0" y="3294230"/>
                  <a:pt x="0" y="3232606"/>
                </a:cubicBezTo>
                <a:cubicBezTo>
                  <a:pt x="0" y="3170981"/>
                  <a:pt x="50086" y="3121023"/>
                  <a:pt x="111865" y="3121023"/>
                </a:cubicBezTo>
                <a:close/>
                <a:moveTo>
                  <a:pt x="4917210" y="3120896"/>
                </a:moveTo>
                <a:cubicBezTo>
                  <a:pt x="4978989" y="3120896"/>
                  <a:pt x="5029075" y="3170855"/>
                  <a:pt x="5029075" y="3232479"/>
                </a:cubicBezTo>
                <a:cubicBezTo>
                  <a:pt x="5029075" y="3294103"/>
                  <a:pt x="4978989" y="3344062"/>
                  <a:pt x="4917210" y="3344062"/>
                </a:cubicBezTo>
                <a:cubicBezTo>
                  <a:pt x="4855429" y="3344062"/>
                  <a:pt x="4805345" y="3294103"/>
                  <a:pt x="4805345" y="3232479"/>
                </a:cubicBezTo>
                <a:cubicBezTo>
                  <a:pt x="4805345" y="3170855"/>
                  <a:pt x="4855429" y="3120896"/>
                  <a:pt x="4917210" y="3120896"/>
                </a:cubicBezTo>
                <a:close/>
                <a:moveTo>
                  <a:pt x="4917337" y="2645274"/>
                </a:moveTo>
                <a:cubicBezTo>
                  <a:pt x="4963671" y="2645274"/>
                  <a:pt x="5003428" y="2673376"/>
                  <a:pt x="5020410" y="2713425"/>
                </a:cubicBezTo>
                <a:lnTo>
                  <a:pt x="5029200" y="2756852"/>
                </a:lnTo>
                <a:lnTo>
                  <a:pt x="5029200" y="2756862"/>
                </a:lnTo>
                <a:lnTo>
                  <a:pt x="5020410" y="2800290"/>
                </a:lnTo>
                <a:cubicBezTo>
                  <a:pt x="5003428" y="2840338"/>
                  <a:pt x="4963671" y="2868440"/>
                  <a:pt x="4917337" y="2868440"/>
                </a:cubicBezTo>
                <a:cubicBezTo>
                  <a:pt x="4855557" y="2868440"/>
                  <a:pt x="4805473" y="2818481"/>
                  <a:pt x="4805473" y="2756857"/>
                </a:cubicBezTo>
                <a:cubicBezTo>
                  <a:pt x="4805473" y="2695233"/>
                  <a:pt x="4855557" y="2645274"/>
                  <a:pt x="4917337" y="2645274"/>
                </a:cubicBezTo>
                <a:close/>
                <a:moveTo>
                  <a:pt x="111865" y="2645274"/>
                </a:moveTo>
                <a:cubicBezTo>
                  <a:pt x="173645" y="2645274"/>
                  <a:pt x="223729" y="2695233"/>
                  <a:pt x="223729" y="2756857"/>
                </a:cubicBezTo>
                <a:cubicBezTo>
                  <a:pt x="223729" y="2818481"/>
                  <a:pt x="173645" y="2868440"/>
                  <a:pt x="111865" y="2868440"/>
                </a:cubicBezTo>
                <a:cubicBezTo>
                  <a:pt x="50086" y="2868440"/>
                  <a:pt x="0" y="2818481"/>
                  <a:pt x="0" y="2756857"/>
                </a:cubicBezTo>
                <a:cubicBezTo>
                  <a:pt x="0" y="2695233"/>
                  <a:pt x="50086" y="2645274"/>
                  <a:pt x="111865" y="2645274"/>
                </a:cubicBezTo>
                <a:close/>
                <a:moveTo>
                  <a:pt x="4417759" y="2581621"/>
                </a:moveTo>
                <a:cubicBezTo>
                  <a:pt x="4532295" y="2581621"/>
                  <a:pt x="4625217" y="2674312"/>
                  <a:pt x="4625217" y="2788557"/>
                </a:cubicBezTo>
                <a:cubicBezTo>
                  <a:pt x="4625217" y="2902803"/>
                  <a:pt x="4532295" y="2995492"/>
                  <a:pt x="4417759" y="2995492"/>
                </a:cubicBezTo>
                <a:cubicBezTo>
                  <a:pt x="4303225" y="2995492"/>
                  <a:pt x="4210301" y="2902803"/>
                  <a:pt x="4210301" y="2788557"/>
                </a:cubicBezTo>
                <a:cubicBezTo>
                  <a:pt x="4210301" y="2674312"/>
                  <a:pt x="4303225" y="2581621"/>
                  <a:pt x="4417759" y="2581621"/>
                </a:cubicBezTo>
                <a:close/>
                <a:moveTo>
                  <a:pt x="641569" y="2579466"/>
                </a:moveTo>
                <a:cubicBezTo>
                  <a:pt x="756103" y="2579466"/>
                  <a:pt x="849027" y="2672155"/>
                  <a:pt x="849027" y="2786402"/>
                </a:cubicBezTo>
                <a:cubicBezTo>
                  <a:pt x="849027" y="2900647"/>
                  <a:pt x="756103" y="2993337"/>
                  <a:pt x="641569" y="2993337"/>
                </a:cubicBezTo>
                <a:cubicBezTo>
                  <a:pt x="527035" y="2993337"/>
                  <a:pt x="434111" y="2900647"/>
                  <a:pt x="434111" y="2786402"/>
                </a:cubicBezTo>
                <a:cubicBezTo>
                  <a:pt x="434111" y="2672155"/>
                  <a:pt x="527035" y="2579466"/>
                  <a:pt x="641569" y="2579466"/>
                </a:cubicBezTo>
                <a:close/>
                <a:moveTo>
                  <a:pt x="4917210" y="2169400"/>
                </a:moveTo>
                <a:cubicBezTo>
                  <a:pt x="4978989" y="2169400"/>
                  <a:pt x="5029075" y="2219359"/>
                  <a:pt x="5029075" y="2280982"/>
                </a:cubicBezTo>
                <a:cubicBezTo>
                  <a:pt x="5029075" y="2342606"/>
                  <a:pt x="4978989" y="2392565"/>
                  <a:pt x="4917210" y="2392565"/>
                </a:cubicBezTo>
                <a:cubicBezTo>
                  <a:pt x="4855429" y="2392565"/>
                  <a:pt x="4805345" y="2342606"/>
                  <a:pt x="4805345" y="2280982"/>
                </a:cubicBezTo>
                <a:cubicBezTo>
                  <a:pt x="4805345" y="2219359"/>
                  <a:pt x="4855429" y="2169400"/>
                  <a:pt x="4917210" y="2169400"/>
                </a:cubicBezTo>
                <a:close/>
                <a:moveTo>
                  <a:pt x="111865" y="2169272"/>
                </a:moveTo>
                <a:cubicBezTo>
                  <a:pt x="173645" y="2169272"/>
                  <a:pt x="223729" y="2219231"/>
                  <a:pt x="223729" y="2280855"/>
                </a:cubicBezTo>
                <a:cubicBezTo>
                  <a:pt x="223729" y="2342479"/>
                  <a:pt x="173645" y="2392438"/>
                  <a:pt x="111865" y="2392438"/>
                </a:cubicBezTo>
                <a:cubicBezTo>
                  <a:pt x="50086" y="2392438"/>
                  <a:pt x="0" y="2342479"/>
                  <a:pt x="0" y="2280855"/>
                </a:cubicBezTo>
                <a:cubicBezTo>
                  <a:pt x="0" y="2219231"/>
                  <a:pt x="50086" y="2169272"/>
                  <a:pt x="111865" y="2169272"/>
                </a:cubicBezTo>
                <a:close/>
                <a:moveTo>
                  <a:pt x="4417759" y="2043235"/>
                </a:moveTo>
                <a:cubicBezTo>
                  <a:pt x="4532295" y="2043235"/>
                  <a:pt x="4625217" y="2135925"/>
                  <a:pt x="4625217" y="2250170"/>
                </a:cubicBezTo>
                <a:cubicBezTo>
                  <a:pt x="4625217" y="2364416"/>
                  <a:pt x="4532295" y="2457105"/>
                  <a:pt x="4417759" y="2457105"/>
                </a:cubicBezTo>
                <a:cubicBezTo>
                  <a:pt x="4303225" y="2457105"/>
                  <a:pt x="4210301" y="2364416"/>
                  <a:pt x="4210301" y="2250170"/>
                </a:cubicBezTo>
                <a:cubicBezTo>
                  <a:pt x="4210301" y="2135925"/>
                  <a:pt x="4303225" y="2043235"/>
                  <a:pt x="4417759" y="2043235"/>
                </a:cubicBezTo>
                <a:close/>
                <a:moveTo>
                  <a:pt x="641569" y="2041079"/>
                </a:moveTo>
                <a:cubicBezTo>
                  <a:pt x="756103" y="2041079"/>
                  <a:pt x="849027" y="2133769"/>
                  <a:pt x="849027" y="2248015"/>
                </a:cubicBezTo>
                <a:cubicBezTo>
                  <a:pt x="849027" y="2362260"/>
                  <a:pt x="756103" y="2454950"/>
                  <a:pt x="641569" y="2454950"/>
                </a:cubicBezTo>
                <a:cubicBezTo>
                  <a:pt x="527035" y="2454950"/>
                  <a:pt x="434111" y="2362260"/>
                  <a:pt x="434111" y="2248015"/>
                </a:cubicBezTo>
                <a:cubicBezTo>
                  <a:pt x="434111" y="2133769"/>
                  <a:pt x="527035" y="2041079"/>
                  <a:pt x="641569" y="2041079"/>
                </a:cubicBezTo>
                <a:close/>
                <a:moveTo>
                  <a:pt x="4917337" y="1693525"/>
                </a:moveTo>
                <a:cubicBezTo>
                  <a:pt x="4963671" y="1693525"/>
                  <a:pt x="5003428" y="1721626"/>
                  <a:pt x="5020410" y="1761674"/>
                </a:cubicBezTo>
                <a:lnTo>
                  <a:pt x="5029200" y="1805101"/>
                </a:lnTo>
                <a:lnTo>
                  <a:pt x="5029200" y="1805111"/>
                </a:lnTo>
                <a:lnTo>
                  <a:pt x="5020410" y="1848539"/>
                </a:lnTo>
                <a:cubicBezTo>
                  <a:pt x="5003428" y="1888587"/>
                  <a:pt x="4963671" y="1916689"/>
                  <a:pt x="4917337" y="1916689"/>
                </a:cubicBezTo>
                <a:cubicBezTo>
                  <a:pt x="4855557" y="1916689"/>
                  <a:pt x="4805473" y="1866730"/>
                  <a:pt x="4805473" y="1805106"/>
                </a:cubicBezTo>
                <a:cubicBezTo>
                  <a:pt x="4805473" y="1743483"/>
                  <a:pt x="4855557" y="1693525"/>
                  <a:pt x="4917337" y="1693525"/>
                </a:cubicBezTo>
                <a:close/>
                <a:moveTo>
                  <a:pt x="111865" y="1693525"/>
                </a:moveTo>
                <a:cubicBezTo>
                  <a:pt x="173645" y="1693525"/>
                  <a:pt x="223729" y="1743483"/>
                  <a:pt x="223729" y="1805106"/>
                </a:cubicBezTo>
                <a:cubicBezTo>
                  <a:pt x="223729" y="1866730"/>
                  <a:pt x="173645" y="1916689"/>
                  <a:pt x="111865" y="1916689"/>
                </a:cubicBezTo>
                <a:cubicBezTo>
                  <a:pt x="50086" y="1916689"/>
                  <a:pt x="0" y="1866730"/>
                  <a:pt x="0" y="1805106"/>
                </a:cubicBezTo>
                <a:cubicBezTo>
                  <a:pt x="0" y="1743483"/>
                  <a:pt x="50086" y="1693525"/>
                  <a:pt x="111865" y="1693525"/>
                </a:cubicBezTo>
                <a:close/>
                <a:moveTo>
                  <a:pt x="4417887" y="1522092"/>
                </a:moveTo>
                <a:cubicBezTo>
                  <a:pt x="4523013" y="1522092"/>
                  <a:pt x="4608184" y="1607048"/>
                  <a:pt x="4608184" y="1711910"/>
                </a:cubicBezTo>
                <a:cubicBezTo>
                  <a:pt x="4608184" y="1816773"/>
                  <a:pt x="4523013" y="1901600"/>
                  <a:pt x="4417887" y="1901600"/>
                </a:cubicBezTo>
                <a:cubicBezTo>
                  <a:pt x="4312760" y="1901600"/>
                  <a:pt x="4227589" y="1816645"/>
                  <a:pt x="4227589" y="1711910"/>
                </a:cubicBezTo>
                <a:cubicBezTo>
                  <a:pt x="4227589" y="1607048"/>
                  <a:pt x="4312760" y="1522092"/>
                  <a:pt x="4417887" y="1522092"/>
                </a:cubicBezTo>
                <a:close/>
                <a:moveTo>
                  <a:pt x="641569" y="1520064"/>
                </a:moveTo>
                <a:cubicBezTo>
                  <a:pt x="746697" y="1520064"/>
                  <a:pt x="831866" y="1605019"/>
                  <a:pt x="831866" y="1709754"/>
                </a:cubicBezTo>
                <a:cubicBezTo>
                  <a:pt x="831866" y="1814490"/>
                  <a:pt x="746697" y="1899572"/>
                  <a:pt x="641569" y="1899572"/>
                </a:cubicBezTo>
                <a:cubicBezTo>
                  <a:pt x="536442" y="1899572"/>
                  <a:pt x="451273" y="1814616"/>
                  <a:pt x="451273" y="1709754"/>
                </a:cubicBezTo>
                <a:cubicBezTo>
                  <a:pt x="451273" y="1604892"/>
                  <a:pt x="536442" y="1520064"/>
                  <a:pt x="641569" y="1520064"/>
                </a:cubicBezTo>
                <a:close/>
                <a:moveTo>
                  <a:pt x="641442" y="1017180"/>
                </a:moveTo>
                <a:cubicBezTo>
                  <a:pt x="727120" y="1017180"/>
                  <a:pt x="796527" y="1086412"/>
                  <a:pt x="796527" y="1171874"/>
                </a:cubicBezTo>
                <a:cubicBezTo>
                  <a:pt x="796527" y="1257337"/>
                  <a:pt x="727120" y="1326695"/>
                  <a:pt x="641442" y="1326695"/>
                </a:cubicBezTo>
                <a:cubicBezTo>
                  <a:pt x="555764" y="1326695"/>
                  <a:pt x="486356" y="1257464"/>
                  <a:pt x="486356" y="1171874"/>
                </a:cubicBezTo>
                <a:cubicBezTo>
                  <a:pt x="486356" y="1086412"/>
                  <a:pt x="555764" y="1017180"/>
                  <a:pt x="641442" y="1017180"/>
                </a:cubicBezTo>
                <a:close/>
                <a:moveTo>
                  <a:pt x="4419285" y="1009572"/>
                </a:moveTo>
                <a:cubicBezTo>
                  <a:pt x="4508141" y="1009572"/>
                  <a:pt x="4580091" y="1081467"/>
                  <a:pt x="4580091" y="1170099"/>
                </a:cubicBezTo>
                <a:cubicBezTo>
                  <a:pt x="4580091" y="1258732"/>
                  <a:pt x="4508015" y="1330500"/>
                  <a:pt x="4419285" y="1330500"/>
                </a:cubicBezTo>
                <a:cubicBezTo>
                  <a:pt x="4330557" y="1330500"/>
                  <a:pt x="4258353" y="1258605"/>
                  <a:pt x="4258353" y="1170099"/>
                </a:cubicBezTo>
                <a:cubicBezTo>
                  <a:pt x="4258353" y="1081467"/>
                  <a:pt x="4330429" y="1009572"/>
                  <a:pt x="4419285" y="1009572"/>
                </a:cubicBezTo>
                <a:close/>
                <a:moveTo>
                  <a:pt x="1181188" y="954795"/>
                </a:moveTo>
                <a:cubicBezTo>
                  <a:pt x="1301061" y="954795"/>
                  <a:pt x="1398307" y="1051797"/>
                  <a:pt x="1398307" y="1171367"/>
                </a:cubicBezTo>
                <a:cubicBezTo>
                  <a:pt x="1398307" y="1290939"/>
                  <a:pt x="1301061" y="1387939"/>
                  <a:pt x="1181188" y="1387939"/>
                </a:cubicBezTo>
                <a:cubicBezTo>
                  <a:pt x="1061315" y="1387939"/>
                  <a:pt x="964069" y="1290939"/>
                  <a:pt x="964069" y="1171367"/>
                </a:cubicBezTo>
                <a:cubicBezTo>
                  <a:pt x="964069" y="1051797"/>
                  <a:pt x="1061315" y="954795"/>
                  <a:pt x="1181188" y="954795"/>
                </a:cubicBezTo>
                <a:close/>
                <a:moveTo>
                  <a:pt x="3876233" y="953528"/>
                </a:moveTo>
                <a:cubicBezTo>
                  <a:pt x="3996107" y="953528"/>
                  <a:pt x="4093352" y="1050529"/>
                  <a:pt x="4093352" y="1170099"/>
                </a:cubicBezTo>
                <a:cubicBezTo>
                  <a:pt x="4093352" y="1289671"/>
                  <a:pt x="3996107" y="1386671"/>
                  <a:pt x="3876233" y="1386671"/>
                </a:cubicBezTo>
                <a:cubicBezTo>
                  <a:pt x="3756361" y="1386671"/>
                  <a:pt x="3659114" y="1289671"/>
                  <a:pt x="3659114" y="1170099"/>
                </a:cubicBezTo>
                <a:cubicBezTo>
                  <a:pt x="3659114" y="1050402"/>
                  <a:pt x="3756361" y="953528"/>
                  <a:pt x="3876233" y="953528"/>
                </a:cubicBezTo>
                <a:close/>
                <a:moveTo>
                  <a:pt x="2263987" y="894819"/>
                </a:moveTo>
                <a:cubicBezTo>
                  <a:pt x="2397969" y="894819"/>
                  <a:pt x="2509580" y="990046"/>
                  <a:pt x="2534622" y="1116464"/>
                </a:cubicBezTo>
                <a:cubicBezTo>
                  <a:pt x="2559537" y="990172"/>
                  <a:pt x="2671147" y="894819"/>
                  <a:pt x="2805131" y="894819"/>
                </a:cubicBezTo>
                <a:cubicBezTo>
                  <a:pt x="2952970" y="894819"/>
                  <a:pt x="3073479" y="1010713"/>
                  <a:pt x="3080597" y="1156278"/>
                </a:cubicBezTo>
                <a:lnTo>
                  <a:pt x="3081106" y="1156278"/>
                </a:lnTo>
                <a:cubicBezTo>
                  <a:pt x="3088225" y="1017180"/>
                  <a:pt x="3198944" y="906612"/>
                  <a:pt x="3344750" y="906612"/>
                </a:cubicBezTo>
                <a:cubicBezTo>
                  <a:pt x="3490555" y="906612"/>
                  <a:pt x="3608777" y="1024535"/>
                  <a:pt x="3608777" y="1169973"/>
                </a:cubicBezTo>
                <a:cubicBezTo>
                  <a:pt x="3608777" y="1246686"/>
                  <a:pt x="3575853" y="1315792"/>
                  <a:pt x="3523353" y="1363847"/>
                </a:cubicBezTo>
                <a:cubicBezTo>
                  <a:pt x="3596065" y="1394533"/>
                  <a:pt x="3657080" y="1447915"/>
                  <a:pt x="3697250" y="1514866"/>
                </a:cubicBezTo>
                <a:cubicBezTo>
                  <a:pt x="3744285" y="1471500"/>
                  <a:pt x="3807209" y="1444999"/>
                  <a:pt x="3876233" y="1444999"/>
                </a:cubicBezTo>
                <a:cubicBezTo>
                  <a:pt x="4022039" y="1444999"/>
                  <a:pt x="4140260" y="1565839"/>
                  <a:pt x="4140260" y="1708360"/>
                </a:cubicBezTo>
                <a:cubicBezTo>
                  <a:pt x="4140260" y="1850881"/>
                  <a:pt x="4026615" y="1967156"/>
                  <a:pt x="3884751" y="1971594"/>
                </a:cubicBezTo>
                <a:cubicBezTo>
                  <a:pt x="4033225" y="1976031"/>
                  <a:pt x="4152082" y="2097378"/>
                  <a:pt x="4152082" y="2246620"/>
                </a:cubicBezTo>
                <a:cubicBezTo>
                  <a:pt x="4152082" y="2380265"/>
                  <a:pt x="4056488" y="2491594"/>
                  <a:pt x="3929878" y="2516447"/>
                </a:cubicBezTo>
                <a:cubicBezTo>
                  <a:pt x="4056488" y="2541300"/>
                  <a:pt x="4152082" y="2652756"/>
                  <a:pt x="4152082" y="2786402"/>
                </a:cubicBezTo>
                <a:lnTo>
                  <a:pt x="4152335" y="2786148"/>
                </a:lnTo>
                <a:cubicBezTo>
                  <a:pt x="4152335" y="2938180"/>
                  <a:pt x="4028776" y="3061300"/>
                  <a:pt x="3876488" y="3061300"/>
                </a:cubicBezTo>
                <a:cubicBezTo>
                  <a:pt x="4022294" y="3061300"/>
                  <a:pt x="4140513" y="3179224"/>
                  <a:pt x="4140513" y="3324661"/>
                </a:cubicBezTo>
                <a:cubicBezTo>
                  <a:pt x="4140513" y="3470100"/>
                  <a:pt x="4022294" y="3588022"/>
                  <a:pt x="3876488" y="3588022"/>
                </a:cubicBezTo>
                <a:cubicBezTo>
                  <a:pt x="3806192" y="3588022"/>
                  <a:pt x="3742377" y="3560760"/>
                  <a:pt x="3695089" y="3516128"/>
                </a:cubicBezTo>
                <a:cubicBezTo>
                  <a:pt x="3653394" y="3583838"/>
                  <a:pt x="3590217" y="3637347"/>
                  <a:pt x="3515089" y="3666765"/>
                </a:cubicBezTo>
                <a:cubicBezTo>
                  <a:pt x="3570641" y="3715074"/>
                  <a:pt x="3605724" y="3786082"/>
                  <a:pt x="3605724" y="3865330"/>
                </a:cubicBezTo>
                <a:cubicBezTo>
                  <a:pt x="3605724" y="4010769"/>
                  <a:pt x="3484581" y="4128691"/>
                  <a:pt x="3341699" y="4128691"/>
                </a:cubicBezTo>
                <a:cubicBezTo>
                  <a:pt x="3198817" y="4128691"/>
                  <a:pt x="3082377" y="4015460"/>
                  <a:pt x="3077800" y="3873953"/>
                </a:cubicBezTo>
                <a:cubicBezTo>
                  <a:pt x="3073351" y="4021927"/>
                  <a:pt x="2951572" y="4140610"/>
                  <a:pt x="2802080" y="4140610"/>
                </a:cubicBezTo>
                <a:cubicBezTo>
                  <a:pt x="2668096" y="4140610"/>
                  <a:pt x="2556487" y="4045385"/>
                  <a:pt x="2531445" y="3919094"/>
                </a:cubicBezTo>
                <a:cubicBezTo>
                  <a:pt x="2506528" y="4045385"/>
                  <a:pt x="2394918" y="4140610"/>
                  <a:pt x="2260935" y="4140610"/>
                </a:cubicBezTo>
                <a:cubicBezTo>
                  <a:pt x="2108647" y="4140610"/>
                  <a:pt x="1985087" y="4017362"/>
                  <a:pt x="1985087" y="3865457"/>
                </a:cubicBezTo>
                <a:cubicBezTo>
                  <a:pt x="1985087" y="4010896"/>
                  <a:pt x="1866868" y="4128818"/>
                  <a:pt x="1721062" y="4128818"/>
                </a:cubicBezTo>
                <a:cubicBezTo>
                  <a:pt x="1575256" y="4128818"/>
                  <a:pt x="1457037" y="4010896"/>
                  <a:pt x="1457037" y="3865457"/>
                </a:cubicBezTo>
                <a:cubicBezTo>
                  <a:pt x="1457037" y="3781391"/>
                  <a:pt x="1496698" y="3706453"/>
                  <a:pt x="1558223" y="3658269"/>
                </a:cubicBezTo>
                <a:cubicBezTo>
                  <a:pt x="1483858" y="3624033"/>
                  <a:pt x="1422841" y="3565578"/>
                  <a:pt x="1385213" y="3493304"/>
                </a:cubicBezTo>
                <a:cubicBezTo>
                  <a:pt x="1336781" y="3552012"/>
                  <a:pt x="1263307" y="3589417"/>
                  <a:pt x="1181188" y="3589417"/>
                </a:cubicBezTo>
                <a:cubicBezTo>
                  <a:pt x="1035382" y="3589417"/>
                  <a:pt x="917163" y="3466803"/>
                  <a:pt x="917163" y="3326057"/>
                </a:cubicBezTo>
                <a:cubicBezTo>
                  <a:pt x="917163" y="3185309"/>
                  <a:pt x="1027883" y="3070303"/>
                  <a:pt x="1167206" y="3063077"/>
                </a:cubicBezTo>
                <a:lnTo>
                  <a:pt x="1167206" y="3062316"/>
                </a:lnTo>
                <a:cubicBezTo>
                  <a:pt x="1021272" y="3055088"/>
                  <a:pt x="905341" y="2934755"/>
                  <a:pt x="905341" y="2787543"/>
                </a:cubicBezTo>
                <a:cubicBezTo>
                  <a:pt x="905341" y="2654024"/>
                  <a:pt x="1000806" y="2542567"/>
                  <a:pt x="1127545" y="2517715"/>
                </a:cubicBezTo>
                <a:cubicBezTo>
                  <a:pt x="1000806" y="2492862"/>
                  <a:pt x="905341" y="2381406"/>
                  <a:pt x="905341" y="2247761"/>
                </a:cubicBezTo>
                <a:cubicBezTo>
                  <a:pt x="905341" y="2100548"/>
                  <a:pt x="1021400" y="1980217"/>
                  <a:pt x="1167206" y="1972988"/>
                </a:cubicBezTo>
                <a:lnTo>
                  <a:pt x="1167206" y="1972481"/>
                </a:lnTo>
                <a:cubicBezTo>
                  <a:pt x="1027883" y="1965253"/>
                  <a:pt x="917163" y="1854939"/>
                  <a:pt x="917163" y="1709501"/>
                </a:cubicBezTo>
                <a:cubicBezTo>
                  <a:pt x="917163" y="1564062"/>
                  <a:pt x="1035382" y="1446140"/>
                  <a:pt x="1181188" y="1446140"/>
                </a:cubicBezTo>
                <a:cubicBezTo>
                  <a:pt x="1261909" y="1446140"/>
                  <a:pt x="1334112" y="1482278"/>
                  <a:pt x="1382544" y="1539210"/>
                </a:cubicBezTo>
                <a:cubicBezTo>
                  <a:pt x="1419154" y="1466048"/>
                  <a:pt x="1479790" y="1406579"/>
                  <a:pt x="1553774" y="1371075"/>
                </a:cubicBezTo>
                <a:cubicBezTo>
                  <a:pt x="1496443" y="1322765"/>
                  <a:pt x="1460087" y="1250616"/>
                  <a:pt x="1460087" y="1169973"/>
                </a:cubicBezTo>
                <a:cubicBezTo>
                  <a:pt x="1460087" y="1024535"/>
                  <a:pt x="1582883" y="906612"/>
                  <a:pt x="1724113" y="906612"/>
                </a:cubicBezTo>
                <a:cubicBezTo>
                  <a:pt x="1865342" y="906612"/>
                  <a:pt x="1980638" y="1017180"/>
                  <a:pt x="1987756" y="1156278"/>
                </a:cubicBezTo>
                <a:lnTo>
                  <a:pt x="1988520" y="1156278"/>
                </a:lnTo>
                <a:cubicBezTo>
                  <a:pt x="1995638" y="1010713"/>
                  <a:pt x="2116274" y="894819"/>
                  <a:pt x="2263987" y="894819"/>
                </a:cubicBezTo>
                <a:close/>
                <a:moveTo>
                  <a:pt x="1181188" y="472581"/>
                </a:moveTo>
                <a:cubicBezTo>
                  <a:pt x="1269918" y="472581"/>
                  <a:pt x="1341993" y="544348"/>
                  <a:pt x="1341993" y="633107"/>
                </a:cubicBezTo>
                <a:cubicBezTo>
                  <a:pt x="1341993" y="721866"/>
                  <a:pt x="1269918" y="793507"/>
                  <a:pt x="1181188" y="793507"/>
                </a:cubicBezTo>
                <a:cubicBezTo>
                  <a:pt x="1092460" y="793507"/>
                  <a:pt x="1020383" y="721612"/>
                  <a:pt x="1020383" y="633107"/>
                </a:cubicBezTo>
                <a:cubicBezTo>
                  <a:pt x="1020383" y="544475"/>
                  <a:pt x="1092460" y="472581"/>
                  <a:pt x="1181188" y="472581"/>
                </a:cubicBezTo>
                <a:close/>
                <a:moveTo>
                  <a:pt x="3878775" y="470424"/>
                </a:moveTo>
                <a:cubicBezTo>
                  <a:pt x="3969157" y="470424"/>
                  <a:pt x="4042505" y="543587"/>
                  <a:pt x="4042505" y="633741"/>
                </a:cubicBezTo>
                <a:cubicBezTo>
                  <a:pt x="4042505" y="723896"/>
                  <a:pt x="3969157" y="797057"/>
                  <a:pt x="3878775" y="797057"/>
                </a:cubicBezTo>
                <a:cubicBezTo>
                  <a:pt x="3788395" y="797057"/>
                  <a:pt x="3715047" y="723896"/>
                  <a:pt x="3715047" y="633741"/>
                </a:cubicBezTo>
                <a:cubicBezTo>
                  <a:pt x="3715047" y="543587"/>
                  <a:pt x="3788395" y="470424"/>
                  <a:pt x="3878775" y="470424"/>
                </a:cubicBezTo>
                <a:close/>
                <a:moveTo>
                  <a:pt x="1719663" y="444050"/>
                </a:moveTo>
                <a:cubicBezTo>
                  <a:pt x="1824791" y="444050"/>
                  <a:pt x="1909960" y="529005"/>
                  <a:pt x="1909960" y="633741"/>
                </a:cubicBezTo>
                <a:cubicBezTo>
                  <a:pt x="1909960" y="738477"/>
                  <a:pt x="1824791" y="823559"/>
                  <a:pt x="1719663" y="823559"/>
                </a:cubicBezTo>
                <a:cubicBezTo>
                  <a:pt x="1614536" y="823559"/>
                  <a:pt x="1529367" y="738604"/>
                  <a:pt x="1529367" y="633741"/>
                </a:cubicBezTo>
                <a:cubicBezTo>
                  <a:pt x="1529367" y="528879"/>
                  <a:pt x="1614536" y="444050"/>
                  <a:pt x="1719663" y="444050"/>
                </a:cubicBezTo>
                <a:close/>
                <a:moveTo>
                  <a:pt x="3338013" y="442909"/>
                </a:moveTo>
                <a:cubicBezTo>
                  <a:pt x="3443012" y="442909"/>
                  <a:pt x="3528183" y="527864"/>
                  <a:pt x="3528183" y="632600"/>
                </a:cubicBezTo>
                <a:cubicBezTo>
                  <a:pt x="3528183" y="737336"/>
                  <a:pt x="3443012" y="822290"/>
                  <a:pt x="3338013" y="822290"/>
                </a:cubicBezTo>
                <a:cubicBezTo>
                  <a:pt x="3233012" y="822290"/>
                  <a:pt x="3147843" y="737336"/>
                  <a:pt x="3147843" y="632600"/>
                </a:cubicBezTo>
                <a:cubicBezTo>
                  <a:pt x="3147843" y="527864"/>
                  <a:pt x="3233012" y="442909"/>
                  <a:pt x="3338013" y="442909"/>
                </a:cubicBezTo>
                <a:close/>
                <a:moveTo>
                  <a:pt x="2799029" y="426806"/>
                </a:moveTo>
                <a:cubicBezTo>
                  <a:pt x="2913563" y="426806"/>
                  <a:pt x="3006487" y="519495"/>
                  <a:pt x="3006487" y="633741"/>
                </a:cubicBezTo>
                <a:cubicBezTo>
                  <a:pt x="3006487" y="747987"/>
                  <a:pt x="2913563" y="840677"/>
                  <a:pt x="2799029" y="840677"/>
                </a:cubicBezTo>
                <a:cubicBezTo>
                  <a:pt x="2684494" y="840677"/>
                  <a:pt x="2591571" y="747987"/>
                  <a:pt x="2591571" y="633741"/>
                </a:cubicBezTo>
                <a:cubicBezTo>
                  <a:pt x="2591571" y="519495"/>
                  <a:pt x="2684494" y="426806"/>
                  <a:pt x="2799029" y="426806"/>
                </a:cubicBezTo>
                <a:close/>
                <a:moveTo>
                  <a:pt x="2259282" y="426806"/>
                </a:moveTo>
                <a:cubicBezTo>
                  <a:pt x="2373817" y="426806"/>
                  <a:pt x="2466740" y="519495"/>
                  <a:pt x="2466740" y="633741"/>
                </a:cubicBezTo>
                <a:cubicBezTo>
                  <a:pt x="2466740" y="747987"/>
                  <a:pt x="2373817" y="840677"/>
                  <a:pt x="2259282" y="840677"/>
                </a:cubicBezTo>
                <a:cubicBezTo>
                  <a:pt x="2144748" y="840677"/>
                  <a:pt x="2051824" y="747987"/>
                  <a:pt x="2051824" y="633741"/>
                </a:cubicBezTo>
                <a:cubicBezTo>
                  <a:pt x="2051824" y="519495"/>
                  <a:pt x="2144748" y="426806"/>
                  <a:pt x="2259282" y="426806"/>
                </a:cubicBezTo>
                <a:close/>
                <a:moveTo>
                  <a:pt x="3238860" y="128"/>
                </a:moveTo>
                <a:cubicBezTo>
                  <a:pt x="3300639" y="128"/>
                  <a:pt x="3350725" y="50087"/>
                  <a:pt x="3350725" y="111711"/>
                </a:cubicBezTo>
                <a:cubicBezTo>
                  <a:pt x="3350725" y="173336"/>
                  <a:pt x="3300639" y="223294"/>
                  <a:pt x="3238860" y="223294"/>
                </a:cubicBezTo>
                <a:cubicBezTo>
                  <a:pt x="3177080" y="223294"/>
                  <a:pt x="3126996" y="173336"/>
                  <a:pt x="3126996" y="111711"/>
                </a:cubicBezTo>
                <a:cubicBezTo>
                  <a:pt x="3126996" y="50087"/>
                  <a:pt x="3177080" y="128"/>
                  <a:pt x="3238860" y="128"/>
                </a:cubicBezTo>
                <a:close/>
                <a:moveTo>
                  <a:pt x="2764326" y="128"/>
                </a:moveTo>
                <a:cubicBezTo>
                  <a:pt x="2826105" y="128"/>
                  <a:pt x="2876191" y="50087"/>
                  <a:pt x="2876191" y="111711"/>
                </a:cubicBezTo>
                <a:cubicBezTo>
                  <a:pt x="2876191" y="173336"/>
                  <a:pt x="2826105" y="223294"/>
                  <a:pt x="2764326" y="223294"/>
                </a:cubicBezTo>
                <a:cubicBezTo>
                  <a:pt x="2702546" y="223294"/>
                  <a:pt x="2652461" y="173336"/>
                  <a:pt x="2652461" y="111711"/>
                </a:cubicBezTo>
                <a:cubicBezTo>
                  <a:pt x="2652461" y="50087"/>
                  <a:pt x="2702546" y="128"/>
                  <a:pt x="2764326" y="128"/>
                </a:cubicBezTo>
                <a:close/>
                <a:moveTo>
                  <a:pt x="2285087" y="128"/>
                </a:moveTo>
                <a:cubicBezTo>
                  <a:pt x="2346868" y="128"/>
                  <a:pt x="2396952" y="50087"/>
                  <a:pt x="2396952" y="111711"/>
                </a:cubicBezTo>
                <a:cubicBezTo>
                  <a:pt x="2396952" y="173336"/>
                  <a:pt x="2346868" y="223294"/>
                  <a:pt x="2285087" y="223294"/>
                </a:cubicBezTo>
                <a:cubicBezTo>
                  <a:pt x="2223309" y="223294"/>
                  <a:pt x="2173223" y="173336"/>
                  <a:pt x="2173223" y="111711"/>
                </a:cubicBezTo>
                <a:cubicBezTo>
                  <a:pt x="2173223" y="50087"/>
                  <a:pt x="2223309" y="128"/>
                  <a:pt x="2285087" y="128"/>
                </a:cubicBezTo>
                <a:close/>
                <a:moveTo>
                  <a:pt x="1806027" y="0"/>
                </a:moveTo>
                <a:lnTo>
                  <a:pt x="1814827" y="0"/>
                </a:lnTo>
                <a:lnTo>
                  <a:pt x="1853969" y="7883"/>
                </a:lnTo>
                <a:cubicBezTo>
                  <a:pt x="1894118" y="24823"/>
                  <a:pt x="1922291" y="64479"/>
                  <a:pt x="1922291" y="110697"/>
                </a:cubicBezTo>
                <a:cubicBezTo>
                  <a:pt x="1922291" y="172321"/>
                  <a:pt x="1872206" y="222280"/>
                  <a:pt x="1810427" y="222280"/>
                </a:cubicBezTo>
                <a:cubicBezTo>
                  <a:pt x="1748646" y="222280"/>
                  <a:pt x="1698562" y="172321"/>
                  <a:pt x="1698562" y="110697"/>
                </a:cubicBezTo>
                <a:cubicBezTo>
                  <a:pt x="1698562" y="64479"/>
                  <a:pt x="1726735" y="24823"/>
                  <a:pt x="1766884" y="7883"/>
                </a:cubicBezTo>
                <a:close/>
              </a:path>
            </a:pathLst>
          </a:custGeom>
        </p:spPr>
        <p:txBody>
          <a:bodyPr wrap="square">
            <a:noAutofit/>
          </a:bodyPr>
          <a:lstStyle/>
          <a:p>
            <a:endParaRPr lang="en-US" dirty="0"/>
          </a:p>
        </p:txBody>
      </p:sp>
      <p:sp>
        <p:nvSpPr>
          <p:cNvPr id="10" name="Picture Placeholder 6">
            <a:extLst>
              <a:ext uri="{FF2B5EF4-FFF2-40B4-BE49-F238E27FC236}">
                <a16:creationId xmlns:a16="http://schemas.microsoft.com/office/drawing/2014/main" id="{50DE50CD-2D51-380B-CB28-F8BBAC73D198}"/>
              </a:ext>
            </a:extLst>
          </p:cNvPr>
          <p:cNvSpPr>
            <a:spLocks noGrp="1" noChangeAspect="1"/>
          </p:cNvSpPr>
          <p:nvPr>
            <p:ph type="pic" sz="quarter" idx="14"/>
          </p:nvPr>
        </p:nvSpPr>
        <p:spPr>
          <a:xfrm>
            <a:off x="9340315" y="2576663"/>
            <a:ext cx="2313432" cy="2317636"/>
          </a:xfrm>
          <a:custGeom>
            <a:avLst/>
            <a:gdLst>
              <a:gd name="connsiteX0" fmla="*/ 3240259 w 5029200"/>
              <a:gd name="connsiteY0" fmla="*/ 4815180 h 5038344"/>
              <a:gd name="connsiteX1" fmla="*/ 3352123 w 5029200"/>
              <a:gd name="connsiteY1" fmla="*/ 4926763 h 5038344"/>
              <a:gd name="connsiteX2" fmla="*/ 3283801 w 5029200"/>
              <a:gd name="connsiteY2" fmla="*/ 5029577 h 5038344"/>
              <a:gd name="connsiteX3" fmla="*/ 3240266 w 5029200"/>
              <a:gd name="connsiteY3" fmla="*/ 5038344 h 5038344"/>
              <a:gd name="connsiteX4" fmla="*/ 3240252 w 5029200"/>
              <a:gd name="connsiteY4" fmla="*/ 5038344 h 5038344"/>
              <a:gd name="connsiteX5" fmla="*/ 3196717 w 5029200"/>
              <a:gd name="connsiteY5" fmla="*/ 5029577 h 5038344"/>
              <a:gd name="connsiteX6" fmla="*/ 3128394 w 5029200"/>
              <a:gd name="connsiteY6" fmla="*/ 4926763 h 5038344"/>
              <a:gd name="connsiteX7" fmla="*/ 3240259 w 5029200"/>
              <a:gd name="connsiteY7" fmla="*/ 4815180 h 5038344"/>
              <a:gd name="connsiteX8" fmla="*/ 2765723 w 5029200"/>
              <a:gd name="connsiteY8" fmla="*/ 4815180 h 5038344"/>
              <a:gd name="connsiteX9" fmla="*/ 2877588 w 5029200"/>
              <a:gd name="connsiteY9" fmla="*/ 4926763 h 5038344"/>
              <a:gd name="connsiteX10" fmla="*/ 2809266 w 5029200"/>
              <a:gd name="connsiteY10" fmla="*/ 5029577 h 5038344"/>
              <a:gd name="connsiteX11" fmla="*/ 2765730 w 5029200"/>
              <a:gd name="connsiteY11" fmla="*/ 5038344 h 5038344"/>
              <a:gd name="connsiteX12" fmla="*/ 2765716 w 5029200"/>
              <a:gd name="connsiteY12" fmla="*/ 5038344 h 5038344"/>
              <a:gd name="connsiteX13" fmla="*/ 2722181 w 5029200"/>
              <a:gd name="connsiteY13" fmla="*/ 5029577 h 5038344"/>
              <a:gd name="connsiteX14" fmla="*/ 2653859 w 5029200"/>
              <a:gd name="connsiteY14" fmla="*/ 4926763 h 5038344"/>
              <a:gd name="connsiteX15" fmla="*/ 2765723 w 5029200"/>
              <a:gd name="connsiteY15" fmla="*/ 4815180 h 5038344"/>
              <a:gd name="connsiteX16" fmla="*/ 2286359 w 5029200"/>
              <a:gd name="connsiteY16" fmla="*/ 4815180 h 5038344"/>
              <a:gd name="connsiteX17" fmla="*/ 2398224 w 5029200"/>
              <a:gd name="connsiteY17" fmla="*/ 4926763 h 5038344"/>
              <a:gd name="connsiteX18" fmla="*/ 2329901 w 5029200"/>
              <a:gd name="connsiteY18" fmla="*/ 5029577 h 5038344"/>
              <a:gd name="connsiteX19" fmla="*/ 2286367 w 5029200"/>
              <a:gd name="connsiteY19" fmla="*/ 5038344 h 5038344"/>
              <a:gd name="connsiteX20" fmla="*/ 2286352 w 5029200"/>
              <a:gd name="connsiteY20" fmla="*/ 5038344 h 5038344"/>
              <a:gd name="connsiteX21" fmla="*/ 2242817 w 5029200"/>
              <a:gd name="connsiteY21" fmla="*/ 5029577 h 5038344"/>
              <a:gd name="connsiteX22" fmla="*/ 2174495 w 5029200"/>
              <a:gd name="connsiteY22" fmla="*/ 4926763 h 5038344"/>
              <a:gd name="connsiteX23" fmla="*/ 2286359 w 5029200"/>
              <a:gd name="connsiteY23" fmla="*/ 4815180 h 5038344"/>
              <a:gd name="connsiteX24" fmla="*/ 1811824 w 5029200"/>
              <a:gd name="connsiteY24" fmla="*/ 4814039 h 5038344"/>
              <a:gd name="connsiteX25" fmla="*/ 1923689 w 5029200"/>
              <a:gd name="connsiteY25" fmla="*/ 4925622 h 5038344"/>
              <a:gd name="connsiteX26" fmla="*/ 1811824 w 5029200"/>
              <a:gd name="connsiteY26" fmla="*/ 5037203 h 5038344"/>
              <a:gd name="connsiteX27" fmla="*/ 1699960 w 5029200"/>
              <a:gd name="connsiteY27" fmla="*/ 4925622 h 5038344"/>
              <a:gd name="connsiteX28" fmla="*/ 1811824 w 5029200"/>
              <a:gd name="connsiteY28" fmla="*/ 4814039 h 5038344"/>
              <a:gd name="connsiteX29" fmla="*/ 3878775 w 5029200"/>
              <a:gd name="connsiteY29" fmla="*/ 4248010 h 5038344"/>
              <a:gd name="connsiteX30" fmla="*/ 4042505 w 5029200"/>
              <a:gd name="connsiteY30" fmla="*/ 4411326 h 5038344"/>
              <a:gd name="connsiteX31" fmla="*/ 3878775 w 5029200"/>
              <a:gd name="connsiteY31" fmla="*/ 4574643 h 5038344"/>
              <a:gd name="connsiteX32" fmla="*/ 3715047 w 5029200"/>
              <a:gd name="connsiteY32" fmla="*/ 4411326 h 5038344"/>
              <a:gd name="connsiteX33" fmla="*/ 3878775 w 5029200"/>
              <a:gd name="connsiteY33" fmla="*/ 4248010 h 5038344"/>
              <a:gd name="connsiteX34" fmla="*/ 1177884 w 5029200"/>
              <a:gd name="connsiteY34" fmla="*/ 4248010 h 5038344"/>
              <a:gd name="connsiteX35" fmla="*/ 1341613 w 5029200"/>
              <a:gd name="connsiteY35" fmla="*/ 4411326 h 5038344"/>
              <a:gd name="connsiteX36" fmla="*/ 1177884 w 5029200"/>
              <a:gd name="connsiteY36" fmla="*/ 4574643 h 5038344"/>
              <a:gd name="connsiteX37" fmla="*/ 1014155 w 5029200"/>
              <a:gd name="connsiteY37" fmla="*/ 4411326 h 5038344"/>
              <a:gd name="connsiteX38" fmla="*/ 1177884 w 5029200"/>
              <a:gd name="connsiteY38" fmla="*/ 4248010 h 5038344"/>
              <a:gd name="connsiteX39" fmla="*/ 3338013 w 5029200"/>
              <a:gd name="connsiteY39" fmla="*/ 4221636 h 5038344"/>
              <a:gd name="connsiteX40" fmla="*/ 3528183 w 5029200"/>
              <a:gd name="connsiteY40" fmla="*/ 4411326 h 5038344"/>
              <a:gd name="connsiteX41" fmla="*/ 3338013 w 5029200"/>
              <a:gd name="connsiteY41" fmla="*/ 4601017 h 5038344"/>
              <a:gd name="connsiteX42" fmla="*/ 3147843 w 5029200"/>
              <a:gd name="connsiteY42" fmla="*/ 4411326 h 5038344"/>
              <a:gd name="connsiteX43" fmla="*/ 3338013 w 5029200"/>
              <a:gd name="connsiteY43" fmla="*/ 4221636 h 5038344"/>
              <a:gd name="connsiteX44" fmla="*/ 1718646 w 5029200"/>
              <a:gd name="connsiteY44" fmla="*/ 4221636 h 5038344"/>
              <a:gd name="connsiteX45" fmla="*/ 1908816 w 5029200"/>
              <a:gd name="connsiteY45" fmla="*/ 4411326 h 5038344"/>
              <a:gd name="connsiteX46" fmla="*/ 1718646 w 5029200"/>
              <a:gd name="connsiteY46" fmla="*/ 4601017 h 5038344"/>
              <a:gd name="connsiteX47" fmla="*/ 1528477 w 5029200"/>
              <a:gd name="connsiteY47" fmla="*/ 4411326 h 5038344"/>
              <a:gd name="connsiteX48" fmla="*/ 1718646 w 5029200"/>
              <a:gd name="connsiteY48" fmla="*/ 4221636 h 5038344"/>
              <a:gd name="connsiteX49" fmla="*/ 2801953 w 5029200"/>
              <a:gd name="connsiteY49" fmla="*/ 4196783 h 5038344"/>
              <a:gd name="connsiteX50" fmla="*/ 3009411 w 5029200"/>
              <a:gd name="connsiteY50" fmla="*/ 4403718 h 5038344"/>
              <a:gd name="connsiteX51" fmla="*/ 2801953 w 5029200"/>
              <a:gd name="connsiteY51" fmla="*/ 4610654 h 5038344"/>
              <a:gd name="connsiteX52" fmla="*/ 2594495 w 5029200"/>
              <a:gd name="connsiteY52" fmla="*/ 4403718 h 5038344"/>
              <a:gd name="connsiteX53" fmla="*/ 2801953 w 5029200"/>
              <a:gd name="connsiteY53" fmla="*/ 4196783 h 5038344"/>
              <a:gd name="connsiteX54" fmla="*/ 2259282 w 5029200"/>
              <a:gd name="connsiteY54" fmla="*/ 4196783 h 5038344"/>
              <a:gd name="connsiteX55" fmla="*/ 2466740 w 5029200"/>
              <a:gd name="connsiteY55" fmla="*/ 4403718 h 5038344"/>
              <a:gd name="connsiteX56" fmla="*/ 2259282 w 5029200"/>
              <a:gd name="connsiteY56" fmla="*/ 4610654 h 5038344"/>
              <a:gd name="connsiteX57" fmla="*/ 2051824 w 5029200"/>
              <a:gd name="connsiteY57" fmla="*/ 4403718 h 5038344"/>
              <a:gd name="connsiteX58" fmla="*/ 2259282 w 5029200"/>
              <a:gd name="connsiteY58" fmla="*/ 4196783 h 5038344"/>
              <a:gd name="connsiteX59" fmla="*/ 4417887 w 5029200"/>
              <a:gd name="connsiteY59" fmla="*/ 3710383 h 5038344"/>
              <a:gd name="connsiteX60" fmla="*/ 4572973 w 5029200"/>
              <a:gd name="connsiteY60" fmla="*/ 3865077 h 5038344"/>
              <a:gd name="connsiteX61" fmla="*/ 4417887 w 5029200"/>
              <a:gd name="connsiteY61" fmla="*/ 4019772 h 5038344"/>
              <a:gd name="connsiteX62" fmla="*/ 4262675 w 5029200"/>
              <a:gd name="connsiteY62" fmla="*/ 3865077 h 5038344"/>
              <a:gd name="connsiteX63" fmla="*/ 4417887 w 5029200"/>
              <a:gd name="connsiteY63" fmla="*/ 3710383 h 5038344"/>
              <a:gd name="connsiteX64" fmla="*/ 641696 w 5029200"/>
              <a:gd name="connsiteY64" fmla="*/ 3707974 h 5038344"/>
              <a:gd name="connsiteX65" fmla="*/ 796781 w 5029200"/>
              <a:gd name="connsiteY65" fmla="*/ 3862795 h 5038344"/>
              <a:gd name="connsiteX66" fmla="*/ 641696 w 5029200"/>
              <a:gd name="connsiteY66" fmla="*/ 4017489 h 5038344"/>
              <a:gd name="connsiteX67" fmla="*/ 486484 w 5029200"/>
              <a:gd name="connsiteY67" fmla="*/ 3862795 h 5038344"/>
              <a:gd name="connsiteX68" fmla="*/ 641696 w 5029200"/>
              <a:gd name="connsiteY68" fmla="*/ 3707974 h 5038344"/>
              <a:gd name="connsiteX69" fmla="*/ 1181061 w 5029200"/>
              <a:gd name="connsiteY69" fmla="*/ 3647618 h 5038344"/>
              <a:gd name="connsiteX70" fmla="*/ 1398180 w 5029200"/>
              <a:gd name="connsiteY70" fmla="*/ 3864189 h 5038344"/>
              <a:gd name="connsiteX71" fmla="*/ 1181061 w 5029200"/>
              <a:gd name="connsiteY71" fmla="*/ 4080761 h 5038344"/>
              <a:gd name="connsiteX72" fmla="*/ 963942 w 5029200"/>
              <a:gd name="connsiteY72" fmla="*/ 3864189 h 5038344"/>
              <a:gd name="connsiteX73" fmla="*/ 1181061 w 5029200"/>
              <a:gd name="connsiteY73" fmla="*/ 3647618 h 5038344"/>
              <a:gd name="connsiteX74" fmla="*/ 3876233 w 5029200"/>
              <a:gd name="connsiteY74" fmla="*/ 3646350 h 5038344"/>
              <a:gd name="connsiteX75" fmla="*/ 4093352 w 5029200"/>
              <a:gd name="connsiteY75" fmla="*/ 3862921 h 5038344"/>
              <a:gd name="connsiteX76" fmla="*/ 3876233 w 5029200"/>
              <a:gd name="connsiteY76" fmla="*/ 4079493 h 5038344"/>
              <a:gd name="connsiteX77" fmla="*/ 3659114 w 5029200"/>
              <a:gd name="connsiteY77" fmla="*/ 3862921 h 5038344"/>
              <a:gd name="connsiteX78" fmla="*/ 3876233 w 5029200"/>
              <a:gd name="connsiteY78" fmla="*/ 3646350 h 5038344"/>
              <a:gd name="connsiteX79" fmla="*/ 4417633 w 5029200"/>
              <a:gd name="connsiteY79" fmla="*/ 3137126 h 5038344"/>
              <a:gd name="connsiteX80" fmla="*/ 4607929 w 5029200"/>
              <a:gd name="connsiteY80" fmla="*/ 3326818 h 5038344"/>
              <a:gd name="connsiteX81" fmla="*/ 4417633 w 5029200"/>
              <a:gd name="connsiteY81" fmla="*/ 3516635 h 5038344"/>
              <a:gd name="connsiteX82" fmla="*/ 4227336 w 5029200"/>
              <a:gd name="connsiteY82" fmla="*/ 3326818 h 5038344"/>
              <a:gd name="connsiteX83" fmla="*/ 4417633 w 5029200"/>
              <a:gd name="connsiteY83" fmla="*/ 3137126 h 5038344"/>
              <a:gd name="connsiteX84" fmla="*/ 641442 w 5029200"/>
              <a:gd name="connsiteY84" fmla="*/ 3134844 h 5038344"/>
              <a:gd name="connsiteX85" fmla="*/ 831739 w 5029200"/>
              <a:gd name="connsiteY85" fmla="*/ 3324661 h 5038344"/>
              <a:gd name="connsiteX86" fmla="*/ 641442 w 5029200"/>
              <a:gd name="connsiteY86" fmla="*/ 3514478 h 5038344"/>
              <a:gd name="connsiteX87" fmla="*/ 451145 w 5029200"/>
              <a:gd name="connsiteY87" fmla="*/ 3324661 h 5038344"/>
              <a:gd name="connsiteX88" fmla="*/ 641442 w 5029200"/>
              <a:gd name="connsiteY88" fmla="*/ 3134844 h 5038344"/>
              <a:gd name="connsiteX89" fmla="*/ 111865 w 5029200"/>
              <a:gd name="connsiteY89" fmla="*/ 3121023 h 5038344"/>
              <a:gd name="connsiteX90" fmla="*/ 223729 w 5029200"/>
              <a:gd name="connsiteY90" fmla="*/ 3232606 h 5038344"/>
              <a:gd name="connsiteX91" fmla="*/ 111865 w 5029200"/>
              <a:gd name="connsiteY91" fmla="*/ 3344189 h 5038344"/>
              <a:gd name="connsiteX92" fmla="*/ 0 w 5029200"/>
              <a:gd name="connsiteY92" fmla="*/ 3232606 h 5038344"/>
              <a:gd name="connsiteX93" fmla="*/ 111865 w 5029200"/>
              <a:gd name="connsiteY93" fmla="*/ 3121023 h 5038344"/>
              <a:gd name="connsiteX94" fmla="*/ 4917210 w 5029200"/>
              <a:gd name="connsiteY94" fmla="*/ 3120896 h 5038344"/>
              <a:gd name="connsiteX95" fmla="*/ 5029075 w 5029200"/>
              <a:gd name="connsiteY95" fmla="*/ 3232479 h 5038344"/>
              <a:gd name="connsiteX96" fmla="*/ 4917210 w 5029200"/>
              <a:gd name="connsiteY96" fmla="*/ 3344062 h 5038344"/>
              <a:gd name="connsiteX97" fmla="*/ 4805345 w 5029200"/>
              <a:gd name="connsiteY97" fmla="*/ 3232479 h 5038344"/>
              <a:gd name="connsiteX98" fmla="*/ 4917210 w 5029200"/>
              <a:gd name="connsiteY98" fmla="*/ 3120896 h 5038344"/>
              <a:gd name="connsiteX99" fmla="*/ 4917337 w 5029200"/>
              <a:gd name="connsiteY99" fmla="*/ 2645274 h 5038344"/>
              <a:gd name="connsiteX100" fmla="*/ 5020410 w 5029200"/>
              <a:gd name="connsiteY100" fmla="*/ 2713425 h 5038344"/>
              <a:gd name="connsiteX101" fmla="*/ 5029200 w 5029200"/>
              <a:gd name="connsiteY101" fmla="*/ 2756852 h 5038344"/>
              <a:gd name="connsiteX102" fmla="*/ 5029200 w 5029200"/>
              <a:gd name="connsiteY102" fmla="*/ 2756862 h 5038344"/>
              <a:gd name="connsiteX103" fmla="*/ 5020410 w 5029200"/>
              <a:gd name="connsiteY103" fmla="*/ 2800290 h 5038344"/>
              <a:gd name="connsiteX104" fmla="*/ 4917337 w 5029200"/>
              <a:gd name="connsiteY104" fmla="*/ 2868440 h 5038344"/>
              <a:gd name="connsiteX105" fmla="*/ 4805473 w 5029200"/>
              <a:gd name="connsiteY105" fmla="*/ 2756857 h 5038344"/>
              <a:gd name="connsiteX106" fmla="*/ 4917337 w 5029200"/>
              <a:gd name="connsiteY106" fmla="*/ 2645274 h 5038344"/>
              <a:gd name="connsiteX107" fmla="*/ 111865 w 5029200"/>
              <a:gd name="connsiteY107" fmla="*/ 2645274 h 5038344"/>
              <a:gd name="connsiteX108" fmla="*/ 223729 w 5029200"/>
              <a:gd name="connsiteY108" fmla="*/ 2756857 h 5038344"/>
              <a:gd name="connsiteX109" fmla="*/ 111865 w 5029200"/>
              <a:gd name="connsiteY109" fmla="*/ 2868440 h 5038344"/>
              <a:gd name="connsiteX110" fmla="*/ 0 w 5029200"/>
              <a:gd name="connsiteY110" fmla="*/ 2756857 h 5038344"/>
              <a:gd name="connsiteX111" fmla="*/ 111865 w 5029200"/>
              <a:gd name="connsiteY111" fmla="*/ 2645274 h 5038344"/>
              <a:gd name="connsiteX112" fmla="*/ 4417759 w 5029200"/>
              <a:gd name="connsiteY112" fmla="*/ 2581621 h 5038344"/>
              <a:gd name="connsiteX113" fmla="*/ 4625217 w 5029200"/>
              <a:gd name="connsiteY113" fmla="*/ 2788557 h 5038344"/>
              <a:gd name="connsiteX114" fmla="*/ 4417759 w 5029200"/>
              <a:gd name="connsiteY114" fmla="*/ 2995492 h 5038344"/>
              <a:gd name="connsiteX115" fmla="*/ 4210301 w 5029200"/>
              <a:gd name="connsiteY115" fmla="*/ 2788557 h 5038344"/>
              <a:gd name="connsiteX116" fmla="*/ 4417759 w 5029200"/>
              <a:gd name="connsiteY116" fmla="*/ 2581621 h 5038344"/>
              <a:gd name="connsiteX117" fmla="*/ 641569 w 5029200"/>
              <a:gd name="connsiteY117" fmla="*/ 2579466 h 5038344"/>
              <a:gd name="connsiteX118" fmla="*/ 849027 w 5029200"/>
              <a:gd name="connsiteY118" fmla="*/ 2786402 h 5038344"/>
              <a:gd name="connsiteX119" fmla="*/ 641569 w 5029200"/>
              <a:gd name="connsiteY119" fmla="*/ 2993337 h 5038344"/>
              <a:gd name="connsiteX120" fmla="*/ 434111 w 5029200"/>
              <a:gd name="connsiteY120" fmla="*/ 2786402 h 5038344"/>
              <a:gd name="connsiteX121" fmla="*/ 641569 w 5029200"/>
              <a:gd name="connsiteY121" fmla="*/ 2579466 h 5038344"/>
              <a:gd name="connsiteX122" fmla="*/ 4917210 w 5029200"/>
              <a:gd name="connsiteY122" fmla="*/ 2169400 h 5038344"/>
              <a:gd name="connsiteX123" fmla="*/ 5029075 w 5029200"/>
              <a:gd name="connsiteY123" fmla="*/ 2280982 h 5038344"/>
              <a:gd name="connsiteX124" fmla="*/ 4917210 w 5029200"/>
              <a:gd name="connsiteY124" fmla="*/ 2392565 h 5038344"/>
              <a:gd name="connsiteX125" fmla="*/ 4805345 w 5029200"/>
              <a:gd name="connsiteY125" fmla="*/ 2280982 h 5038344"/>
              <a:gd name="connsiteX126" fmla="*/ 4917210 w 5029200"/>
              <a:gd name="connsiteY126" fmla="*/ 2169400 h 5038344"/>
              <a:gd name="connsiteX127" fmla="*/ 111865 w 5029200"/>
              <a:gd name="connsiteY127" fmla="*/ 2169272 h 5038344"/>
              <a:gd name="connsiteX128" fmla="*/ 223729 w 5029200"/>
              <a:gd name="connsiteY128" fmla="*/ 2280855 h 5038344"/>
              <a:gd name="connsiteX129" fmla="*/ 111865 w 5029200"/>
              <a:gd name="connsiteY129" fmla="*/ 2392438 h 5038344"/>
              <a:gd name="connsiteX130" fmla="*/ 0 w 5029200"/>
              <a:gd name="connsiteY130" fmla="*/ 2280855 h 5038344"/>
              <a:gd name="connsiteX131" fmla="*/ 111865 w 5029200"/>
              <a:gd name="connsiteY131" fmla="*/ 2169272 h 5038344"/>
              <a:gd name="connsiteX132" fmla="*/ 4417759 w 5029200"/>
              <a:gd name="connsiteY132" fmla="*/ 2043235 h 5038344"/>
              <a:gd name="connsiteX133" fmla="*/ 4625217 w 5029200"/>
              <a:gd name="connsiteY133" fmla="*/ 2250170 h 5038344"/>
              <a:gd name="connsiteX134" fmla="*/ 4417759 w 5029200"/>
              <a:gd name="connsiteY134" fmla="*/ 2457105 h 5038344"/>
              <a:gd name="connsiteX135" fmla="*/ 4210301 w 5029200"/>
              <a:gd name="connsiteY135" fmla="*/ 2250170 h 5038344"/>
              <a:gd name="connsiteX136" fmla="*/ 4417759 w 5029200"/>
              <a:gd name="connsiteY136" fmla="*/ 2043235 h 5038344"/>
              <a:gd name="connsiteX137" fmla="*/ 641569 w 5029200"/>
              <a:gd name="connsiteY137" fmla="*/ 2041079 h 5038344"/>
              <a:gd name="connsiteX138" fmla="*/ 849027 w 5029200"/>
              <a:gd name="connsiteY138" fmla="*/ 2248015 h 5038344"/>
              <a:gd name="connsiteX139" fmla="*/ 641569 w 5029200"/>
              <a:gd name="connsiteY139" fmla="*/ 2454950 h 5038344"/>
              <a:gd name="connsiteX140" fmla="*/ 434111 w 5029200"/>
              <a:gd name="connsiteY140" fmla="*/ 2248015 h 5038344"/>
              <a:gd name="connsiteX141" fmla="*/ 641569 w 5029200"/>
              <a:gd name="connsiteY141" fmla="*/ 2041079 h 5038344"/>
              <a:gd name="connsiteX142" fmla="*/ 4917337 w 5029200"/>
              <a:gd name="connsiteY142" fmla="*/ 1693525 h 5038344"/>
              <a:gd name="connsiteX143" fmla="*/ 5020410 w 5029200"/>
              <a:gd name="connsiteY143" fmla="*/ 1761674 h 5038344"/>
              <a:gd name="connsiteX144" fmla="*/ 5029200 w 5029200"/>
              <a:gd name="connsiteY144" fmla="*/ 1805101 h 5038344"/>
              <a:gd name="connsiteX145" fmla="*/ 5029200 w 5029200"/>
              <a:gd name="connsiteY145" fmla="*/ 1805111 h 5038344"/>
              <a:gd name="connsiteX146" fmla="*/ 5020410 w 5029200"/>
              <a:gd name="connsiteY146" fmla="*/ 1848539 h 5038344"/>
              <a:gd name="connsiteX147" fmla="*/ 4917337 w 5029200"/>
              <a:gd name="connsiteY147" fmla="*/ 1916689 h 5038344"/>
              <a:gd name="connsiteX148" fmla="*/ 4805473 w 5029200"/>
              <a:gd name="connsiteY148" fmla="*/ 1805106 h 5038344"/>
              <a:gd name="connsiteX149" fmla="*/ 4917337 w 5029200"/>
              <a:gd name="connsiteY149" fmla="*/ 1693525 h 5038344"/>
              <a:gd name="connsiteX150" fmla="*/ 111865 w 5029200"/>
              <a:gd name="connsiteY150" fmla="*/ 1693525 h 5038344"/>
              <a:gd name="connsiteX151" fmla="*/ 223729 w 5029200"/>
              <a:gd name="connsiteY151" fmla="*/ 1805106 h 5038344"/>
              <a:gd name="connsiteX152" fmla="*/ 111865 w 5029200"/>
              <a:gd name="connsiteY152" fmla="*/ 1916689 h 5038344"/>
              <a:gd name="connsiteX153" fmla="*/ 0 w 5029200"/>
              <a:gd name="connsiteY153" fmla="*/ 1805106 h 5038344"/>
              <a:gd name="connsiteX154" fmla="*/ 111865 w 5029200"/>
              <a:gd name="connsiteY154" fmla="*/ 1693525 h 5038344"/>
              <a:gd name="connsiteX155" fmla="*/ 4417887 w 5029200"/>
              <a:gd name="connsiteY155" fmla="*/ 1522092 h 5038344"/>
              <a:gd name="connsiteX156" fmla="*/ 4608184 w 5029200"/>
              <a:gd name="connsiteY156" fmla="*/ 1711910 h 5038344"/>
              <a:gd name="connsiteX157" fmla="*/ 4417887 w 5029200"/>
              <a:gd name="connsiteY157" fmla="*/ 1901600 h 5038344"/>
              <a:gd name="connsiteX158" fmla="*/ 4227589 w 5029200"/>
              <a:gd name="connsiteY158" fmla="*/ 1711910 h 5038344"/>
              <a:gd name="connsiteX159" fmla="*/ 4417887 w 5029200"/>
              <a:gd name="connsiteY159" fmla="*/ 1522092 h 5038344"/>
              <a:gd name="connsiteX160" fmla="*/ 641569 w 5029200"/>
              <a:gd name="connsiteY160" fmla="*/ 1520064 h 5038344"/>
              <a:gd name="connsiteX161" fmla="*/ 831866 w 5029200"/>
              <a:gd name="connsiteY161" fmla="*/ 1709754 h 5038344"/>
              <a:gd name="connsiteX162" fmla="*/ 641569 w 5029200"/>
              <a:gd name="connsiteY162" fmla="*/ 1899572 h 5038344"/>
              <a:gd name="connsiteX163" fmla="*/ 451273 w 5029200"/>
              <a:gd name="connsiteY163" fmla="*/ 1709754 h 5038344"/>
              <a:gd name="connsiteX164" fmla="*/ 641569 w 5029200"/>
              <a:gd name="connsiteY164" fmla="*/ 1520064 h 5038344"/>
              <a:gd name="connsiteX165" fmla="*/ 641442 w 5029200"/>
              <a:gd name="connsiteY165" fmla="*/ 1017180 h 5038344"/>
              <a:gd name="connsiteX166" fmla="*/ 796527 w 5029200"/>
              <a:gd name="connsiteY166" fmla="*/ 1171874 h 5038344"/>
              <a:gd name="connsiteX167" fmla="*/ 641442 w 5029200"/>
              <a:gd name="connsiteY167" fmla="*/ 1326695 h 5038344"/>
              <a:gd name="connsiteX168" fmla="*/ 486356 w 5029200"/>
              <a:gd name="connsiteY168" fmla="*/ 1171874 h 5038344"/>
              <a:gd name="connsiteX169" fmla="*/ 641442 w 5029200"/>
              <a:gd name="connsiteY169" fmla="*/ 1017180 h 5038344"/>
              <a:gd name="connsiteX170" fmla="*/ 4419285 w 5029200"/>
              <a:gd name="connsiteY170" fmla="*/ 1009572 h 5038344"/>
              <a:gd name="connsiteX171" fmla="*/ 4580091 w 5029200"/>
              <a:gd name="connsiteY171" fmla="*/ 1170099 h 5038344"/>
              <a:gd name="connsiteX172" fmla="*/ 4419285 w 5029200"/>
              <a:gd name="connsiteY172" fmla="*/ 1330500 h 5038344"/>
              <a:gd name="connsiteX173" fmla="*/ 4258353 w 5029200"/>
              <a:gd name="connsiteY173" fmla="*/ 1170099 h 5038344"/>
              <a:gd name="connsiteX174" fmla="*/ 4419285 w 5029200"/>
              <a:gd name="connsiteY174" fmla="*/ 1009572 h 5038344"/>
              <a:gd name="connsiteX175" fmla="*/ 1181188 w 5029200"/>
              <a:gd name="connsiteY175" fmla="*/ 954795 h 5038344"/>
              <a:gd name="connsiteX176" fmla="*/ 1398307 w 5029200"/>
              <a:gd name="connsiteY176" fmla="*/ 1171367 h 5038344"/>
              <a:gd name="connsiteX177" fmla="*/ 1181188 w 5029200"/>
              <a:gd name="connsiteY177" fmla="*/ 1387939 h 5038344"/>
              <a:gd name="connsiteX178" fmla="*/ 964069 w 5029200"/>
              <a:gd name="connsiteY178" fmla="*/ 1171367 h 5038344"/>
              <a:gd name="connsiteX179" fmla="*/ 1181188 w 5029200"/>
              <a:gd name="connsiteY179" fmla="*/ 954795 h 5038344"/>
              <a:gd name="connsiteX180" fmla="*/ 3876233 w 5029200"/>
              <a:gd name="connsiteY180" fmla="*/ 953528 h 5038344"/>
              <a:gd name="connsiteX181" fmla="*/ 4093352 w 5029200"/>
              <a:gd name="connsiteY181" fmla="*/ 1170099 h 5038344"/>
              <a:gd name="connsiteX182" fmla="*/ 3876233 w 5029200"/>
              <a:gd name="connsiteY182" fmla="*/ 1386671 h 5038344"/>
              <a:gd name="connsiteX183" fmla="*/ 3659114 w 5029200"/>
              <a:gd name="connsiteY183" fmla="*/ 1170099 h 5038344"/>
              <a:gd name="connsiteX184" fmla="*/ 3876233 w 5029200"/>
              <a:gd name="connsiteY184" fmla="*/ 953528 h 5038344"/>
              <a:gd name="connsiteX185" fmla="*/ 2263987 w 5029200"/>
              <a:gd name="connsiteY185" fmla="*/ 894819 h 5038344"/>
              <a:gd name="connsiteX186" fmla="*/ 2534622 w 5029200"/>
              <a:gd name="connsiteY186" fmla="*/ 1116464 h 5038344"/>
              <a:gd name="connsiteX187" fmla="*/ 2805131 w 5029200"/>
              <a:gd name="connsiteY187" fmla="*/ 894819 h 5038344"/>
              <a:gd name="connsiteX188" fmla="*/ 3080597 w 5029200"/>
              <a:gd name="connsiteY188" fmla="*/ 1156278 h 5038344"/>
              <a:gd name="connsiteX189" fmla="*/ 3081106 w 5029200"/>
              <a:gd name="connsiteY189" fmla="*/ 1156278 h 5038344"/>
              <a:gd name="connsiteX190" fmla="*/ 3344750 w 5029200"/>
              <a:gd name="connsiteY190" fmla="*/ 906612 h 5038344"/>
              <a:gd name="connsiteX191" fmla="*/ 3608777 w 5029200"/>
              <a:gd name="connsiteY191" fmla="*/ 1169973 h 5038344"/>
              <a:gd name="connsiteX192" fmla="*/ 3523353 w 5029200"/>
              <a:gd name="connsiteY192" fmla="*/ 1363847 h 5038344"/>
              <a:gd name="connsiteX193" fmla="*/ 3697250 w 5029200"/>
              <a:gd name="connsiteY193" fmla="*/ 1514866 h 5038344"/>
              <a:gd name="connsiteX194" fmla="*/ 3876233 w 5029200"/>
              <a:gd name="connsiteY194" fmla="*/ 1444999 h 5038344"/>
              <a:gd name="connsiteX195" fmla="*/ 4140260 w 5029200"/>
              <a:gd name="connsiteY195" fmla="*/ 1708360 h 5038344"/>
              <a:gd name="connsiteX196" fmla="*/ 3884751 w 5029200"/>
              <a:gd name="connsiteY196" fmla="*/ 1971594 h 5038344"/>
              <a:gd name="connsiteX197" fmla="*/ 4152082 w 5029200"/>
              <a:gd name="connsiteY197" fmla="*/ 2246620 h 5038344"/>
              <a:gd name="connsiteX198" fmla="*/ 3929878 w 5029200"/>
              <a:gd name="connsiteY198" fmla="*/ 2516447 h 5038344"/>
              <a:gd name="connsiteX199" fmla="*/ 4152082 w 5029200"/>
              <a:gd name="connsiteY199" fmla="*/ 2786402 h 5038344"/>
              <a:gd name="connsiteX200" fmla="*/ 4152335 w 5029200"/>
              <a:gd name="connsiteY200" fmla="*/ 2786148 h 5038344"/>
              <a:gd name="connsiteX201" fmla="*/ 3876488 w 5029200"/>
              <a:gd name="connsiteY201" fmla="*/ 3061300 h 5038344"/>
              <a:gd name="connsiteX202" fmla="*/ 4140513 w 5029200"/>
              <a:gd name="connsiteY202" fmla="*/ 3324661 h 5038344"/>
              <a:gd name="connsiteX203" fmla="*/ 3876488 w 5029200"/>
              <a:gd name="connsiteY203" fmla="*/ 3588022 h 5038344"/>
              <a:gd name="connsiteX204" fmla="*/ 3695089 w 5029200"/>
              <a:gd name="connsiteY204" fmla="*/ 3516128 h 5038344"/>
              <a:gd name="connsiteX205" fmla="*/ 3515089 w 5029200"/>
              <a:gd name="connsiteY205" fmla="*/ 3666765 h 5038344"/>
              <a:gd name="connsiteX206" fmla="*/ 3605724 w 5029200"/>
              <a:gd name="connsiteY206" fmla="*/ 3865330 h 5038344"/>
              <a:gd name="connsiteX207" fmla="*/ 3341699 w 5029200"/>
              <a:gd name="connsiteY207" fmla="*/ 4128691 h 5038344"/>
              <a:gd name="connsiteX208" fmla="*/ 3077800 w 5029200"/>
              <a:gd name="connsiteY208" fmla="*/ 3873953 h 5038344"/>
              <a:gd name="connsiteX209" fmla="*/ 2802080 w 5029200"/>
              <a:gd name="connsiteY209" fmla="*/ 4140610 h 5038344"/>
              <a:gd name="connsiteX210" fmla="*/ 2531445 w 5029200"/>
              <a:gd name="connsiteY210" fmla="*/ 3919094 h 5038344"/>
              <a:gd name="connsiteX211" fmla="*/ 2260935 w 5029200"/>
              <a:gd name="connsiteY211" fmla="*/ 4140610 h 5038344"/>
              <a:gd name="connsiteX212" fmla="*/ 1985087 w 5029200"/>
              <a:gd name="connsiteY212" fmla="*/ 3865457 h 5038344"/>
              <a:gd name="connsiteX213" fmla="*/ 1721062 w 5029200"/>
              <a:gd name="connsiteY213" fmla="*/ 4128818 h 5038344"/>
              <a:gd name="connsiteX214" fmla="*/ 1457037 w 5029200"/>
              <a:gd name="connsiteY214" fmla="*/ 3865457 h 5038344"/>
              <a:gd name="connsiteX215" fmla="*/ 1558223 w 5029200"/>
              <a:gd name="connsiteY215" fmla="*/ 3658269 h 5038344"/>
              <a:gd name="connsiteX216" fmla="*/ 1385213 w 5029200"/>
              <a:gd name="connsiteY216" fmla="*/ 3493304 h 5038344"/>
              <a:gd name="connsiteX217" fmla="*/ 1181188 w 5029200"/>
              <a:gd name="connsiteY217" fmla="*/ 3589417 h 5038344"/>
              <a:gd name="connsiteX218" fmla="*/ 917163 w 5029200"/>
              <a:gd name="connsiteY218" fmla="*/ 3326057 h 5038344"/>
              <a:gd name="connsiteX219" fmla="*/ 1167206 w 5029200"/>
              <a:gd name="connsiteY219" fmla="*/ 3063077 h 5038344"/>
              <a:gd name="connsiteX220" fmla="*/ 1167206 w 5029200"/>
              <a:gd name="connsiteY220" fmla="*/ 3062316 h 5038344"/>
              <a:gd name="connsiteX221" fmla="*/ 905341 w 5029200"/>
              <a:gd name="connsiteY221" fmla="*/ 2787543 h 5038344"/>
              <a:gd name="connsiteX222" fmla="*/ 1127545 w 5029200"/>
              <a:gd name="connsiteY222" fmla="*/ 2517715 h 5038344"/>
              <a:gd name="connsiteX223" fmla="*/ 905341 w 5029200"/>
              <a:gd name="connsiteY223" fmla="*/ 2247761 h 5038344"/>
              <a:gd name="connsiteX224" fmla="*/ 1167206 w 5029200"/>
              <a:gd name="connsiteY224" fmla="*/ 1972988 h 5038344"/>
              <a:gd name="connsiteX225" fmla="*/ 1167206 w 5029200"/>
              <a:gd name="connsiteY225" fmla="*/ 1972481 h 5038344"/>
              <a:gd name="connsiteX226" fmla="*/ 917163 w 5029200"/>
              <a:gd name="connsiteY226" fmla="*/ 1709501 h 5038344"/>
              <a:gd name="connsiteX227" fmla="*/ 1181188 w 5029200"/>
              <a:gd name="connsiteY227" fmla="*/ 1446140 h 5038344"/>
              <a:gd name="connsiteX228" fmla="*/ 1382544 w 5029200"/>
              <a:gd name="connsiteY228" fmla="*/ 1539210 h 5038344"/>
              <a:gd name="connsiteX229" fmla="*/ 1553774 w 5029200"/>
              <a:gd name="connsiteY229" fmla="*/ 1371075 h 5038344"/>
              <a:gd name="connsiteX230" fmla="*/ 1460087 w 5029200"/>
              <a:gd name="connsiteY230" fmla="*/ 1169973 h 5038344"/>
              <a:gd name="connsiteX231" fmla="*/ 1724113 w 5029200"/>
              <a:gd name="connsiteY231" fmla="*/ 906612 h 5038344"/>
              <a:gd name="connsiteX232" fmla="*/ 1987756 w 5029200"/>
              <a:gd name="connsiteY232" fmla="*/ 1156278 h 5038344"/>
              <a:gd name="connsiteX233" fmla="*/ 1988520 w 5029200"/>
              <a:gd name="connsiteY233" fmla="*/ 1156278 h 5038344"/>
              <a:gd name="connsiteX234" fmla="*/ 2263987 w 5029200"/>
              <a:gd name="connsiteY234" fmla="*/ 894819 h 5038344"/>
              <a:gd name="connsiteX235" fmla="*/ 1181188 w 5029200"/>
              <a:gd name="connsiteY235" fmla="*/ 472581 h 5038344"/>
              <a:gd name="connsiteX236" fmla="*/ 1341993 w 5029200"/>
              <a:gd name="connsiteY236" fmla="*/ 633107 h 5038344"/>
              <a:gd name="connsiteX237" fmla="*/ 1181188 w 5029200"/>
              <a:gd name="connsiteY237" fmla="*/ 793507 h 5038344"/>
              <a:gd name="connsiteX238" fmla="*/ 1020383 w 5029200"/>
              <a:gd name="connsiteY238" fmla="*/ 633107 h 5038344"/>
              <a:gd name="connsiteX239" fmla="*/ 1181188 w 5029200"/>
              <a:gd name="connsiteY239" fmla="*/ 472581 h 5038344"/>
              <a:gd name="connsiteX240" fmla="*/ 3878775 w 5029200"/>
              <a:gd name="connsiteY240" fmla="*/ 470424 h 5038344"/>
              <a:gd name="connsiteX241" fmla="*/ 4042505 w 5029200"/>
              <a:gd name="connsiteY241" fmla="*/ 633741 h 5038344"/>
              <a:gd name="connsiteX242" fmla="*/ 3878775 w 5029200"/>
              <a:gd name="connsiteY242" fmla="*/ 797057 h 5038344"/>
              <a:gd name="connsiteX243" fmla="*/ 3715047 w 5029200"/>
              <a:gd name="connsiteY243" fmla="*/ 633741 h 5038344"/>
              <a:gd name="connsiteX244" fmla="*/ 3878775 w 5029200"/>
              <a:gd name="connsiteY244" fmla="*/ 470424 h 5038344"/>
              <a:gd name="connsiteX245" fmla="*/ 1719663 w 5029200"/>
              <a:gd name="connsiteY245" fmla="*/ 444050 h 5038344"/>
              <a:gd name="connsiteX246" fmla="*/ 1909960 w 5029200"/>
              <a:gd name="connsiteY246" fmla="*/ 633741 h 5038344"/>
              <a:gd name="connsiteX247" fmla="*/ 1719663 w 5029200"/>
              <a:gd name="connsiteY247" fmla="*/ 823559 h 5038344"/>
              <a:gd name="connsiteX248" fmla="*/ 1529367 w 5029200"/>
              <a:gd name="connsiteY248" fmla="*/ 633741 h 5038344"/>
              <a:gd name="connsiteX249" fmla="*/ 1719663 w 5029200"/>
              <a:gd name="connsiteY249" fmla="*/ 444050 h 5038344"/>
              <a:gd name="connsiteX250" fmla="*/ 3338013 w 5029200"/>
              <a:gd name="connsiteY250" fmla="*/ 442909 h 5038344"/>
              <a:gd name="connsiteX251" fmla="*/ 3528183 w 5029200"/>
              <a:gd name="connsiteY251" fmla="*/ 632600 h 5038344"/>
              <a:gd name="connsiteX252" fmla="*/ 3338013 w 5029200"/>
              <a:gd name="connsiteY252" fmla="*/ 822290 h 5038344"/>
              <a:gd name="connsiteX253" fmla="*/ 3147843 w 5029200"/>
              <a:gd name="connsiteY253" fmla="*/ 632600 h 5038344"/>
              <a:gd name="connsiteX254" fmla="*/ 3338013 w 5029200"/>
              <a:gd name="connsiteY254" fmla="*/ 442909 h 5038344"/>
              <a:gd name="connsiteX255" fmla="*/ 2799029 w 5029200"/>
              <a:gd name="connsiteY255" fmla="*/ 426806 h 5038344"/>
              <a:gd name="connsiteX256" fmla="*/ 3006487 w 5029200"/>
              <a:gd name="connsiteY256" fmla="*/ 633741 h 5038344"/>
              <a:gd name="connsiteX257" fmla="*/ 2799029 w 5029200"/>
              <a:gd name="connsiteY257" fmla="*/ 840677 h 5038344"/>
              <a:gd name="connsiteX258" fmla="*/ 2591571 w 5029200"/>
              <a:gd name="connsiteY258" fmla="*/ 633741 h 5038344"/>
              <a:gd name="connsiteX259" fmla="*/ 2799029 w 5029200"/>
              <a:gd name="connsiteY259" fmla="*/ 426806 h 5038344"/>
              <a:gd name="connsiteX260" fmla="*/ 2259282 w 5029200"/>
              <a:gd name="connsiteY260" fmla="*/ 426806 h 5038344"/>
              <a:gd name="connsiteX261" fmla="*/ 2466740 w 5029200"/>
              <a:gd name="connsiteY261" fmla="*/ 633741 h 5038344"/>
              <a:gd name="connsiteX262" fmla="*/ 2259282 w 5029200"/>
              <a:gd name="connsiteY262" fmla="*/ 840677 h 5038344"/>
              <a:gd name="connsiteX263" fmla="*/ 2051824 w 5029200"/>
              <a:gd name="connsiteY263" fmla="*/ 633741 h 5038344"/>
              <a:gd name="connsiteX264" fmla="*/ 2259282 w 5029200"/>
              <a:gd name="connsiteY264" fmla="*/ 426806 h 5038344"/>
              <a:gd name="connsiteX265" fmla="*/ 3238860 w 5029200"/>
              <a:gd name="connsiteY265" fmla="*/ 128 h 5038344"/>
              <a:gd name="connsiteX266" fmla="*/ 3350725 w 5029200"/>
              <a:gd name="connsiteY266" fmla="*/ 111711 h 5038344"/>
              <a:gd name="connsiteX267" fmla="*/ 3238860 w 5029200"/>
              <a:gd name="connsiteY267" fmla="*/ 223294 h 5038344"/>
              <a:gd name="connsiteX268" fmla="*/ 3126996 w 5029200"/>
              <a:gd name="connsiteY268" fmla="*/ 111711 h 5038344"/>
              <a:gd name="connsiteX269" fmla="*/ 3238860 w 5029200"/>
              <a:gd name="connsiteY269" fmla="*/ 128 h 5038344"/>
              <a:gd name="connsiteX270" fmla="*/ 2764326 w 5029200"/>
              <a:gd name="connsiteY270" fmla="*/ 128 h 5038344"/>
              <a:gd name="connsiteX271" fmla="*/ 2876191 w 5029200"/>
              <a:gd name="connsiteY271" fmla="*/ 111711 h 5038344"/>
              <a:gd name="connsiteX272" fmla="*/ 2764326 w 5029200"/>
              <a:gd name="connsiteY272" fmla="*/ 223294 h 5038344"/>
              <a:gd name="connsiteX273" fmla="*/ 2652461 w 5029200"/>
              <a:gd name="connsiteY273" fmla="*/ 111711 h 5038344"/>
              <a:gd name="connsiteX274" fmla="*/ 2764326 w 5029200"/>
              <a:gd name="connsiteY274" fmla="*/ 128 h 5038344"/>
              <a:gd name="connsiteX275" fmla="*/ 2285087 w 5029200"/>
              <a:gd name="connsiteY275" fmla="*/ 128 h 5038344"/>
              <a:gd name="connsiteX276" fmla="*/ 2396952 w 5029200"/>
              <a:gd name="connsiteY276" fmla="*/ 111711 h 5038344"/>
              <a:gd name="connsiteX277" fmla="*/ 2285087 w 5029200"/>
              <a:gd name="connsiteY277" fmla="*/ 223294 h 5038344"/>
              <a:gd name="connsiteX278" fmla="*/ 2173223 w 5029200"/>
              <a:gd name="connsiteY278" fmla="*/ 111711 h 5038344"/>
              <a:gd name="connsiteX279" fmla="*/ 2285087 w 5029200"/>
              <a:gd name="connsiteY279" fmla="*/ 128 h 5038344"/>
              <a:gd name="connsiteX280" fmla="*/ 1806027 w 5029200"/>
              <a:gd name="connsiteY280" fmla="*/ 0 h 5038344"/>
              <a:gd name="connsiteX281" fmla="*/ 1814827 w 5029200"/>
              <a:gd name="connsiteY281" fmla="*/ 0 h 5038344"/>
              <a:gd name="connsiteX282" fmla="*/ 1853969 w 5029200"/>
              <a:gd name="connsiteY282" fmla="*/ 7883 h 5038344"/>
              <a:gd name="connsiteX283" fmla="*/ 1922291 w 5029200"/>
              <a:gd name="connsiteY283" fmla="*/ 110697 h 5038344"/>
              <a:gd name="connsiteX284" fmla="*/ 1810427 w 5029200"/>
              <a:gd name="connsiteY284" fmla="*/ 222280 h 5038344"/>
              <a:gd name="connsiteX285" fmla="*/ 1698562 w 5029200"/>
              <a:gd name="connsiteY285" fmla="*/ 110697 h 5038344"/>
              <a:gd name="connsiteX286" fmla="*/ 1766884 w 5029200"/>
              <a:gd name="connsiteY286" fmla="*/ 7883 h 5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5029200" h="5038344">
                <a:moveTo>
                  <a:pt x="3240259" y="4815180"/>
                </a:moveTo>
                <a:cubicBezTo>
                  <a:pt x="3302038" y="4815180"/>
                  <a:pt x="3352123" y="4865138"/>
                  <a:pt x="3352123" y="4926763"/>
                </a:cubicBezTo>
                <a:cubicBezTo>
                  <a:pt x="3352123" y="4972981"/>
                  <a:pt x="3323950" y="5012637"/>
                  <a:pt x="3283801" y="5029577"/>
                </a:cubicBezTo>
                <a:lnTo>
                  <a:pt x="3240266" y="5038344"/>
                </a:lnTo>
                <a:lnTo>
                  <a:pt x="3240252" y="5038344"/>
                </a:lnTo>
                <a:lnTo>
                  <a:pt x="3196717" y="5029577"/>
                </a:lnTo>
                <a:cubicBezTo>
                  <a:pt x="3156567" y="5012637"/>
                  <a:pt x="3128394" y="4972981"/>
                  <a:pt x="3128394" y="4926763"/>
                </a:cubicBezTo>
                <a:cubicBezTo>
                  <a:pt x="3128394" y="4865138"/>
                  <a:pt x="3178479" y="4815180"/>
                  <a:pt x="3240259" y="4815180"/>
                </a:cubicBezTo>
                <a:close/>
                <a:moveTo>
                  <a:pt x="2765723" y="4815180"/>
                </a:moveTo>
                <a:cubicBezTo>
                  <a:pt x="2827504" y="4815180"/>
                  <a:pt x="2877588" y="4865138"/>
                  <a:pt x="2877588" y="4926763"/>
                </a:cubicBezTo>
                <a:cubicBezTo>
                  <a:pt x="2877588" y="4972981"/>
                  <a:pt x="2849416" y="5012637"/>
                  <a:pt x="2809266" y="5029577"/>
                </a:cubicBezTo>
                <a:lnTo>
                  <a:pt x="2765730" y="5038344"/>
                </a:lnTo>
                <a:lnTo>
                  <a:pt x="2765716" y="5038344"/>
                </a:lnTo>
                <a:lnTo>
                  <a:pt x="2722181" y="5029577"/>
                </a:lnTo>
                <a:cubicBezTo>
                  <a:pt x="2682032" y="5012637"/>
                  <a:pt x="2653859" y="4972981"/>
                  <a:pt x="2653859" y="4926763"/>
                </a:cubicBezTo>
                <a:cubicBezTo>
                  <a:pt x="2653859" y="4865138"/>
                  <a:pt x="2703944" y="4815180"/>
                  <a:pt x="2765723" y="4815180"/>
                </a:cubicBezTo>
                <a:close/>
                <a:moveTo>
                  <a:pt x="2286359" y="4815180"/>
                </a:moveTo>
                <a:cubicBezTo>
                  <a:pt x="2348139" y="4815180"/>
                  <a:pt x="2398224" y="4865138"/>
                  <a:pt x="2398224" y="4926763"/>
                </a:cubicBezTo>
                <a:cubicBezTo>
                  <a:pt x="2398224" y="4972981"/>
                  <a:pt x="2370051" y="5012637"/>
                  <a:pt x="2329901" y="5029577"/>
                </a:cubicBezTo>
                <a:lnTo>
                  <a:pt x="2286367" y="5038344"/>
                </a:lnTo>
                <a:lnTo>
                  <a:pt x="2286352" y="5038344"/>
                </a:lnTo>
                <a:lnTo>
                  <a:pt x="2242817" y="5029577"/>
                </a:lnTo>
                <a:cubicBezTo>
                  <a:pt x="2202667" y="5012637"/>
                  <a:pt x="2174495" y="4972981"/>
                  <a:pt x="2174495" y="4926763"/>
                </a:cubicBezTo>
                <a:cubicBezTo>
                  <a:pt x="2174495" y="4865138"/>
                  <a:pt x="2224579" y="4815180"/>
                  <a:pt x="2286359" y="4815180"/>
                </a:cubicBezTo>
                <a:close/>
                <a:moveTo>
                  <a:pt x="1811824" y="4814039"/>
                </a:moveTo>
                <a:cubicBezTo>
                  <a:pt x="1873604" y="4814039"/>
                  <a:pt x="1923689" y="4863997"/>
                  <a:pt x="1923689" y="4925622"/>
                </a:cubicBezTo>
                <a:cubicBezTo>
                  <a:pt x="1923689" y="4987246"/>
                  <a:pt x="1873604" y="5037203"/>
                  <a:pt x="1811824" y="5037203"/>
                </a:cubicBezTo>
                <a:cubicBezTo>
                  <a:pt x="1750045" y="5037203"/>
                  <a:pt x="1699960" y="4987246"/>
                  <a:pt x="1699960" y="4925622"/>
                </a:cubicBezTo>
                <a:cubicBezTo>
                  <a:pt x="1699960" y="4863997"/>
                  <a:pt x="1750045" y="4814039"/>
                  <a:pt x="1811824" y="4814039"/>
                </a:cubicBezTo>
                <a:close/>
                <a:moveTo>
                  <a:pt x="3878775" y="4248010"/>
                </a:moveTo>
                <a:cubicBezTo>
                  <a:pt x="3969157" y="4248010"/>
                  <a:pt x="4042505" y="4321171"/>
                  <a:pt x="4042505" y="4411326"/>
                </a:cubicBezTo>
                <a:cubicBezTo>
                  <a:pt x="4042505" y="4501480"/>
                  <a:pt x="3969157" y="4574643"/>
                  <a:pt x="3878775" y="4574643"/>
                </a:cubicBezTo>
                <a:cubicBezTo>
                  <a:pt x="3788395" y="4574643"/>
                  <a:pt x="3715047" y="4501480"/>
                  <a:pt x="3715047" y="4411326"/>
                </a:cubicBezTo>
                <a:cubicBezTo>
                  <a:pt x="3715047" y="4321171"/>
                  <a:pt x="3788395" y="4248010"/>
                  <a:pt x="3878775" y="4248010"/>
                </a:cubicBezTo>
                <a:close/>
                <a:moveTo>
                  <a:pt x="1177884" y="4248010"/>
                </a:moveTo>
                <a:cubicBezTo>
                  <a:pt x="1268264" y="4248010"/>
                  <a:pt x="1341613" y="4321171"/>
                  <a:pt x="1341613" y="4411326"/>
                </a:cubicBezTo>
                <a:cubicBezTo>
                  <a:pt x="1341613" y="4501480"/>
                  <a:pt x="1268264" y="4574643"/>
                  <a:pt x="1177884" y="4574643"/>
                </a:cubicBezTo>
                <a:cubicBezTo>
                  <a:pt x="1087502" y="4574643"/>
                  <a:pt x="1014155" y="4501480"/>
                  <a:pt x="1014155" y="4411326"/>
                </a:cubicBezTo>
                <a:cubicBezTo>
                  <a:pt x="1014155" y="4321171"/>
                  <a:pt x="1087502" y="4248010"/>
                  <a:pt x="1177884" y="4248010"/>
                </a:cubicBezTo>
                <a:close/>
                <a:moveTo>
                  <a:pt x="3338013" y="4221636"/>
                </a:moveTo>
                <a:cubicBezTo>
                  <a:pt x="3443012" y="4221636"/>
                  <a:pt x="3528183" y="4306590"/>
                  <a:pt x="3528183" y="4411326"/>
                </a:cubicBezTo>
                <a:cubicBezTo>
                  <a:pt x="3528183" y="4516061"/>
                  <a:pt x="3443012" y="4601017"/>
                  <a:pt x="3338013" y="4601017"/>
                </a:cubicBezTo>
                <a:cubicBezTo>
                  <a:pt x="3233012" y="4601017"/>
                  <a:pt x="3147843" y="4516061"/>
                  <a:pt x="3147843" y="4411326"/>
                </a:cubicBezTo>
                <a:cubicBezTo>
                  <a:pt x="3147843" y="4306590"/>
                  <a:pt x="3233012" y="4221636"/>
                  <a:pt x="3338013" y="4221636"/>
                </a:cubicBezTo>
                <a:close/>
                <a:moveTo>
                  <a:pt x="1718646" y="4221636"/>
                </a:moveTo>
                <a:cubicBezTo>
                  <a:pt x="1823647" y="4221636"/>
                  <a:pt x="1908816" y="4306590"/>
                  <a:pt x="1908816" y="4411326"/>
                </a:cubicBezTo>
                <a:cubicBezTo>
                  <a:pt x="1908816" y="4516061"/>
                  <a:pt x="1823647" y="4601017"/>
                  <a:pt x="1718646" y="4601017"/>
                </a:cubicBezTo>
                <a:cubicBezTo>
                  <a:pt x="1613647" y="4601017"/>
                  <a:pt x="1528477" y="4516061"/>
                  <a:pt x="1528477" y="4411326"/>
                </a:cubicBezTo>
                <a:cubicBezTo>
                  <a:pt x="1528477" y="4306590"/>
                  <a:pt x="1613647" y="4221636"/>
                  <a:pt x="1718646" y="4221636"/>
                </a:cubicBezTo>
                <a:close/>
                <a:moveTo>
                  <a:pt x="2801953" y="4196783"/>
                </a:moveTo>
                <a:cubicBezTo>
                  <a:pt x="2916487" y="4196783"/>
                  <a:pt x="3009411" y="4289472"/>
                  <a:pt x="3009411" y="4403718"/>
                </a:cubicBezTo>
                <a:cubicBezTo>
                  <a:pt x="3009411" y="4517963"/>
                  <a:pt x="2916487" y="4610654"/>
                  <a:pt x="2801953" y="4610654"/>
                </a:cubicBezTo>
                <a:cubicBezTo>
                  <a:pt x="2687418" y="4610654"/>
                  <a:pt x="2594495" y="4517963"/>
                  <a:pt x="2594495" y="4403718"/>
                </a:cubicBezTo>
                <a:cubicBezTo>
                  <a:pt x="2594495" y="4289472"/>
                  <a:pt x="2687418" y="4196783"/>
                  <a:pt x="2801953" y="4196783"/>
                </a:cubicBezTo>
                <a:close/>
                <a:moveTo>
                  <a:pt x="2259282" y="4196783"/>
                </a:moveTo>
                <a:cubicBezTo>
                  <a:pt x="2373817" y="4196783"/>
                  <a:pt x="2466740" y="4289472"/>
                  <a:pt x="2466740" y="4403718"/>
                </a:cubicBezTo>
                <a:cubicBezTo>
                  <a:pt x="2466740" y="4517963"/>
                  <a:pt x="2373817" y="4610654"/>
                  <a:pt x="2259282" y="4610654"/>
                </a:cubicBezTo>
                <a:cubicBezTo>
                  <a:pt x="2144748" y="4610654"/>
                  <a:pt x="2051824" y="4517963"/>
                  <a:pt x="2051824" y="4403718"/>
                </a:cubicBezTo>
                <a:cubicBezTo>
                  <a:pt x="2051824" y="4289472"/>
                  <a:pt x="2144748" y="4196783"/>
                  <a:pt x="2259282" y="4196783"/>
                </a:cubicBezTo>
                <a:close/>
                <a:moveTo>
                  <a:pt x="4417887" y="3710383"/>
                </a:moveTo>
                <a:cubicBezTo>
                  <a:pt x="4503691" y="3710383"/>
                  <a:pt x="4572973" y="3779614"/>
                  <a:pt x="4572973" y="3865077"/>
                </a:cubicBezTo>
                <a:cubicBezTo>
                  <a:pt x="4572973" y="3950539"/>
                  <a:pt x="4503565" y="4019772"/>
                  <a:pt x="4417887" y="4019772"/>
                </a:cubicBezTo>
                <a:cubicBezTo>
                  <a:pt x="4332209" y="4019772"/>
                  <a:pt x="4262675" y="3950539"/>
                  <a:pt x="4262675" y="3865077"/>
                </a:cubicBezTo>
                <a:cubicBezTo>
                  <a:pt x="4262675" y="3779614"/>
                  <a:pt x="4332082" y="3710383"/>
                  <a:pt x="4417887" y="3710383"/>
                </a:cubicBezTo>
                <a:close/>
                <a:moveTo>
                  <a:pt x="641696" y="3707974"/>
                </a:moveTo>
                <a:cubicBezTo>
                  <a:pt x="727501" y="3707974"/>
                  <a:pt x="796781" y="3777332"/>
                  <a:pt x="796781" y="3862795"/>
                </a:cubicBezTo>
                <a:cubicBezTo>
                  <a:pt x="796781" y="3948257"/>
                  <a:pt x="727375" y="4017489"/>
                  <a:pt x="641696" y="4017489"/>
                </a:cubicBezTo>
                <a:cubicBezTo>
                  <a:pt x="556019" y="4017489"/>
                  <a:pt x="486484" y="3948257"/>
                  <a:pt x="486484" y="3862795"/>
                </a:cubicBezTo>
                <a:cubicBezTo>
                  <a:pt x="486484" y="3777332"/>
                  <a:pt x="555890" y="3707974"/>
                  <a:pt x="641696" y="3707974"/>
                </a:cubicBezTo>
                <a:close/>
                <a:moveTo>
                  <a:pt x="1181061" y="3647618"/>
                </a:moveTo>
                <a:cubicBezTo>
                  <a:pt x="1300933" y="3647618"/>
                  <a:pt x="1398180" y="3744619"/>
                  <a:pt x="1398180" y="3864189"/>
                </a:cubicBezTo>
                <a:cubicBezTo>
                  <a:pt x="1398180" y="3983761"/>
                  <a:pt x="1300933" y="4080761"/>
                  <a:pt x="1181061" y="4080761"/>
                </a:cubicBezTo>
                <a:cubicBezTo>
                  <a:pt x="1061188" y="4080761"/>
                  <a:pt x="963942" y="3983761"/>
                  <a:pt x="963942" y="3864189"/>
                </a:cubicBezTo>
                <a:cubicBezTo>
                  <a:pt x="963942" y="3744619"/>
                  <a:pt x="1061188" y="3647618"/>
                  <a:pt x="1181061" y="3647618"/>
                </a:cubicBezTo>
                <a:close/>
                <a:moveTo>
                  <a:pt x="3876233" y="3646350"/>
                </a:moveTo>
                <a:cubicBezTo>
                  <a:pt x="3996107" y="3646350"/>
                  <a:pt x="4093352" y="3743351"/>
                  <a:pt x="4093352" y="3862921"/>
                </a:cubicBezTo>
                <a:cubicBezTo>
                  <a:pt x="4093352" y="3982493"/>
                  <a:pt x="3996107" y="4079493"/>
                  <a:pt x="3876233" y="4079493"/>
                </a:cubicBezTo>
                <a:cubicBezTo>
                  <a:pt x="3756361" y="4079493"/>
                  <a:pt x="3659114" y="3982493"/>
                  <a:pt x="3659114" y="3862921"/>
                </a:cubicBezTo>
                <a:cubicBezTo>
                  <a:pt x="3659114" y="3743351"/>
                  <a:pt x="3756361" y="3646350"/>
                  <a:pt x="3876233" y="3646350"/>
                </a:cubicBezTo>
                <a:close/>
                <a:moveTo>
                  <a:pt x="4417633" y="3137126"/>
                </a:moveTo>
                <a:cubicBezTo>
                  <a:pt x="4522760" y="3137126"/>
                  <a:pt x="4607929" y="3222081"/>
                  <a:pt x="4607929" y="3326818"/>
                </a:cubicBezTo>
                <a:cubicBezTo>
                  <a:pt x="4607929" y="3431680"/>
                  <a:pt x="4522760" y="3516635"/>
                  <a:pt x="4417633" y="3516635"/>
                </a:cubicBezTo>
                <a:cubicBezTo>
                  <a:pt x="4312505" y="3516635"/>
                  <a:pt x="4227336" y="3431680"/>
                  <a:pt x="4227336" y="3326818"/>
                </a:cubicBezTo>
                <a:cubicBezTo>
                  <a:pt x="4227336" y="3221954"/>
                  <a:pt x="4312505" y="3137126"/>
                  <a:pt x="4417633" y="3137126"/>
                </a:cubicBezTo>
                <a:close/>
                <a:moveTo>
                  <a:pt x="641442" y="3134844"/>
                </a:moveTo>
                <a:cubicBezTo>
                  <a:pt x="746569" y="3134844"/>
                  <a:pt x="831739" y="3219799"/>
                  <a:pt x="831739" y="3324661"/>
                </a:cubicBezTo>
                <a:cubicBezTo>
                  <a:pt x="831739" y="3429398"/>
                  <a:pt x="746569" y="3514478"/>
                  <a:pt x="641442" y="3514478"/>
                </a:cubicBezTo>
                <a:cubicBezTo>
                  <a:pt x="536315" y="3514478"/>
                  <a:pt x="451145" y="3429524"/>
                  <a:pt x="451145" y="3324661"/>
                </a:cubicBezTo>
                <a:cubicBezTo>
                  <a:pt x="451145" y="3219799"/>
                  <a:pt x="536315" y="3134844"/>
                  <a:pt x="641442" y="3134844"/>
                </a:cubicBezTo>
                <a:close/>
                <a:moveTo>
                  <a:pt x="111865" y="3121023"/>
                </a:moveTo>
                <a:cubicBezTo>
                  <a:pt x="173645" y="3121023"/>
                  <a:pt x="223729" y="3170981"/>
                  <a:pt x="223729" y="3232606"/>
                </a:cubicBezTo>
                <a:cubicBezTo>
                  <a:pt x="223729" y="3294230"/>
                  <a:pt x="173645" y="3344189"/>
                  <a:pt x="111865" y="3344189"/>
                </a:cubicBezTo>
                <a:cubicBezTo>
                  <a:pt x="50086" y="3344189"/>
                  <a:pt x="0" y="3294230"/>
                  <a:pt x="0" y="3232606"/>
                </a:cubicBezTo>
                <a:cubicBezTo>
                  <a:pt x="0" y="3170981"/>
                  <a:pt x="50086" y="3121023"/>
                  <a:pt x="111865" y="3121023"/>
                </a:cubicBezTo>
                <a:close/>
                <a:moveTo>
                  <a:pt x="4917210" y="3120896"/>
                </a:moveTo>
                <a:cubicBezTo>
                  <a:pt x="4978989" y="3120896"/>
                  <a:pt x="5029075" y="3170855"/>
                  <a:pt x="5029075" y="3232479"/>
                </a:cubicBezTo>
                <a:cubicBezTo>
                  <a:pt x="5029075" y="3294103"/>
                  <a:pt x="4978989" y="3344062"/>
                  <a:pt x="4917210" y="3344062"/>
                </a:cubicBezTo>
                <a:cubicBezTo>
                  <a:pt x="4855429" y="3344062"/>
                  <a:pt x="4805345" y="3294103"/>
                  <a:pt x="4805345" y="3232479"/>
                </a:cubicBezTo>
                <a:cubicBezTo>
                  <a:pt x="4805345" y="3170855"/>
                  <a:pt x="4855429" y="3120896"/>
                  <a:pt x="4917210" y="3120896"/>
                </a:cubicBezTo>
                <a:close/>
                <a:moveTo>
                  <a:pt x="4917337" y="2645274"/>
                </a:moveTo>
                <a:cubicBezTo>
                  <a:pt x="4963671" y="2645274"/>
                  <a:pt x="5003428" y="2673376"/>
                  <a:pt x="5020410" y="2713425"/>
                </a:cubicBezTo>
                <a:lnTo>
                  <a:pt x="5029200" y="2756852"/>
                </a:lnTo>
                <a:lnTo>
                  <a:pt x="5029200" y="2756862"/>
                </a:lnTo>
                <a:lnTo>
                  <a:pt x="5020410" y="2800290"/>
                </a:lnTo>
                <a:cubicBezTo>
                  <a:pt x="5003428" y="2840338"/>
                  <a:pt x="4963671" y="2868440"/>
                  <a:pt x="4917337" y="2868440"/>
                </a:cubicBezTo>
                <a:cubicBezTo>
                  <a:pt x="4855557" y="2868440"/>
                  <a:pt x="4805473" y="2818481"/>
                  <a:pt x="4805473" y="2756857"/>
                </a:cubicBezTo>
                <a:cubicBezTo>
                  <a:pt x="4805473" y="2695233"/>
                  <a:pt x="4855557" y="2645274"/>
                  <a:pt x="4917337" y="2645274"/>
                </a:cubicBezTo>
                <a:close/>
                <a:moveTo>
                  <a:pt x="111865" y="2645274"/>
                </a:moveTo>
                <a:cubicBezTo>
                  <a:pt x="173645" y="2645274"/>
                  <a:pt x="223729" y="2695233"/>
                  <a:pt x="223729" y="2756857"/>
                </a:cubicBezTo>
                <a:cubicBezTo>
                  <a:pt x="223729" y="2818481"/>
                  <a:pt x="173645" y="2868440"/>
                  <a:pt x="111865" y="2868440"/>
                </a:cubicBezTo>
                <a:cubicBezTo>
                  <a:pt x="50086" y="2868440"/>
                  <a:pt x="0" y="2818481"/>
                  <a:pt x="0" y="2756857"/>
                </a:cubicBezTo>
                <a:cubicBezTo>
                  <a:pt x="0" y="2695233"/>
                  <a:pt x="50086" y="2645274"/>
                  <a:pt x="111865" y="2645274"/>
                </a:cubicBezTo>
                <a:close/>
                <a:moveTo>
                  <a:pt x="4417759" y="2581621"/>
                </a:moveTo>
                <a:cubicBezTo>
                  <a:pt x="4532295" y="2581621"/>
                  <a:pt x="4625217" y="2674312"/>
                  <a:pt x="4625217" y="2788557"/>
                </a:cubicBezTo>
                <a:cubicBezTo>
                  <a:pt x="4625217" y="2902803"/>
                  <a:pt x="4532295" y="2995492"/>
                  <a:pt x="4417759" y="2995492"/>
                </a:cubicBezTo>
                <a:cubicBezTo>
                  <a:pt x="4303225" y="2995492"/>
                  <a:pt x="4210301" y="2902803"/>
                  <a:pt x="4210301" y="2788557"/>
                </a:cubicBezTo>
                <a:cubicBezTo>
                  <a:pt x="4210301" y="2674312"/>
                  <a:pt x="4303225" y="2581621"/>
                  <a:pt x="4417759" y="2581621"/>
                </a:cubicBezTo>
                <a:close/>
                <a:moveTo>
                  <a:pt x="641569" y="2579466"/>
                </a:moveTo>
                <a:cubicBezTo>
                  <a:pt x="756103" y="2579466"/>
                  <a:pt x="849027" y="2672155"/>
                  <a:pt x="849027" y="2786402"/>
                </a:cubicBezTo>
                <a:cubicBezTo>
                  <a:pt x="849027" y="2900647"/>
                  <a:pt x="756103" y="2993337"/>
                  <a:pt x="641569" y="2993337"/>
                </a:cubicBezTo>
                <a:cubicBezTo>
                  <a:pt x="527035" y="2993337"/>
                  <a:pt x="434111" y="2900647"/>
                  <a:pt x="434111" y="2786402"/>
                </a:cubicBezTo>
                <a:cubicBezTo>
                  <a:pt x="434111" y="2672155"/>
                  <a:pt x="527035" y="2579466"/>
                  <a:pt x="641569" y="2579466"/>
                </a:cubicBezTo>
                <a:close/>
                <a:moveTo>
                  <a:pt x="4917210" y="2169400"/>
                </a:moveTo>
                <a:cubicBezTo>
                  <a:pt x="4978989" y="2169400"/>
                  <a:pt x="5029075" y="2219359"/>
                  <a:pt x="5029075" y="2280982"/>
                </a:cubicBezTo>
                <a:cubicBezTo>
                  <a:pt x="5029075" y="2342606"/>
                  <a:pt x="4978989" y="2392565"/>
                  <a:pt x="4917210" y="2392565"/>
                </a:cubicBezTo>
                <a:cubicBezTo>
                  <a:pt x="4855429" y="2392565"/>
                  <a:pt x="4805345" y="2342606"/>
                  <a:pt x="4805345" y="2280982"/>
                </a:cubicBezTo>
                <a:cubicBezTo>
                  <a:pt x="4805345" y="2219359"/>
                  <a:pt x="4855429" y="2169400"/>
                  <a:pt x="4917210" y="2169400"/>
                </a:cubicBezTo>
                <a:close/>
                <a:moveTo>
                  <a:pt x="111865" y="2169272"/>
                </a:moveTo>
                <a:cubicBezTo>
                  <a:pt x="173645" y="2169272"/>
                  <a:pt x="223729" y="2219231"/>
                  <a:pt x="223729" y="2280855"/>
                </a:cubicBezTo>
                <a:cubicBezTo>
                  <a:pt x="223729" y="2342479"/>
                  <a:pt x="173645" y="2392438"/>
                  <a:pt x="111865" y="2392438"/>
                </a:cubicBezTo>
                <a:cubicBezTo>
                  <a:pt x="50086" y="2392438"/>
                  <a:pt x="0" y="2342479"/>
                  <a:pt x="0" y="2280855"/>
                </a:cubicBezTo>
                <a:cubicBezTo>
                  <a:pt x="0" y="2219231"/>
                  <a:pt x="50086" y="2169272"/>
                  <a:pt x="111865" y="2169272"/>
                </a:cubicBezTo>
                <a:close/>
                <a:moveTo>
                  <a:pt x="4417759" y="2043235"/>
                </a:moveTo>
                <a:cubicBezTo>
                  <a:pt x="4532295" y="2043235"/>
                  <a:pt x="4625217" y="2135925"/>
                  <a:pt x="4625217" y="2250170"/>
                </a:cubicBezTo>
                <a:cubicBezTo>
                  <a:pt x="4625217" y="2364416"/>
                  <a:pt x="4532295" y="2457105"/>
                  <a:pt x="4417759" y="2457105"/>
                </a:cubicBezTo>
                <a:cubicBezTo>
                  <a:pt x="4303225" y="2457105"/>
                  <a:pt x="4210301" y="2364416"/>
                  <a:pt x="4210301" y="2250170"/>
                </a:cubicBezTo>
                <a:cubicBezTo>
                  <a:pt x="4210301" y="2135925"/>
                  <a:pt x="4303225" y="2043235"/>
                  <a:pt x="4417759" y="2043235"/>
                </a:cubicBezTo>
                <a:close/>
                <a:moveTo>
                  <a:pt x="641569" y="2041079"/>
                </a:moveTo>
                <a:cubicBezTo>
                  <a:pt x="756103" y="2041079"/>
                  <a:pt x="849027" y="2133769"/>
                  <a:pt x="849027" y="2248015"/>
                </a:cubicBezTo>
                <a:cubicBezTo>
                  <a:pt x="849027" y="2362260"/>
                  <a:pt x="756103" y="2454950"/>
                  <a:pt x="641569" y="2454950"/>
                </a:cubicBezTo>
                <a:cubicBezTo>
                  <a:pt x="527035" y="2454950"/>
                  <a:pt x="434111" y="2362260"/>
                  <a:pt x="434111" y="2248015"/>
                </a:cubicBezTo>
                <a:cubicBezTo>
                  <a:pt x="434111" y="2133769"/>
                  <a:pt x="527035" y="2041079"/>
                  <a:pt x="641569" y="2041079"/>
                </a:cubicBezTo>
                <a:close/>
                <a:moveTo>
                  <a:pt x="4917337" y="1693525"/>
                </a:moveTo>
                <a:cubicBezTo>
                  <a:pt x="4963671" y="1693525"/>
                  <a:pt x="5003428" y="1721626"/>
                  <a:pt x="5020410" y="1761674"/>
                </a:cubicBezTo>
                <a:lnTo>
                  <a:pt x="5029200" y="1805101"/>
                </a:lnTo>
                <a:lnTo>
                  <a:pt x="5029200" y="1805111"/>
                </a:lnTo>
                <a:lnTo>
                  <a:pt x="5020410" y="1848539"/>
                </a:lnTo>
                <a:cubicBezTo>
                  <a:pt x="5003428" y="1888587"/>
                  <a:pt x="4963671" y="1916689"/>
                  <a:pt x="4917337" y="1916689"/>
                </a:cubicBezTo>
                <a:cubicBezTo>
                  <a:pt x="4855557" y="1916689"/>
                  <a:pt x="4805473" y="1866730"/>
                  <a:pt x="4805473" y="1805106"/>
                </a:cubicBezTo>
                <a:cubicBezTo>
                  <a:pt x="4805473" y="1743483"/>
                  <a:pt x="4855557" y="1693525"/>
                  <a:pt x="4917337" y="1693525"/>
                </a:cubicBezTo>
                <a:close/>
                <a:moveTo>
                  <a:pt x="111865" y="1693525"/>
                </a:moveTo>
                <a:cubicBezTo>
                  <a:pt x="173645" y="1693525"/>
                  <a:pt x="223729" y="1743483"/>
                  <a:pt x="223729" y="1805106"/>
                </a:cubicBezTo>
                <a:cubicBezTo>
                  <a:pt x="223729" y="1866730"/>
                  <a:pt x="173645" y="1916689"/>
                  <a:pt x="111865" y="1916689"/>
                </a:cubicBezTo>
                <a:cubicBezTo>
                  <a:pt x="50086" y="1916689"/>
                  <a:pt x="0" y="1866730"/>
                  <a:pt x="0" y="1805106"/>
                </a:cubicBezTo>
                <a:cubicBezTo>
                  <a:pt x="0" y="1743483"/>
                  <a:pt x="50086" y="1693525"/>
                  <a:pt x="111865" y="1693525"/>
                </a:cubicBezTo>
                <a:close/>
                <a:moveTo>
                  <a:pt x="4417887" y="1522092"/>
                </a:moveTo>
                <a:cubicBezTo>
                  <a:pt x="4523013" y="1522092"/>
                  <a:pt x="4608184" y="1607048"/>
                  <a:pt x="4608184" y="1711910"/>
                </a:cubicBezTo>
                <a:cubicBezTo>
                  <a:pt x="4608184" y="1816773"/>
                  <a:pt x="4523013" y="1901600"/>
                  <a:pt x="4417887" y="1901600"/>
                </a:cubicBezTo>
                <a:cubicBezTo>
                  <a:pt x="4312760" y="1901600"/>
                  <a:pt x="4227589" y="1816645"/>
                  <a:pt x="4227589" y="1711910"/>
                </a:cubicBezTo>
                <a:cubicBezTo>
                  <a:pt x="4227589" y="1607048"/>
                  <a:pt x="4312760" y="1522092"/>
                  <a:pt x="4417887" y="1522092"/>
                </a:cubicBezTo>
                <a:close/>
                <a:moveTo>
                  <a:pt x="641569" y="1520064"/>
                </a:moveTo>
                <a:cubicBezTo>
                  <a:pt x="746697" y="1520064"/>
                  <a:pt x="831866" y="1605019"/>
                  <a:pt x="831866" y="1709754"/>
                </a:cubicBezTo>
                <a:cubicBezTo>
                  <a:pt x="831866" y="1814490"/>
                  <a:pt x="746697" y="1899572"/>
                  <a:pt x="641569" y="1899572"/>
                </a:cubicBezTo>
                <a:cubicBezTo>
                  <a:pt x="536442" y="1899572"/>
                  <a:pt x="451273" y="1814616"/>
                  <a:pt x="451273" y="1709754"/>
                </a:cubicBezTo>
                <a:cubicBezTo>
                  <a:pt x="451273" y="1604892"/>
                  <a:pt x="536442" y="1520064"/>
                  <a:pt x="641569" y="1520064"/>
                </a:cubicBezTo>
                <a:close/>
                <a:moveTo>
                  <a:pt x="641442" y="1017180"/>
                </a:moveTo>
                <a:cubicBezTo>
                  <a:pt x="727120" y="1017180"/>
                  <a:pt x="796527" y="1086412"/>
                  <a:pt x="796527" y="1171874"/>
                </a:cubicBezTo>
                <a:cubicBezTo>
                  <a:pt x="796527" y="1257337"/>
                  <a:pt x="727120" y="1326695"/>
                  <a:pt x="641442" y="1326695"/>
                </a:cubicBezTo>
                <a:cubicBezTo>
                  <a:pt x="555764" y="1326695"/>
                  <a:pt x="486356" y="1257464"/>
                  <a:pt x="486356" y="1171874"/>
                </a:cubicBezTo>
                <a:cubicBezTo>
                  <a:pt x="486356" y="1086412"/>
                  <a:pt x="555764" y="1017180"/>
                  <a:pt x="641442" y="1017180"/>
                </a:cubicBezTo>
                <a:close/>
                <a:moveTo>
                  <a:pt x="4419285" y="1009572"/>
                </a:moveTo>
                <a:cubicBezTo>
                  <a:pt x="4508141" y="1009572"/>
                  <a:pt x="4580091" y="1081467"/>
                  <a:pt x="4580091" y="1170099"/>
                </a:cubicBezTo>
                <a:cubicBezTo>
                  <a:pt x="4580091" y="1258732"/>
                  <a:pt x="4508015" y="1330500"/>
                  <a:pt x="4419285" y="1330500"/>
                </a:cubicBezTo>
                <a:cubicBezTo>
                  <a:pt x="4330557" y="1330500"/>
                  <a:pt x="4258353" y="1258605"/>
                  <a:pt x="4258353" y="1170099"/>
                </a:cubicBezTo>
                <a:cubicBezTo>
                  <a:pt x="4258353" y="1081467"/>
                  <a:pt x="4330429" y="1009572"/>
                  <a:pt x="4419285" y="1009572"/>
                </a:cubicBezTo>
                <a:close/>
                <a:moveTo>
                  <a:pt x="1181188" y="954795"/>
                </a:moveTo>
                <a:cubicBezTo>
                  <a:pt x="1301061" y="954795"/>
                  <a:pt x="1398307" y="1051797"/>
                  <a:pt x="1398307" y="1171367"/>
                </a:cubicBezTo>
                <a:cubicBezTo>
                  <a:pt x="1398307" y="1290939"/>
                  <a:pt x="1301061" y="1387939"/>
                  <a:pt x="1181188" y="1387939"/>
                </a:cubicBezTo>
                <a:cubicBezTo>
                  <a:pt x="1061315" y="1387939"/>
                  <a:pt x="964069" y="1290939"/>
                  <a:pt x="964069" y="1171367"/>
                </a:cubicBezTo>
                <a:cubicBezTo>
                  <a:pt x="964069" y="1051797"/>
                  <a:pt x="1061315" y="954795"/>
                  <a:pt x="1181188" y="954795"/>
                </a:cubicBezTo>
                <a:close/>
                <a:moveTo>
                  <a:pt x="3876233" y="953528"/>
                </a:moveTo>
                <a:cubicBezTo>
                  <a:pt x="3996107" y="953528"/>
                  <a:pt x="4093352" y="1050529"/>
                  <a:pt x="4093352" y="1170099"/>
                </a:cubicBezTo>
                <a:cubicBezTo>
                  <a:pt x="4093352" y="1289671"/>
                  <a:pt x="3996107" y="1386671"/>
                  <a:pt x="3876233" y="1386671"/>
                </a:cubicBezTo>
                <a:cubicBezTo>
                  <a:pt x="3756361" y="1386671"/>
                  <a:pt x="3659114" y="1289671"/>
                  <a:pt x="3659114" y="1170099"/>
                </a:cubicBezTo>
                <a:cubicBezTo>
                  <a:pt x="3659114" y="1050402"/>
                  <a:pt x="3756361" y="953528"/>
                  <a:pt x="3876233" y="953528"/>
                </a:cubicBezTo>
                <a:close/>
                <a:moveTo>
                  <a:pt x="2263987" y="894819"/>
                </a:moveTo>
                <a:cubicBezTo>
                  <a:pt x="2397969" y="894819"/>
                  <a:pt x="2509580" y="990046"/>
                  <a:pt x="2534622" y="1116464"/>
                </a:cubicBezTo>
                <a:cubicBezTo>
                  <a:pt x="2559537" y="990172"/>
                  <a:pt x="2671147" y="894819"/>
                  <a:pt x="2805131" y="894819"/>
                </a:cubicBezTo>
                <a:cubicBezTo>
                  <a:pt x="2952970" y="894819"/>
                  <a:pt x="3073479" y="1010713"/>
                  <a:pt x="3080597" y="1156278"/>
                </a:cubicBezTo>
                <a:lnTo>
                  <a:pt x="3081106" y="1156278"/>
                </a:lnTo>
                <a:cubicBezTo>
                  <a:pt x="3088225" y="1017180"/>
                  <a:pt x="3198944" y="906612"/>
                  <a:pt x="3344750" y="906612"/>
                </a:cubicBezTo>
                <a:cubicBezTo>
                  <a:pt x="3490555" y="906612"/>
                  <a:pt x="3608777" y="1024535"/>
                  <a:pt x="3608777" y="1169973"/>
                </a:cubicBezTo>
                <a:cubicBezTo>
                  <a:pt x="3608777" y="1246686"/>
                  <a:pt x="3575853" y="1315792"/>
                  <a:pt x="3523353" y="1363847"/>
                </a:cubicBezTo>
                <a:cubicBezTo>
                  <a:pt x="3596065" y="1394533"/>
                  <a:pt x="3657080" y="1447915"/>
                  <a:pt x="3697250" y="1514866"/>
                </a:cubicBezTo>
                <a:cubicBezTo>
                  <a:pt x="3744285" y="1471500"/>
                  <a:pt x="3807209" y="1444999"/>
                  <a:pt x="3876233" y="1444999"/>
                </a:cubicBezTo>
                <a:cubicBezTo>
                  <a:pt x="4022039" y="1444999"/>
                  <a:pt x="4140260" y="1565839"/>
                  <a:pt x="4140260" y="1708360"/>
                </a:cubicBezTo>
                <a:cubicBezTo>
                  <a:pt x="4140260" y="1850881"/>
                  <a:pt x="4026615" y="1967156"/>
                  <a:pt x="3884751" y="1971594"/>
                </a:cubicBezTo>
                <a:cubicBezTo>
                  <a:pt x="4033225" y="1976031"/>
                  <a:pt x="4152082" y="2097378"/>
                  <a:pt x="4152082" y="2246620"/>
                </a:cubicBezTo>
                <a:cubicBezTo>
                  <a:pt x="4152082" y="2380265"/>
                  <a:pt x="4056488" y="2491594"/>
                  <a:pt x="3929878" y="2516447"/>
                </a:cubicBezTo>
                <a:cubicBezTo>
                  <a:pt x="4056488" y="2541300"/>
                  <a:pt x="4152082" y="2652756"/>
                  <a:pt x="4152082" y="2786402"/>
                </a:cubicBezTo>
                <a:lnTo>
                  <a:pt x="4152335" y="2786148"/>
                </a:lnTo>
                <a:cubicBezTo>
                  <a:pt x="4152335" y="2938180"/>
                  <a:pt x="4028776" y="3061300"/>
                  <a:pt x="3876488" y="3061300"/>
                </a:cubicBezTo>
                <a:cubicBezTo>
                  <a:pt x="4022294" y="3061300"/>
                  <a:pt x="4140513" y="3179224"/>
                  <a:pt x="4140513" y="3324661"/>
                </a:cubicBezTo>
                <a:cubicBezTo>
                  <a:pt x="4140513" y="3470100"/>
                  <a:pt x="4022294" y="3588022"/>
                  <a:pt x="3876488" y="3588022"/>
                </a:cubicBezTo>
                <a:cubicBezTo>
                  <a:pt x="3806192" y="3588022"/>
                  <a:pt x="3742377" y="3560760"/>
                  <a:pt x="3695089" y="3516128"/>
                </a:cubicBezTo>
                <a:cubicBezTo>
                  <a:pt x="3653394" y="3583838"/>
                  <a:pt x="3590217" y="3637347"/>
                  <a:pt x="3515089" y="3666765"/>
                </a:cubicBezTo>
                <a:cubicBezTo>
                  <a:pt x="3570641" y="3715074"/>
                  <a:pt x="3605724" y="3786082"/>
                  <a:pt x="3605724" y="3865330"/>
                </a:cubicBezTo>
                <a:cubicBezTo>
                  <a:pt x="3605724" y="4010769"/>
                  <a:pt x="3484581" y="4128691"/>
                  <a:pt x="3341699" y="4128691"/>
                </a:cubicBezTo>
                <a:cubicBezTo>
                  <a:pt x="3198817" y="4128691"/>
                  <a:pt x="3082377" y="4015460"/>
                  <a:pt x="3077800" y="3873953"/>
                </a:cubicBezTo>
                <a:cubicBezTo>
                  <a:pt x="3073351" y="4021927"/>
                  <a:pt x="2951572" y="4140610"/>
                  <a:pt x="2802080" y="4140610"/>
                </a:cubicBezTo>
                <a:cubicBezTo>
                  <a:pt x="2668096" y="4140610"/>
                  <a:pt x="2556487" y="4045385"/>
                  <a:pt x="2531445" y="3919094"/>
                </a:cubicBezTo>
                <a:cubicBezTo>
                  <a:pt x="2506528" y="4045385"/>
                  <a:pt x="2394918" y="4140610"/>
                  <a:pt x="2260935" y="4140610"/>
                </a:cubicBezTo>
                <a:cubicBezTo>
                  <a:pt x="2108647" y="4140610"/>
                  <a:pt x="1985087" y="4017362"/>
                  <a:pt x="1985087" y="3865457"/>
                </a:cubicBezTo>
                <a:cubicBezTo>
                  <a:pt x="1985087" y="4010896"/>
                  <a:pt x="1866868" y="4128818"/>
                  <a:pt x="1721062" y="4128818"/>
                </a:cubicBezTo>
                <a:cubicBezTo>
                  <a:pt x="1575256" y="4128818"/>
                  <a:pt x="1457037" y="4010896"/>
                  <a:pt x="1457037" y="3865457"/>
                </a:cubicBezTo>
                <a:cubicBezTo>
                  <a:pt x="1457037" y="3781391"/>
                  <a:pt x="1496698" y="3706453"/>
                  <a:pt x="1558223" y="3658269"/>
                </a:cubicBezTo>
                <a:cubicBezTo>
                  <a:pt x="1483858" y="3624033"/>
                  <a:pt x="1422841" y="3565578"/>
                  <a:pt x="1385213" y="3493304"/>
                </a:cubicBezTo>
                <a:cubicBezTo>
                  <a:pt x="1336781" y="3552012"/>
                  <a:pt x="1263307" y="3589417"/>
                  <a:pt x="1181188" y="3589417"/>
                </a:cubicBezTo>
                <a:cubicBezTo>
                  <a:pt x="1035382" y="3589417"/>
                  <a:pt x="917163" y="3466803"/>
                  <a:pt x="917163" y="3326057"/>
                </a:cubicBezTo>
                <a:cubicBezTo>
                  <a:pt x="917163" y="3185309"/>
                  <a:pt x="1027883" y="3070303"/>
                  <a:pt x="1167206" y="3063077"/>
                </a:cubicBezTo>
                <a:lnTo>
                  <a:pt x="1167206" y="3062316"/>
                </a:lnTo>
                <a:cubicBezTo>
                  <a:pt x="1021272" y="3055088"/>
                  <a:pt x="905341" y="2934755"/>
                  <a:pt x="905341" y="2787543"/>
                </a:cubicBezTo>
                <a:cubicBezTo>
                  <a:pt x="905341" y="2654024"/>
                  <a:pt x="1000806" y="2542567"/>
                  <a:pt x="1127545" y="2517715"/>
                </a:cubicBezTo>
                <a:cubicBezTo>
                  <a:pt x="1000806" y="2492862"/>
                  <a:pt x="905341" y="2381406"/>
                  <a:pt x="905341" y="2247761"/>
                </a:cubicBezTo>
                <a:cubicBezTo>
                  <a:pt x="905341" y="2100548"/>
                  <a:pt x="1021400" y="1980217"/>
                  <a:pt x="1167206" y="1972988"/>
                </a:cubicBezTo>
                <a:lnTo>
                  <a:pt x="1167206" y="1972481"/>
                </a:lnTo>
                <a:cubicBezTo>
                  <a:pt x="1027883" y="1965253"/>
                  <a:pt x="917163" y="1854939"/>
                  <a:pt x="917163" y="1709501"/>
                </a:cubicBezTo>
                <a:cubicBezTo>
                  <a:pt x="917163" y="1564062"/>
                  <a:pt x="1035382" y="1446140"/>
                  <a:pt x="1181188" y="1446140"/>
                </a:cubicBezTo>
                <a:cubicBezTo>
                  <a:pt x="1261909" y="1446140"/>
                  <a:pt x="1334112" y="1482278"/>
                  <a:pt x="1382544" y="1539210"/>
                </a:cubicBezTo>
                <a:cubicBezTo>
                  <a:pt x="1419154" y="1466048"/>
                  <a:pt x="1479790" y="1406579"/>
                  <a:pt x="1553774" y="1371075"/>
                </a:cubicBezTo>
                <a:cubicBezTo>
                  <a:pt x="1496443" y="1322765"/>
                  <a:pt x="1460087" y="1250616"/>
                  <a:pt x="1460087" y="1169973"/>
                </a:cubicBezTo>
                <a:cubicBezTo>
                  <a:pt x="1460087" y="1024535"/>
                  <a:pt x="1582883" y="906612"/>
                  <a:pt x="1724113" y="906612"/>
                </a:cubicBezTo>
                <a:cubicBezTo>
                  <a:pt x="1865342" y="906612"/>
                  <a:pt x="1980638" y="1017180"/>
                  <a:pt x="1987756" y="1156278"/>
                </a:cubicBezTo>
                <a:lnTo>
                  <a:pt x="1988520" y="1156278"/>
                </a:lnTo>
                <a:cubicBezTo>
                  <a:pt x="1995638" y="1010713"/>
                  <a:pt x="2116274" y="894819"/>
                  <a:pt x="2263987" y="894819"/>
                </a:cubicBezTo>
                <a:close/>
                <a:moveTo>
                  <a:pt x="1181188" y="472581"/>
                </a:moveTo>
                <a:cubicBezTo>
                  <a:pt x="1269918" y="472581"/>
                  <a:pt x="1341993" y="544348"/>
                  <a:pt x="1341993" y="633107"/>
                </a:cubicBezTo>
                <a:cubicBezTo>
                  <a:pt x="1341993" y="721866"/>
                  <a:pt x="1269918" y="793507"/>
                  <a:pt x="1181188" y="793507"/>
                </a:cubicBezTo>
                <a:cubicBezTo>
                  <a:pt x="1092460" y="793507"/>
                  <a:pt x="1020383" y="721612"/>
                  <a:pt x="1020383" y="633107"/>
                </a:cubicBezTo>
                <a:cubicBezTo>
                  <a:pt x="1020383" y="544475"/>
                  <a:pt x="1092460" y="472581"/>
                  <a:pt x="1181188" y="472581"/>
                </a:cubicBezTo>
                <a:close/>
                <a:moveTo>
                  <a:pt x="3878775" y="470424"/>
                </a:moveTo>
                <a:cubicBezTo>
                  <a:pt x="3969157" y="470424"/>
                  <a:pt x="4042505" y="543587"/>
                  <a:pt x="4042505" y="633741"/>
                </a:cubicBezTo>
                <a:cubicBezTo>
                  <a:pt x="4042505" y="723896"/>
                  <a:pt x="3969157" y="797057"/>
                  <a:pt x="3878775" y="797057"/>
                </a:cubicBezTo>
                <a:cubicBezTo>
                  <a:pt x="3788395" y="797057"/>
                  <a:pt x="3715047" y="723896"/>
                  <a:pt x="3715047" y="633741"/>
                </a:cubicBezTo>
                <a:cubicBezTo>
                  <a:pt x="3715047" y="543587"/>
                  <a:pt x="3788395" y="470424"/>
                  <a:pt x="3878775" y="470424"/>
                </a:cubicBezTo>
                <a:close/>
                <a:moveTo>
                  <a:pt x="1719663" y="444050"/>
                </a:moveTo>
                <a:cubicBezTo>
                  <a:pt x="1824791" y="444050"/>
                  <a:pt x="1909960" y="529005"/>
                  <a:pt x="1909960" y="633741"/>
                </a:cubicBezTo>
                <a:cubicBezTo>
                  <a:pt x="1909960" y="738477"/>
                  <a:pt x="1824791" y="823559"/>
                  <a:pt x="1719663" y="823559"/>
                </a:cubicBezTo>
                <a:cubicBezTo>
                  <a:pt x="1614536" y="823559"/>
                  <a:pt x="1529367" y="738604"/>
                  <a:pt x="1529367" y="633741"/>
                </a:cubicBezTo>
                <a:cubicBezTo>
                  <a:pt x="1529367" y="528879"/>
                  <a:pt x="1614536" y="444050"/>
                  <a:pt x="1719663" y="444050"/>
                </a:cubicBezTo>
                <a:close/>
                <a:moveTo>
                  <a:pt x="3338013" y="442909"/>
                </a:moveTo>
                <a:cubicBezTo>
                  <a:pt x="3443012" y="442909"/>
                  <a:pt x="3528183" y="527864"/>
                  <a:pt x="3528183" y="632600"/>
                </a:cubicBezTo>
                <a:cubicBezTo>
                  <a:pt x="3528183" y="737336"/>
                  <a:pt x="3443012" y="822290"/>
                  <a:pt x="3338013" y="822290"/>
                </a:cubicBezTo>
                <a:cubicBezTo>
                  <a:pt x="3233012" y="822290"/>
                  <a:pt x="3147843" y="737336"/>
                  <a:pt x="3147843" y="632600"/>
                </a:cubicBezTo>
                <a:cubicBezTo>
                  <a:pt x="3147843" y="527864"/>
                  <a:pt x="3233012" y="442909"/>
                  <a:pt x="3338013" y="442909"/>
                </a:cubicBezTo>
                <a:close/>
                <a:moveTo>
                  <a:pt x="2799029" y="426806"/>
                </a:moveTo>
                <a:cubicBezTo>
                  <a:pt x="2913563" y="426806"/>
                  <a:pt x="3006487" y="519495"/>
                  <a:pt x="3006487" y="633741"/>
                </a:cubicBezTo>
                <a:cubicBezTo>
                  <a:pt x="3006487" y="747987"/>
                  <a:pt x="2913563" y="840677"/>
                  <a:pt x="2799029" y="840677"/>
                </a:cubicBezTo>
                <a:cubicBezTo>
                  <a:pt x="2684494" y="840677"/>
                  <a:pt x="2591571" y="747987"/>
                  <a:pt x="2591571" y="633741"/>
                </a:cubicBezTo>
                <a:cubicBezTo>
                  <a:pt x="2591571" y="519495"/>
                  <a:pt x="2684494" y="426806"/>
                  <a:pt x="2799029" y="426806"/>
                </a:cubicBezTo>
                <a:close/>
                <a:moveTo>
                  <a:pt x="2259282" y="426806"/>
                </a:moveTo>
                <a:cubicBezTo>
                  <a:pt x="2373817" y="426806"/>
                  <a:pt x="2466740" y="519495"/>
                  <a:pt x="2466740" y="633741"/>
                </a:cubicBezTo>
                <a:cubicBezTo>
                  <a:pt x="2466740" y="747987"/>
                  <a:pt x="2373817" y="840677"/>
                  <a:pt x="2259282" y="840677"/>
                </a:cubicBezTo>
                <a:cubicBezTo>
                  <a:pt x="2144748" y="840677"/>
                  <a:pt x="2051824" y="747987"/>
                  <a:pt x="2051824" y="633741"/>
                </a:cubicBezTo>
                <a:cubicBezTo>
                  <a:pt x="2051824" y="519495"/>
                  <a:pt x="2144748" y="426806"/>
                  <a:pt x="2259282" y="426806"/>
                </a:cubicBezTo>
                <a:close/>
                <a:moveTo>
                  <a:pt x="3238860" y="128"/>
                </a:moveTo>
                <a:cubicBezTo>
                  <a:pt x="3300639" y="128"/>
                  <a:pt x="3350725" y="50087"/>
                  <a:pt x="3350725" y="111711"/>
                </a:cubicBezTo>
                <a:cubicBezTo>
                  <a:pt x="3350725" y="173336"/>
                  <a:pt x="3300639" y="223294"/>
                  <a:pt x="3238860" y="223294"/>
                </a:cubicBezTo>
                <a:cubicBezTo>
                  <a:pt x="3177080" y="223294"/>
                  <a:pt x="3126996" y="173336"/>
                  <a:pt x="3126996" y="111711"/>
                </a:cubicBezTo>
                <a:cubicBezTo>
                  <a:pt x="3126996" y="50087"/>
                  <a:pt x="3177080" y="128"/>
                  <a:pt x="3238860" y="128"/>
                </a:cubicBezTo>
                <a:close/>
                <a:moveTo>
                  <a:pt x="2764326" y="128"/>
                </a:moveTo>
                <a:cubicBezTo>
                  <a:pt x="2826105" y="128"/>
                  <a:pt x="2876191" y="50087"/>
                  <a:pt x="2876191" y="111711"/>
                </a:cubicBezTo>
                <a:cubicBezTo>
                  <a:pt x="2876191" y="173336"/>
                  <a:pt x="2826105" y="223294"/>
                  <a:pt x="2764326" y="223294"/>
                </a:cubicBezTo>
                <a:cubicBezTo>
                  <a:pt x="2702546" y="223294"/>
                  <a:pt x="2652461" y="173336"/>
                  <a:pt x="2652461" y="111711"/>
                </a:cubicBezTo>
                <a:cubicBezTo>
                  <a:pt x="2652461" y="50087"/>
                  <a:pt x="2702546" y="128"/>
                  <a:pt x="2764326" y="128"/>
                </a:cubicBezTo>
                <a:close/>
                <a:moveTo>
                  <a:pt x="2285087" y="128"/>
                </a:moveTo>
                <a:cubicBezTo>
                  <a:pt x="2346868" y="128"/>
                  <a:pt x="2396952" y="50087"/>
                  <a:pt x="2396952" y="111711"/>
                </a:cubicBezTo>
                <a:cubicBezTo>
                  <a:pt x="2396952" y="173336"/>
                  <a:pt x="2346868" y="223294"/>
                  <a:pt x="2285087" y="223294"/>
                </a:cubicBezTo>
                <a:cubicBezTo>
                  <a:pt x="2223309" y="223294"/>
                  <a:pt x="2173223" y="173336"/>
                  <a:pt x="2173223" y="111711"/>
                </a:cubicBezTo>
                <a:cubicBezTo>
                  <a:pt x="2173223" y="50087"/>
                  <a:pt x="2223309" y="128"/>
                  <a:pt x="2285087" y="128"/>
                </a:cubicBezTo>
                <a:close/>
                <a:moveTo>
                  <a:pt x="1806027" y="0"/>
                </a:moveTo>
                <a:lnTo>
                  <a:pt x="1814827" y="0"/>
                </a:lnTo>
                <a:lnTo>
                  <a:pt x="1853969" y="7883"/>
                </a:lnTo>
                <a:cubicBezTo>
                  <a:pt x="1894118" y="24823"/>
                  <a:pt x="1922291" y="64479"/>
                  <a:pt x="1922291" y="110697"/>
                </a:cubicBezTo>
                <a:cubicBezTo>
                  <a:pt x="1922291" y="172321"/>
                  <a:pt x="1872206" y="222280"/>
                  <a:pt x="1810427" y="222280"/>
                </a:cubicBezTo>
                <a:cubicBezTo>
                  <a:pt x="1748646" y="222280"/>
                  <a:pt x="1698562" y="172321"/>
                  <a:pt x="1698562" y="110697"/>
                </a:cubicBezTo>
                <a:cubicBezTo>
                  <a:pt x="1698562" y="64479"/>
                  <a:pt x="1726735" y="24823"/>
                  <a:pt x="1766884" y="7883"/>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246177256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20_2 Column Copy | 2 Line Title">
  <p:cSld name="20_2 Column Copy | 2 Line Title">
    <p:spTree>
      <p:nvGrpSpPr>
        <p:cNvPr id="1" name="Shape 304"/>
        <p:cNvGrpSpPr/>
        <p:nvPr/>
      </p:nvGrpSpPr>
      <p:grpSpPr>
        <a:xfrm>
          <a:off x="0" y="0"/>
          <a:ext cx="0" cy="0"/>
          <a:chOff x="0" y="0"/>
          <a:chExt cx="0" cy="0"/>
        </a:xfrm>
      </p:grpSpPr>
      <p:sp>
        <p:nvSpPr>
          <p:cNvPr id="305" name="Google Shape;305;p32"/>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306" name="Google Shape;306;p32"/>
          <p:cNvSpPr txBox="1">
            <a:spLocks noGrp="1"/>
          </p:cNvSpPr>
          <p:nvPr>
            <p:ph type="title"/>
          </p:nvPr>
        </p:nvSpPr>
        <p:spPr>
          <a:xfrm>
            <a:off x="457200" y="1048161"/>
            <a:ext cx="5445600" cy="8229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cxnSp>
        <p:nvCxnSpPr>
          <p:cNvPr id="307" name="Google Shape;307;p32"/>
          <p:cNvCxnSpPr/>
          <p:nvPr/>
        </p:nvCxnSpPr>
        <p:spPr>
          <a:xfrm>
            <a:off x="4163050" y="2505100"/>
            <a:ext cx="0" cy="3351900"/>
          </a:xfrm>
          <a:prstGeom prst="straightConnector1">
            <a:avLst/>
          </a:prstGeom>
          <a:noFill/>
          <a:ln w="9525" cap="flat" cmpd="sng">
            <a:solidFill>
              <a:srgbClr val="008099"/>
            </a:solidFill>
            <a:prstDash val="solid"/>
            <a:round/>
            <a:headEnd type="none" w="med" len="med"/>
            <a:tailEnd type="none" w="med" len="med"/>
          </a:ln>
        </p:spPr>
      </p:cxnSp>
      <p:sp>
        <p:nvSpPr>
          <p:cNvPr id="308" name="Google Shape;308;p32"/>
          <p:cNvSpPr txBox="1">
            <a:spLocks noGrp="1"/>
          </p:cNvSpPr>
          <p:nvPr>
            <p:ph type="subTitle" idx="2"/>
          </p:nvPr>
        </p:nvSpPr>
        <p:spPr>
          <a:xfrm>
            <a:off x="457200" y="2515371"/>
            <a:ext cx="33111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309" name="Google Shape;309;p32"/>
          <p:cNvSpPr txBox="1">
            <a:spLocks noGrp="1"/>
          </p:cNvSpPr>
          <p:nvPr>
            <p:ph type="subTitle" idx="3"/>
          </p:nvPr>
        </p:nvSpPr>
        <p:spPr>
          <a:xfrm>
            <a:off x="457200" y="2831691"/>
            <a:ext cx="3311100" cy="29901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310" name="Google Shape;310;p32"/>
          <p:cNvSpPr txBox="1">
            <a:spLocks noGrp="1"/>
          </p:cNvSpPr>
          <p:nvPr>
            <p:ph type="subTitle" idx="4"/>
          </p:nvPr>
        </p:nvSpPr>
        <p:spPr>
          <a:xfrm>
            <a:off x="4396775" y="2512696"/>
            <a:ext cx="33111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311" name="Google Shape;311;p32"/>
          <p:cNvSpPr txBox="1">
            <a:spLocks noGrp="1"/>
          </p:cNvSpPr>
          <p:nvPr>
            <p:ph type="subTitle" idx="5"/>
          </p:nvPr>
        </p:nvSpPr>
        <p:spPr>
          <a:xfrm>
            <a:off x="4398264" y="2893240"/>
            <a:ext cx="3311100" cy="29901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cxnSp>
        <p:nvCxnSpPr>
          <p:cNvPr id="312" name="Google Shape;312;p32"/>
          <p:cNvCxnSpPr/>
          <p:nvPr/>
        </p:nvCxnSpPr>
        <p:spPr>
          <a:xfrm>
            <a:off x="8058725" y="2505100"/>
            <a:ext cx="0" cy="3351900"/>
          </a:xfrm>
          <a:prstGeom prst="straightConnector1">
            <a:avLst/>
          </a:prstGeom>
          <a:noFill/>
          <a:ln w="9525" cap="flat" cmpd="sng">
            <a:solidFill>
              <a:srgbClr val="008099"/>
            </a:solidFill>
            <a:prstDash val="solid"/>
            <a:round/>
            <a:headEnd type="none" w="med" len="med"/>
            <a:tailEnd type="none" w="med" len="med"/>
          </a:ln>
        </p:spPr>
      </p:cxnSp>
      <p:sp>
        <p:nvSpPr>
          <p:cNvPr id="313" name="Google Shape;313;p32"/>
          <p:cNvSpPr txBox="1">
            <a:spLocks noGrp="1"/>
          </p:cNvSpPr>
          <p:nvPr>
            <p:ph type="subTitle" idx="6"/>
          </p:nvPr>
        </p:nvSpPr>
        <p:spPr>
          <a:xfrm>
            <a:off x="8336350" y="2512696"/>
            <a:ext cx="33111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314" name="Google Shape;314;p32"/>
          <p:cNvSpPr txBox="1">
            <a:spLocks noGrp="1"/>
          </p:cNvSpPr>
          <p:nvPr>
            <p:ph type="subTitle" idx="7"/>
          </p:nvPr>
        </p:nvSpPr>
        <p:spPr>
          <a:xfrm>
            <a:off x="8336350" y="2827965"/>
            <a:ext cx="3311100" cy="29901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pic>
        <p:nvPicPr>
          <p:cNvPr id="315" name="Google Shape;315;p32"/>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316" name="Google Shape;316;p32"/>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24670593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21_2 Column Copy | 3 Line Title">
  <p:cSld name="21_2 Column Copy | 3 Line Title">
    <p:spTree>
      <p:nvGrpSpPr>
        <p:cNvPr id="1" name="Shape 317"/>
        <p:cNvGrpSpPr/>
        <p:nvPr/>
      </p:nvGrpSpPr>
      <p:grpSpPr>
        <a:xfrm>
          <a:off x="0" y="0"/>
          <a:ext cx="0" cy="0"/>
          <a:chOff x="0" y="0"/>
          <a:chExt cx="0" cy="0"/>
        </a:xfrm>
      </p:grpSpPr>
      <p:sp>
        <p:nvSpPr>
          <p:cNvPr id="318" name="Google Shape;318;p33"/>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319" name="Google Shape;319;p33"/>
          <p:cNvSpPr txBox="1">
            <a:spLocks noGrp="1"/>
          </p:cNvSpPr>
          <p:nvPr>
            <p:ph type="title"/>
          </p:nvPr>
        </p:nvSpPr>
        <p:spPr>
          <a:xfrm>
            <a:off x="457200" y="1048161"/>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cxnSp>
        <p:nvCxnSpPr>
          <p:cNvPr id="320" name="Google Shape;320;p33"/>
          <p:cNvCxnSpPr/>
          <p:nvPr/>
        </p:nvCxnSpPr>
        <p:spPr>
          <a:xfrm>
            <a:off x="4163050" y="2935151"/>
            <a:ext cx="0" cy="2922000"/>
          </a:xfrm>
          <a:prstGeom prst="straightConnector1">
            <a:avLst/>
          </a:prstGeom>
          <a:noFill/>
          <a:ln w="9525" cap="flat" cmpd="sng">
            <a:solidFill>
              <a:srgbClr val="008099"/>
            </a:solidFill>
            <a:prstDash val="solid"/>
            <a:round/>
            <a:headEnd type="none" w="med" len="med"/>
            <a:tailEnd type="none" w="med" len="med"/>
          </a:ln>
        </p:spPr>
      </p:cxnSp>
      <p:sp>
        <p:nvSpPr>
          <p:cNvPr id="321" name="Google Shape;321;p33"/>
          <p:cNvSpPr txBox="1">
            <a:spLocks noGrp="1"/>
          </p:cNvSpPr>
          <p:nvPr>
            <p:ph type="subTitle" idx="2"/>
          </p:nvPr>
        </p:nvSpPr>
        <p:spPr>
          <a:xfrm>
            <a:off x="457200" y="2945428"/>
            <a:ext cx="33111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322" name="Google Shape;322;p33"/>
          <p:cNvSpPr txBox="1">
            <a:spLocks noGrp="1"/>
          </p:cNvSpPr>
          <p:nvPr>
            <p:ph type="subTitle" idx="3"/>
          </p:nvPr>
        </p:nvSpPr>
        <p:spPr>
          <a:xfrm>
            <a:off x="457200" y="3260961"/>
            <a:ext cx="3311100" cy="25119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323" name="Google Shape;323;p33"/>
          <p:cNvSpPr txBox="1">
            <a:spLocks noGrp="1"/>
          </p:cNvSpPr>
          <p:nvPr>
            <p:ph type="subTitle" idx="4"/>
          </p:nvPr>
        </p:nvSpPr>
        <p:spPr>
          <a:xfrm>
            <a:off x="4396775" y="2942753"/>
            <a:ext cx="33111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324" name="Google Shape;324;p33"/>
          <p:cNvSpPr txBox="1">
            <a:spLocks noGrp="1"/>
          </p:cNvSpPr>
          <p:nvPr>
            <p:ph type="subTitle" idx="5"/>
          </p:nvPr>
        </p:nvSpPr>
        <p:spPr>
          <a:xfrm>
            <a:off x="4398264" y="3309471"/>
            <a:ext cx="3311100" cy="2512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cxnSp>
        <p:nvCxnSpPr>
          <p:cNvPr id="325" name="Google Shape;325;p33"/>
          <p:cNvCxnSpPr/>
          <p:nvPr/>
        </p:nvCxnSpPr>
        <p:spPr>
          <a:xfrm>
            <a:off x="8058725" y="2935151"/>
            <a:ext cx="0" cy="2922000"/>
          </a:xfrm>
          <a:prstGeom prst="straightConnector1">
            <a:avLst/>
          </a:prstGeom>
          <a:noFill/>
          <a:ln w="9525" cap="flat" cmpd="sng">
            <a:solidFill>
              <a:srgbClr val="008099"/>
            </a:solidFill>
            <a:prstDash val="solid"/>
            <a:round/>
            <a:headEnd type="none" w="med" len="med"/>
            <a:tailEnd type="none" w="med" len="med"/>
          </a:ln>
        </p:spPr>
      </p:cxnSp>
      <p:sp>
        <p:nvSpPr>
          <p:cNvPr id="326" name="Google Shape;326;p33"/>
          <p:cNvSpPr txBox="1">
            <a:spLocks noGrp="1"/>
          </p:cNvSpPr>
          <p:nvPr>
            <p:ph type="subTitle" idx="6"/>
          </p:nvPr>
        </p:nvSpPr>
        <p:spPr>
          <a:xfrm>
            <a:off x="8336350" y="2942753"/>
            <a:ext cx="33111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327" name="Google Shape;327;p33"/>
          <p:cNvSpPr txBox="1">
            <a:spLocks noGrp="1"/>
          </p:cNvSpPr>
          <p:nvPr>
            <p:ph type="subTitle" idx="7"/>
          </p:nvPr>
        </p:nvSpPr>
        <p:spPr>
          <a:xfrm>
            <a:off x="8336350" y="3258017"/>
            <a:ext cx="3311100" cy="2512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pic>
        <p:nvPicPr>
          <p:cNvPr id="328" name="Google Shape;328;p33"/>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329" name="Google Shape;329;p33"/>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2201016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22_3 Column Side Panel | 2 Line Title">
  <p:cSld name="22_3 Column Side Panel | 2 Line Title">
    <p:spTree>
      <p:nvGrpSpPr>
        <p:cNvPr id="1" name="Shape 330"/>
        <p:cNvGrpSpPr/>
        <p:nvPr/>
      </p:nvGrpSpPr>
      <p:grpSpPr>
        <a:xfrm>
          <a:off x="0" y="0"/>
          <a:ext cx="0" cy="0"/>
          <a:chOff x="0" y="0"/>
          <a:chExt cx="0" cy="0"/>
        </a:xfrm>
      </p:grpSpPr>
      <p:sp>
        <p:nvSpPr>
          <p:cNvPr id="331" name="Google Shape;331;p34"/>
          <p:cNvSpPr/>
          <p:nvPr/>
        </p:nvSpPr>
        <p:spPr>
          <a:xfrm>
            <a:off x="0" y="0"/>
            <a:ext cx="3917700" cy="6858000"/>
          </a:xfrm>
          <a:prstGeom prst="rect">
            <a:avLst/>
          </a:prstGeom>
          <a:solidFill>
            <a:srgbClr val="E3EC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4"/>
          <p:cNvSpPr txBox="1">
            <a:spLocks noGrp="1"/>
          </p:cNvSpPr>
          <p:nvPr>
            <p:ph type="subTitle" idx="1"/>
          </p:nvPr>
        </p:nvSpPr>
        <p:spPr>
          <a:xfrm>
            <a:off x="4408175" y="2231500"/>
            <a:ext cx="1978800" cy="4779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333" name="Google Shape;333;p34"/>
          <p:cNvSpPr txBox="1">
            <a:spLocks noGrp="1"/>
          </p:cNvSpPr>
          <p:nvPr>
            <p:ph type="subTitle" idx="2"/>
          </p:nvPr>
        </p:nvSpPr>
        <p:spPr>
          <a:xfrm>
            <a:off x="4408175" y="2530313"/>
            <a:ext cx="1978800" cy="6150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334" name="Google Shape;334;p34"/>
          <p:cNvSpPr txBox="1">
            <a:spLocks noGrp="1"/>
          </p:cNvSpPr>
          <p:nvPr>
            <p:ph type="subTitle" idx="3"/>
          </p:nvPr>
        </p:nvSpPr>
        <p:spPr>
          <a:xfrm>
            <a:off x="7096600" y="2231500"/>
            <a:ext cx="1978800" cy="4779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335" name="Google Shape;335;p34"/>
          <p:cNvSpPr txBox="1">
            <a:spLocks noGrp="1"/>
          </p:cNvSpPr>
          <p:nvPr>
            <p:ph type="subTitle" idx="4"/>
          </p:nvPr>
        </p:nvSpPr>
        <p:spPr>
          <a:xfrm>
            <a:off x="7096600" y="2530313"/>
            <a:ext cx="1978800" cy="6150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336" name="Google Shape;336;p34"/>
          <p:cNvSpPr txBox="1">
            <a:spLocks noGrp="1"/>
          </p:cNvSpPr>
          <p:nvPr>
            <p:ph type="subTitle" idx="5"/>
          </p:nvPr>
        </p:nvSpPr>
        <p:spPr>
          <a:xfrm>
            <a:off x="9679425" y="2231500"/>
            <a:ext cx="1978800" cy="4779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337" name="Google Shape;337;p34"/>
          <p:cNvSpPr txBox="1">
            <a:spLocks noGrp="1"/>
          </p:cNvSpPr>
          <p:nvPr>
            <p:ph type="subTitle" idx="6"/>
          </p:nvPr>
        </p:nvSpPr>
        <p:spPr>
          <a:xfrm>
            <a:off x="9679425" y="2530313"/>
            <a:ext cx="1978800" cy="6150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338" name="Google Shape;338;p34"/>
          <p:cNvSpPr txBox="1">
            <a:spLocks noGrp="1"/>
          </p:cNvSpPr>
          <p:nvPr>
            <p:ph type="subTitle" idx="7"/>
          </p:nvPr>
        </p:nvSpPr>
        <p:spPr>
          <a:xfrm>
            <a:off x="457200" y="2177200"/>
            <a:ext cx="2825100" cy="3648300"/>
          </a:xfrm>
          <a:prstGeom prst="rect">
            <a:avLst/>
          </a:prstGeom>
        </p:spPr>
        <p:txBody>
          <a:bodyPr spcFirstLastPara="1" wrap="square" lIns="0" tIns="0" rIns="91425" bIns="91425" anchor="t" anchorCtr="0">
            <a:normAutofit/>
          </a:bodyPr>
          <a:lstStyle>
            <a:lvl1pPr lvl="0" rtl="0">
              <a:lnSpc>
                <a:spcPct val="120000"/>
              </a:lnSpc>
              <a:spcBef>
                <a:spcPts val="0"/>
              </a:spcBef>
              <a:spcAft>
                <a:spcPts val="0"/>
              </a:spcAft>
              <a:buClr>
                <a:srgbClr val="00344D"/>
              </a:buClr>
              <a:buSzPts val="1200"/>
              <a:buNone/>
              <a:defRPr sz="1200">
                <a:solidFill>
                  <a:srgbClr val="00344D"/>
                </a:solidFill>
              </a:defRPr>
            </a:lvl1pPr>
            <a:lvl2pPr lvl="1" rtl="0">
              <a:lnSpc>
                <a:spcPct val="120000"/>
              </a:lnSpc>
              <a:spcBef>
                <a:spcPts val="0"/>
              </a:spcBef>
              <a:spcAft>
                <a:spcPts val="0"/>
              </a:spcAft>
              <a:buSzPts val="1400"/>
              <a:buNone/>
              <a:defRPr/>
            </a:lvl2pPr>
            <a:lvl3pPr lvl="2" rtl="0">
              <a:lnSpc>
                <a:spcPct val="120000"/>
              </a:lnSpc>
              <a:spcBef>
                <a:spcPts val="0"/>
              </a:spcBef>
              <a:spcAft>
                <a:spcPts val="0"/>
              </a:spcAft>
              <a:buSzPts val="2000"/>
              <a:buNone/>
              <a:defRPr/>
            </a:lvl3pPr>
            <a:lvl4pPr lvl="3" rtl="0">
              <a:lnSpc>
                <a:spcPct val="120000"/>
              </a:lnSpc>
              <a:spcBef>
                <a:spcPts val="0"/>
              </a:spcBef>
              <a:spcAft>
                <a:spcPts val="0"/>
              </a:spcAft>
              <a:buSzPts val="1900"/>
              <a:buNone/>
              <a:defRPr/>
            </a:lvl4pPr>
            <a:lvl5pPr lvl="4" rtl="0">
              <a:lnSpc>
                <a:spcPct val="120000"/>
              </a:lnSpc>
              <a:spcBef>
                <a:spcPts val="0"/>
              </a:spcBef>
              <a:spcAft>
                <a:spcPts val="0"/>
              </a:spcAft>
              <a:buSzPts val="1900"/>
              <a:buNone/>
              <a:defRPr/>
            </a:lvl5pPr>
            <a:lvl6pPr lvl="5" rtl="0">
              <a:lnSpc>
                <a:spcPct val="120000"/>
              </a:lnSpc>
              <a:spcBef>
                <a:spcPts val="0"/>
              </a:spcBef>
              <a:spcAft>
                <a:spcPts val="0"/>
              </a:spcAft>
              <a:buSzPts val="1900"/>
              <a:buNone/>
              <a:defRPr/>
            </a:lvl6pPr>
            <a:lvl7pPr lvl="6" rtl="0">
              <a:lnSpc>
                <a:spcPct val="120000"/>
              </a:lnSpc>
              <a:spcBef>
                <a:spcPts val="0"/>
              </a:spcBef>
              <a:spcAft>
                <a:spcPts val="0"/>
              </a:spcAft>
              <a:buSzPts val="1900"/>
              <a:buNone/>
              <a:defRPr/>
            </a:lvl7pPr>
            <a:lvl8pPr lvl="7" rtl="0">
              <a:lnSpc>
                <a:spcPct val="120000"/>
              </a:lnSpc>
              <a:spcBef>
                <a:spcPts val="0"/>
              </a:spcBef>
              <a:spcAft>
                <a:spcPts val="0"/>
              </a:spcAft>
              <a:buSzPts val="1900"/>
              <a:buNone/>
              <a:defRPr/>
            </a:lvl8pPr>
            <a:lvl9pPr lvl="8" rtl="0">
              <a:lnSpc>
                <a:spcPct val="120000"/>
              </a:lnSpc>
              <a:spcBef>
                <a:spcPts val="0"/>
              </a:spcBef>
              <a:spcAft>
                <a:spcPts val="0"/>
              </a:spcAft>
              <a:buSzPts val="1900"/>
              <a:buNone/>
              <a:defRPr/>
            </a:lvl9pPr>
          </a:lstStyle>
          <a:p>
            <a:r>
              <a:rPr lang="en-US"/>
              <a:t>Click to edit Master subtitle style</a:t>
            </a:r>
            <a:endParaRPr/>
          </a:p>
        </p:txBody>
      </p:sp>
      <p:sp>
        <p:nvSpPr>
          <p:cNvPr id="339" name="Google Shape;339;p34"/>
          <p:cNvSpPr txBox="1">
            <a:spLocks noGrp="1"/>
          </p:cNvSpPr>
          <p:nvPr>
            <p:ph type="subTitle" idx="8"/>
          </p:nvPr>
        </p:nvSpPr>
        <p:spPr>
          <a:xfrm>
            <a:off x="457200" y="713925"/>
            <a:ext cx="2825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340" name="Google Shape;340;p34"/>
          <p:cNvSpPr txBox="1">
            <a:spLocks noGrp="1"/>
          </p:cNvSpPr>
          <p:nvPr>
            <p:ph type="title"/>
          </p:nvPr>
        </p:nvSpPr>
        <p:spPr>
          <a:xfrm>
            <a:off x="457200" y="1048150"/>
            <a:ext cx="2825100" cy="8229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341" name="Google Shape;341;p34"/>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342" name="Google Shape;342;p34"/>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202963139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23_3 Column Side Panel | 3 Line Title">
  <p:cSld name="23_3 Column Side Panel | 3 Line Title">
    <p:spTree>
      <p:nvGrpSpPr>
        <p:cNvPr id="1" name="Shape 343"/>
        <p:cNvGrpSpPr/>
        <p:nvPr/>
      </p:nvGrpSpPr>
      <p:grpSpPr>
        <a:xfrm>
          <a:off x="0" y="0"/>
          <a:ext cx="0" cy="0"/>
          <a:chOff x="0" y="0"/>
          <a:chExt cx="0" cy="0"/>
        </a:xfrm>
      </p:grpSpPr>
      <p:sp>
        <p:nvSpPr>
          <p:cNvPr id="344" name="Google Shape;344;p35"/>
          <p:cNvSpPr/>
          <p:nvPr/>
        </p:nvSpPr>
        <p:spPr>
          <a:xfrm>
            <a:off x="0" y="0"/>
            <a:ext cx="3917700" cy="6858000"/>
          </a:xfrm>
          <a:prstGeom prst="rect">
            <a:avLst/>
          </a:prstGeom>
          <a:solidFill>
            <a:srgbClr val="E3EC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5"/>
          <p:cNvSpPr txBox="1">
            <a:spLocks noGrp="1"/>
          </p:cNvSpPr>
          <p:nvPr>
            <p:ph type="subTitle" idx="1"/>
          </p:nvPr>
        </p:nvSpPr>
        <p:spPr>
          <a:xfrm>
            <a:off x="457200" y="713925"/>
            <a:ext cx="2825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346" name="Google Shape;346;p35"/>
          <p:cNvSpPr txBox="1">
            <a:spLocks noGrp="1"/>
          </p:cNvSpPr>
          <p:nvPr>
            <p:ph type="title"/>
          </p:nvPr>
        </p:nvSpPr>
        <p:spPr>
          <a:xfrm>
            <a:off x="457200" y="1048150"/>
            <a:ext cx="28251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sp>
        <p:nvSpPr>
          <p:cNvPr id="347" name="Google Shape;347;p35"/>
          <p:cNvSpPr txBox="1">
            <a:spLocks noGrp="1"/>
          </p:cNvSpPr>
          <p:nvPr>
            <p:ph type="subTitle" idx="2"/>
          </p:nvPr>
        </p:nvSpPr>
        <p:spPr>
          <a:xfrm>
            <a:off x="457200" y="2542032"/>
            <a:ext cx="2825100" cy="3309300"/>
          </a:xfrm>
          <a:prstGeom prst="rect">
            <a:avLst/>
          </a:prstGeom>
        </p:spPr>
        <p:txBody>
          <a:bodyPr spcFirstLastPara="1" wrap="square" lIns="0" tIns="0" rIns="91425" bIns="91425" anchor="t" anchorCtr="0">
            <a:normAutofit/>
          </a:bodyPr>
          <a:lstStyle>
            <a:lvl1pPr lvl="0" rtl="0">
              <a:lnSpc>
                <a:spcPct val="120000"/>
              </a:lnSpc>
              <a:spcBef>
                <a:spcPts val="0"/>
              </a:spcBef>
              <a:spcAft>
                <a:spcPts val="0"/>
              </a:spcAft>
              <a:buClr>
                <a:srgbClr val="00344D"/>
              </a:buClr>
              <a:buSzPts val="1200"/>
              <a:buNone/>
              <a:defRPr sz="1200">
                <a:solidFill>
                  <a:srgbClr val="00344D"/>
                </a:solidFill>
              </a:defRPr>
            </a:lvl1pPr>
            <a:lvl2pPr lvl="1" rtl="0">
              <a:lnSpc>
                <a:spcPct val="120000"/>
              </a:lnSpc>
              <a:spcBef>
                <a:spcPts val="0"/>
              </a:spcBef>
              <a:spcAft>
                <a:spcPts val="0"/>
              </a:spcAft>
              <a:buSzPts val="1400"/>
              <a:buNone/>
              <a:defRPr/>
            </a:lvl2pPr>
            <a:lvl3pPr lvl="2" rtl="0">
              <a:lnSpc>
                <a:spcPct val="120000"/>
              </a:lnSpc>
              <a:spcBef>
                <a:spcPts val="0"/>
              </a:spcBef>
              <a:spcAft>
                <a:spcPts val="0"/>
              </a:spcAft>
              <a:buSzPts val="2000"/>
              <a:buNone/>
              <a:defRPr/>
            </a:lvl3pPr>
            <a:lvl4pPr lvl="3" rtl="0">
              <a:lnSpc>
                <a:spcPct val="120000"/>
              </a:lnSpc>
              <a:spcBef>
                <a:spcPts val="0"/>
              </a:spcBef>
              <a:spcAft>
                <a:spcPts val="0"/>
              </a:spcAft>
              <a:buSzPts val="1900"/>
              <a:buNone/>
              <a:defRPr/>
            </a:lvl4pPr>
            <a:lvl5pPr lvl="4" rtl="0">
              <a:lnSpc>
                <a:spcPct val="120000"/>
              </a:lnSpc>
              <a:spcBef>
                <a:spcPts val="0"/>
              </a:spcBef>
              <a:spcAft>
                <a:spcPts val="0"/>
              </a:spcAft>
              <a:buSzPts val="1900"/>
              <a:buNone/>
              <a:defRPr/>
            </a:lvl5pPr>
            <a:lvl6pPr lvl="5" rtl="0">
              <a:lnSpc>
                <a:spcPct val="120000"/>
              </a:lnSpc>
              <a:spcBef>
                <a:spcPts val="0"/>
              </a:spcBef>
              <a:spcAft>
                <a:spcPts val="0"/>
              </a:spcAft>
              <a:buSzPts val="1900"/>
              <a:buNone/>
              <a:defRPr/>
            </a:lvl6pPr>
            <a:lvl7pPr lvl="6" rtl="0">
              <a:lnSpc>
                <a:spcPct val="120000"/>
              </a:lnSpc>
              <a:spcBef>
                <a:spcPts val="0"/>
              </a:spcBef>
              <a:spcAft>
                <a:spcPts val="0"/>
              </a:spcAft>
              <a:buSzPts val="1900"/>
              <a:buNone/>
              <a:defRPr/>
            </a:lvl7pPr>
            <a:lvl8pPr lvl="7" rtl="0">
              <a:lnSpc>
                <a:spcPct val="120000"/>
              </a:lnSpc>
              <a:spcBef>
                <a:spcPts val="0"/>
              </a:spcBef>
              <a:spcAft>
                <a:spcPts val="0"/>
              </a:spcAft>
              <a:buSzPts val="1900"/>
              <a:buNone/>
              <a:defRPr/>
            </a:lvl8pPr>
            <a:lvl9pPr lvl="8" rtl="0">
              <a:lnSpc>
                <a:spcPct val="120000"/>
              </a:lnSpc>
              <a:spcBef>
                <a:spcPts val="0"/>
              </a:spcBef>
              <a:spcAft>
                <a:spcPts val="0"/>
              </a:spcAft>
              <a:buSzPts val="1900"/>
              <a:buNone/>
              <a:defRPr/>
            </a:lvl9pPr>
          </a:lstStyle>
          <a:p>
            <a:r>
              <a:rPr lang="en-US"/>
              <a:t>Click to edit Master subtitle style</a:t>
            </a:r>
            <a:endParaRPr/>
          </a:p>
        </p:txBody>
      </p:sp>
      <p:pic>
        <p:nvPicPr>
          <p:cNvPr id="348" name="Google Shape;348;p35"/>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349" name="Google Shape;349;p35"/>
          <p:cNvSpPr txBox="1">
            <a:spLocks noGrp="1"/>
          </p:cNvSpPr>
          <p:nvPr>
            <p:ph type="subTitle" idx="3"/>
          </p:nvPr>
        </p:nvSpPr>
        <p:spPr>
          <a:xfrm>
            <a:off x="4408175" y="2542036"/>
            <a:ext cx="1978800" cy="4779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350" name="Google Shape;350;p35"/>
          <p:cNvSpPr txBox="1">
            <a:spLocks noGrp="1"/>
          </p:cNvSpPr>
          <p:nvPr>
            <p:ph type="subTitle" idx="4"/>
          </p:nvPr>
        </p:nvSpPr>
        <p:spPr>
          <a:xfrm>
            <a:off x="4408175" y="2840849"/>
            <a:ext cx="1978800" cy="6150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351" name="Google Shape;351;p35"/>
          <p:cNvSpPr txBox="1">
            <a:spLocks noGrp="1"/>
          </p:cNvSpPr>
          <p:nvPr>
            <p:ph type="subTitle" idx="5"/>
          </p:nvPr>
        </p:nvSpPr>
        <p:spPr>
          <a:xfrm>
            <a:off x="7096600" y="2542036"/>
            <a:ext cx="1978800" cy="4779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352" name="Google Shape;352;p35"/>
          <p:cNvSpPr txBox="1">
            <a:spLocks noGrp="1"/>
          </p:cNvSpPr>
          <p:nvPr>
            <p:ph type="subTitle" idx="6"/>
          </p:nvPr>
        </p:nvSpPr>
        <p:spPr>
          <a:xfrm>
            <a:off x="7096600" y="2840849"/>
            <a:ext cx="1978800" cy="6150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353" name="Google Shape;353;p35"/>
          <p:cNvSpPr txBox="1">
            <a:spLocks noGrp="1"/>
          </p:cNvSpPr>
          <p:nvPr>
            <p:ph type="subTitle" idx="7"/>
          </p:nvPr>
        </p:nvSpPr>
        <p:spPr>
          <a:xfrm>
            <a:off x="9679425" y="2542036"/>
            <a:ext cx="1978800" cy="4779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354" name="Google Shape;354;p35"/>
          <p:cNvSpPr txBox="1">
            <a:spLocks noGrp="1"/>
          </p:cNvSpPr>
          <p:nvPr>
            <p:ph type="subTitle" idx="8"/>
          </p:nvPr>
        </p:nvSpPr>
        <p:spPr>
          <a:xfrm>
            <a:off x="9679425" y="2840849"/>
            <a:ext cx="1978800" cy="6150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355" name="Google Shape;355;p35"/>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424250220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24_4 Column Copy | 1 Line Title">
  <p:cSld name="24_4 Column Copy | 1 Line Title">
    <p:spTree>
      <p:nvGrpSpPr>
        <p:cNvPr id="1" name="Shape 356"/>
        <p:cNvGrpSpPr/>
        <p:nvPr/>
      </p:nvGrpSpPr>
      <p:grpSpPr>
        <a:xfrm>
          <a:off x="0" y="0"/>
          <a:ext cx="0" cy="0"/>
          <a:chOff x="0" y="0"/>
          <a:chExt cx="0" cy="0"/>
        </a:xfrm>
      </p:grpSpPr>
      <p:sp>
        <p:nvSpPr>
          <p:cNvPr id="357" name="Google Shape;357;p36"/>
          <p:cNvSpPr txBox="1">
            <a:spLocks noGrp="1"/>
          </p:cNvSpPr>
          <p:nvPr>
            <p:ph type="subTitle" idx="1"/>
          </p:nvPr>
        </p:nvSpPr>
        <p:spPr>
          <a:xfrm>
            <a:off x="6352638" y="2329250"/>
            <a:ext cx="24660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358" name="Google Shape;358;p36"/>
          <p:cNvSpPr txBox="1">
            <a:spLocks noGrp="1"/>
          </p:cNvSpPr>
          <p:nvPr>
            <p:ph type="subTitle" idx="2"/>
          </p:nvPr>
        </p:nvSpPr>
        <p:spPr>
          <a:xfrm>
            <a:off x="6352650" y="2644515"/>
            <a:ext cx="2466000" cy="3187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cxnSp>
        <p:nvCxnSpPr>
          <p:cNvPr id="359" name="Google Shape;359;p36"/>
          <p:cNvCxnSpPr/>
          <p:nvPr/>
        </p:nvCxnSpPr>
        <p:spPr>
          <a:xfrm>
            <a:off x="3193541" y="2318975"/>
            <a:ext cx="0" cy="3537900"/>
          </a:xfrm>
          <a:prstGeom prst="straightConnector1">
            <a:avLst/>
          </a:prstGeom>
          <a:noFill/>
          <a:ln w="9525" cap="flat" cmpd="sng">
            <a:solidFill>
              <a:srgbClr val="008099"/>
            </a:solidFill>
            <a:prstDash val="solid"/>
            <a:round/>
            <a:headEnd type="none" w="med" len="med"/>
            <a:tailEnd type="none" w="med" len="med"/>
          </a:ln>
        </p:spPr>
      </p:cxnSp>
      <p:sp>
        <p:nvSpPr>
          <p:cNvPr id="360" name="Google Shape;360;p36"/>
          <p:cNvSpPr txBox="1">
            <a:spLocks noGrp="1"/>
          </p:cNvSpPr>
          <p:nvPr>
            <p:ph type="subTitle" idx="3"/>
          </p:nvPr>
        </p:nvSpPr>
        <p:spPr>
          <a:xfrm>
            <a:off x="457200" y="2329250"/>
            <a:ext cx="24660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361" name="Google Shape;361;p36"/>
          <p:cNvSpPr txBox="1">
            <a:spLocks noGrp="1"/>
          </p:cNvSpPr>
          <p:nvPr>
            <p:ph type="subTitle" idx="4"/>
          </p:nvPr>
        </p:nvSpPr>
        <p:spPr>
          <a:xfrm>
            <a:off x="457200" y="2645590"/>
            <a:ext cx="2466000" cy="3187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362" name="Google Shape;362;p36"/>
          <p:cNvSpPr txBox="1">
            <a:spLocks noGrp="1"/>
          </p:cNvSpPr>
          <p:nvPr>
            <p:ph type="subTitle" idx="5"/>
          </p:nvPr>
        </p:nvSpPr>
        <p:spPr>
          <a:xfrm>
            <a:off x="3431038" y="2326575"/>
            <a:ext cx="24660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363" name="Google Shape;363;p36"/>
          <p:cNvSpPr txBox="1">
            <a:spLocks noGrp="1"/>
          </p:cNvSpPr>
          <p:nvPr>
            <p:ph type="subTitle" idx="6"/>
          </p:nvPr>
        </p:nvSpPr>
        <p:spPr>
          <a:xfrm>
            <a:off x="3431050" y="2641840"/>
            <a:ext cx="2466000" cy="3187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364" name="Google Shape;364;p36"/>
          <p:cNvSpPr txBox="1">
            <a:spLocks noGrp="1"/>
          </p:cNvSpPr>
          <p:nvPr>
            <p:ph type="subTitle" idx="7"/>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365" name="Google Shape;365;p36"/>
          <p:cNvSpPr txBox="1">
            <a:spLocks noGrp="1"/>
          </p:cNvSpPr>
          <p:nvPr>
            <p:ph type="title"/>
          </p:nvPr>
        </p:nvSpPr>
        <p:spPr>
          <a:xfrm>
            <a:off x="457200" y="1048161"/>
            <a:ext cx="5445600" cy="5571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cxnSp>
        <p:nvCxnSpPr>
          <p:cNvPr id="366" name="Google Shape;366;p36"/>
          <p:cNvCxnSpPr/>
          <p:nvPr/>
        </p:nvCxnSpPr>
        <p:spPr>
          <a:xfrm>
            <a:off x="9059116" y="2318975"/>
            <a:ext cx="0" cy="3537900"/>
          </a:xfrm>
          <a:prstGeom prst="straightConnector1">
            <a:avLst/>
          </a:prstGeom>
          <a:noFill/>
          <a:ln w="9525" cap="flat" cmpd="sng">
            <a:solidFill>
              <a:srgbClr val="008099"/>
            </a:solidFill>
            <a:prstDash val="solid"/>
            <a:round/>
            <a:headEnd type="none" w="med" len="med"/>
            <a:tailEnd type="none" w="med" len="med"/>
          </a:ln>
        </p:spPr>
      </p:cxnSp>
      <p:cxnSp>
        <p:nvCxnSpPr>
          <p:cNvPr id="367" name="Google Shape;367;p36"/>
          <p:cNvCxnSpPr/>
          <p:nvPr/>
        </p:nvCxnSpPr>
        <p:spPr>
          <a:xfrm>
            <a:off x="6115366" y="2318975"/>
            <a:ext cx="0" cy="3537900"/>
          </a:xfrm>
          <a:prstGeom prst="straightConnector1">
            <a:avLst/>
          </a:prstGeom>
          <a:noFill/>
          <a:ln w="9525" cap="flat" cmpd="sng">
            <a:solidFill>
              <a:srgbClr val="008099"/>
            </a:solidFill>
            <a:prstDash val="solid"/>
            <a:round/>
            <a:headEnd type="none" w="med" len="med"/>
            <a:tailEnd type="none" w="med" len="med"/>
          </a:ln>
        </p:spPr>
      </p:cxnSp>
      <p:sp>
        <p:nvSpPr>
          <p:cNvPr id="368" name="Google Shape;368;p36"/>
          <p:cNvSpPr txBox="1">
            <a:spLocks noGrp="1"/>
          </p:cNvSpPr>
          <p:nvPr>
            <p:ph type="subTitle" idx="8"/>
          </p:nvPr>
        </p:nvSpPr>
        <p:spPr>
          <a:xfrm>
            <a:off x="9299588" y="2329250"/>
            <a:ext cx="24660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369" name="Google Shape;369;p36"/>
          <p:cNvSpPr txBox="1">
            <a:spLocks noGrp="1"/>
          </p:cNvSpPr>
          <p:nvPr>
            <p:ph type="subTitle" idx="9"/>
          </p:nvPr>
        </p:nvSpPr>
        <p:spPr>
          <a:xfrm>
            <a:off x="9299600" y="2644515"/>
            <a:ext cx="2466000" cy="3187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pic>
        <p:nvPicPr>
          <p:cNvPr id="370" name="Google Shape;370;p36"/>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371" name="Google Shape;371;p36"/>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93243541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25_4 Column Copy | 2 Line Title">
  <p:cSld name="25_4 Column Copy | 2 Line Title">
    <p:spTree>
      <p:nvGrpSpPr>
        <p:cNvPr id="1" name="Shape 372"/>
        <p:cNvGrpSpPr/>
        <p:nvPr/>
      </p:nvGrpSpPr>
      <p:grpSpPr>
        <a:xfrm>
          <a:off x="0" y="0"/>
          <a:ext cx="0" cy="0"/>
          <a:chOff x="0" y="0"/>
          <a:chExt cx="0" cy="0"/>
        </a:xfrm>
      </p:grpSpPr>
      <p:sp>
        <p:nvSpPr>
          <p:cNvPr id="373" name="Google Shape;373;p37"/>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374" name="Google Shape;374;p37"/>
          <p:cNvSpPr txBox="1">
            <a:spLocks noGrp="1"/>
          </p:cNvSpPr>
          <p:nvPr>
            <p:ph type="title"/>
          </p:nvPr>
        </p:nvSpPr>
        <p:spPr>
          <a:xfrm>
            <a:off x="457200" y="1048161"/>
            <a:ext cx="5445600" cy="8229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sp>
        <p:nvSpPr>
          <p:cNvPr id="375" name="Google Shape;375;p37"/>
          <p:cNvSpPr txBox="1">
            <a:spLocks noGrp="1"/>
          </p:cNvSpPr>
          <p:nvPr>
            <p:ph type="subTitle" idx="2"/>
          </p:nvPr>
        </p:nvSpPr>
        <p:spPr>
          <a:xfrm>
            <a:off x="6352638" y="2501325"/>
            <a:ext cx="24660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376" name="Google Shape;376;p37"/>
          <p:cNvSpPr txBox="1">
            <a:spLocks noGrp="1"/>
          </p:cNvSpPr>
          <p:nvPr>
            <p:ph type="subTitle" idx="3"/>
          </p:nvPr>
        </p:nvSpPr>
        <p:spPr>
          <a:xfrm>
            <a:off x="6352650" y="2816590"/>
            <a:ext cx="2466000" cy="30039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cxnSp>
        <p:nvCxnSpPr>
          <p:cNvPr id="377" name="Google Shape;377;p37"/>
          <p:cNvCxnSpPr/>
          <p:nvPr/>
        </p:nvCxnSpPr>
        <p:spPr>
          <a:xfrm>
            <a:off x="3193550" y="2491050"/>
            <a:ext cx="0" cy="3365700"/>
          </a:xfrm>
          <a:prstGeom prst="straightConnector1">
            <a:avLst/>
          </a:prstGeom>
          <a:noFill/>
          <a:ln w="9525" cap="flat" cmpd="sng">
            <a:solidFill>
              <a:srgbClr val="008099"/>
            </a:solidFill>
            <a:prstDash val="solid"/>
            <a:round/>
            <a:headEnd type="none" w="med" len="med"/>
            <a:tailEnd type="none" w="med" len="med"/>
          </a:ln>
        </p:spPr>
      </p:cxnSp>
      <p:sp>
        <p:nvSpPr>
          <p:cNvPr id="378" name="Google Shape;378;p37"/>
          <p:cNvSpPr txBox="1">
            <a:spLocks noGrp="1"/>
          </p:cNvSpPr>
          <p:nvPr>
            <p:ph type="subTitle" idx="4"/>
          </p:nvPr>
        </p:nvSpPr>
        <p:spPr>
          <a:xfrm>
            <a:off x="457200" y="2501325"/>
            <a:ext cx="24660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379" name="Google Shape;379;p37"/>
          <p:cNvSpPr txBox="1">
            <a:spLocks noGrp="1"/>
          </p:cNvSpPr>
          <p:nvPr>
            <p:ph type="subTitle" idx="5"/>
          </p:nvPr>
        </p:nvSpPr>
        <p:spPr>
          <a:xfrm>
            <a:off x="457200" y="2817665"/>
            <a:ext cx="2466000" cy="30039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380" name="Google Shape;380;p37"/>
          <p:cNvSpPr txBox="1">
            <a:spLocks noGrp="1"/>
          </p:cNvSpPr>
          <p:nvPr>
            <p:ph type="subTitle" idx="6"/>
          </p:nvPr>
        </p:nvSpPr>
        <p:spPr>
          <a:xfrm>
            <a:off x="3431038" y="2498650"/>
            <a:ext cx="24660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381" name="Google Shape;381;p37"/>
          <p:cNvSpPr txBox="1">
            <a:spLocks noGrp="1"/>
          </p:cNvSpPr>
          <p:nvPr>
            <p:ph type="subTitle" idx="7"/>
          </p:nvPr>
        </p:nvSpPr>
        <p:spPr>
          <a:xfrm>
            <a:off x="3431050" y="2813915"/>
            <a:ext cx="2466000" cy="30039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cxnSp>
        <p:nvCxnSpPr>
          <p:cNvPr id="382" name="Google Shape;382;p37"/>
          <p:cNvCxnSpPr/>
          <p:nvPr/>
        </p:nvCxnSpPr>
        <p:spPr>
          <a:xfrm>
            <a:off x="9059125" y="2491050"/>
            <a:ext cx="0" cy="3365700"/>
          </a:xfrm>
          <a:prstGeom prst="straightConnector1">
            <a:avLst/>
          </a:prstGeom>
          <a:noFill/>
          <a:ln w="9525" cap="flat" cmpd="sng">
            <a:solidFill>
              <a:srgbClr val="008099"/>
            </a:solidFill>
            <a:prstDash val="solid"/>
            <a:round/>
            <a:headEnd type="none" w="med" len="med"/>
            <a:tailEnd type="none" w="med" len="med"/>
          </a:ln>
        </p:spPr>
      </p:cxnSp>
      <p:cxnSp>
        <p:nvCxnSpPr>
          <p:cNvPr id="383" name="Google Shape;383;p37"/>
          <p:cNvCxnSpPr/>
          <p:nvPr/>
        </p:nvCxnSpPr>
        <p:spPr>
          <a:xfrm>
            <a:off x="6115375" y="2491050"/>
            <a:ext cx="0" cy="3365700"/>
          </a:xfrm>
          <a:prstGeom prst="straightConnector1">
            <a:avLst/>
          </a:prstGeom>
          <a:noFill/>
          <a:ln w="9525" cap="flat" cmpd="sng">
            <a:solidFill>
              <a:srgbClr val="008099"/>
            </a:solidFill>
            <a:prstDash val="solid"/>
            <a:round/>
            <a:headEnd type="none" w="med" len="med"/>
            <a:tailEnd type="none" w="med" len="med"/>
          </a:ln>
        </p:spPr>
      </p:cxnSp>
      <p:sp>
        <p:nvSpPr>
          <p:cNvPr id="384" name="Google Shape;384;p37"/>
          <p:cNvSpPr txBox="1">
            <a:spLocks noGrp="1"/>
          </p:cNvSpPr>
          <p:nvPr>
            <p:ph type="subTitle" idx="8"/>
          </p:nvPr>
        </p:nvSpPr>
        <p:spPr>
          <a:xfrm>
            <a:off x="9299588" y="2501325"/>
            <a:ext cx="24660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385" name="Google Shape;385;p37"/>
          <p:cNvSpPr txBox="1">
            <a:spLocks noGrp="1"/>
          </p:cNvSpPr>
          <p:nvPr>
            <p:ph type="subTitle" idx="9"/>
          </p:nvPr>
        </p:nvSpPr>
        <p:spPr>
          <a:xfrm>
            <a:off x="9299600" y="2816590"/>
            <a:ext cx="2466000" cy="30039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pic>
        <p:nvPicPr>
          <p:cNvPr id="386" name="Google Shape;386;p37"/>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387" name="Google Shape;387;p37"/>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29366242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26_4 Column Copy | 3 Line Title">
  <p:cSld name="26_4 Column Copy | 3 Line Title">
    <p:spTree>
      <p:nvGrpSpPr>
        <p:cNvPr id="1" name="Shape 388"/>
        <p:cNvGrpSpPr/>
        <p:nvPr/>
      </p:nvGrpSpPr>
      <p:grpSpPr>
        <a:xfrm>
          <a:off x="0" y="0"/>
          <a:ext cx="0" cy="0"/>
          <a:chOff x="0" y="0"/>
          <a:chExt cx="0" cy="0"/>
        </a:xfrm>
      </p:grpSpPr>
      <p:sp>
        <p:nvSpPr>
          <p:cNvPr id="389" name="Google Shape;389;p38"/>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390" name="Google Shape;390;p38"/>
          <p:cNvSpPr txBox="1">
            <a:spLocks noGrp="1"/>
          </p:cNvSpPr>
          <p:nvPr>
            <p:ph type="title"/>
          </p:nvPr>
        </p:nvSpPr>
        <p:spPr>
          <a:xfrm>
            <a:off x="457200" y="1048161"/>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sp>
        <p:nvSpPr>
          <p:cNvPr id="391" name="Google Shape;391;p38"/>
          <p:cNvSpPr txBox="1">
            <a:spLocks noGrp="1"/>
          </p:cNvSpPr>
          <p:nvPr>
            <p:ph type="subTitle" idx="2"/>
          </p:nvPr>
        </p:nvSpPr>
        <p:spPr>
          <a:xfrm>
            <a:off x="6352638" y="2941506"/>
            <a:ext cx="24660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392" name="Google Shape;392;p38"/>
          <p:cNvSpPr txBox="1">
            <a:spLocks noGrp="1"/>
          </p:cNvSpPr>
          <p:nvPr>
            <p:ph type="subTitle" idx="3"/>
          </p:nvPr>
        </p:nvSpPr>
        <p:spPr>
          <a:xfrm>
            <a:off x="6352650" y="3256375"/>
            <a:ext cx="2466000" cy="2564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cxnSp>
        <p:nvCxnSpPr>
          <p:cNvPr id="393" name="Google Shape;393;p38"/>
          <p:cNvCxnSpPr/>
          <p:nvPr/>
        </p:nvCxnSpPr>
        <p:spPr>
          <a:xfrm>
            <a:off x="3193550" y="2931226"/>
            <a:ext cx="0" cy="2925600"/>
          </a:xfrm>
          <a:prstGeom prst="straightConnector1">
            <a:avLst/>
          </a:prstGeom>
          <a:noFill/>
          <a:ln w="9525" cap="flat" cmpd="sng">
            <a:solidFill>
              <a:srgbClr val="008099"/>
            </a:solidFill>
            <a:prstDash val="solid"/>
            <a:round/>
            <a:headEnd type="none" w="med" len="med"/>
            <a:tailEnd type="none" w="med" len="med"/>
          </a:ln>
        </p:spPr>
      </p:cxnSp>
      <p:sp>
        <p:nvSpPr>
          <p:cNvPr id="394" name="Google Shape;394;p38"/>
          <p:cNvSpPr txBox="1">
            <a:spLocks noGrp="1"/>
          </p:cNvSpPr>
          <p:nvPr>
            <p:ph type="subTitle" idx="4"/>
          </p:nvPr>
        </p:nvSpPr>
        <p:spPr>
          <a:xfrm>
            <a:off x="457200" y="2941506"/>
            <a:ext cx="24660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395" name="Google Shape;395;p38"/>
          <p:cNvSpPr txBox="1">
            <a:spLocks noGrp="1"/>
          </p:cNvSpPr>
          <p:nvPr>
            <p:ph type="subTitle" idx="5"/>
          </p:nvPr>
        </p:nvSpPr>
        <p:spPr>
          <a:xfrm>
            <a:off x="457200" y="3257292"/>
            <a:ext cx="2466000" cy="2564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396" name="Google Shape;396;p38"/>
          <p:cNvSpPr txBox="1">
            <a:spLocks noGrp="1"/>
          </p:cNvSpPr>
          <p:nvPr>
            <p:ph type="subTitle" idx="6"/>
          </p:nvPr>
        </p:nvSpPr>
        <p:spPr>
          <a:xfrm>
            <a:off x="3431038" y="2938831"/>
            <a:ext cx="24660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397" name="Google Shape;397;p38"/>
          <p:cNvSpPr txBox="1">
            <a:spLocks noGrp="1"/>
          </p:cNvSpPr>
          <p:nvPr>
            <p:ph type="subTitle" idx="7"/>
          </p:nvPr>
        </p:nvSpPr>
        <p:spPr>
          <a:xfrm>
            <a:off x="3431050" y="3254091"/>
            <a:ext cx="2466000" cy="2564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cxnSp>
        <p:nvCxnSpPr>
          <p:cNvPr id="398" name="Google Shape;398;p38"/>
          <p:cNvCxnSpPr/>
          <p:nvPr/>
        </p:nvCxnSpPr>
        <p:spPr>
          <a:xfrm>
            <a:off x="9059125" y="2931226"/>
            <a:ext cx="0" cy="2925600"/>
          </a:xfrm>
          <a:prstGeom prst="straightConnector1">
            <a:avLst/>
          </a:prstGeom>
          <a:noFill/>
          <a:ln w="9525" cap="flat" cmpd="sng">
            <a:solidFill>
              <a:srgbClr val="008099"/>
            </a:solidFill>
            <a:prstDash val="solid"/>
            <a:round/>
            <a:headEnd type="none" w="med" len="med"/>
            <a:tailEnd type="none" w="med" len="med"/>
          </a:ln>
        </p:spPr>
      </p:cxnSp>
      <p:cxnSp>
        <p:nvCxnSpPr>
          <p:cNvPr id="399" name="Google Shape;399;p38"/>
          <p:cNvCxnSpPr/>
          <p:nvPr/>
        </p:nvCxnSpPr>
        <p:spPr>
          <a:xfrm>
            <a:off x="6115375" y="2931226"/>
            <a:ext cx="0" cy="2925600"/>
          </a:xfrm>
          <a:prstGeom prst="straightConnector1">
            <a:avLst/>
          </a:prstGeom>
          <a:noFill/>
          <a:ln w="9525" cap="flat" cmpd="sng">
            <a:solidFill>
              <a:srgbClr val="008099"/>
            </a:solidFill>
            <a:prstDash val="solid"/>
            <a:round/>
            <a:headEnd type="none" w="med" len="med"/>
            <a:tailEnd type="none" w="med" len="med"/>
          </a:ln>
        </p:spPr>
      </p:cxnSp>
      <p:sp>
        <p:nvSpPr>
          <p:cNvPr id="400" name="Google Shape;400;p38"/>
          <p:cNvSpPr txBox="1">
            <a:spLocks noGrp="1"/>
          </p:cNvSpPr>
          <p:nvPr>
            <p:ph type="subTitle" idx="8"/>
          </p:nvPr>
        </p:nvSpPr>
        <p:spPr>
          <a:xfrm>
            <a:off x="9299588" y="2941506"/>
            <a:ext cx="24660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401" name="Google Shape;401;p38"/>
          <p:cNvSpPr txBox="1">
            <a:spLocks noGrp="1"/>
          </p:cNvSpPr>
          <p:nvPr>
            <p:ph type="subTitle" idx="9"/>
          </p:nvPr>
        </p:nvSpPr>
        <p:spPr>
          <a:xfrm>
            <a:off x="9299600" y="3256375"/>
            <a:ext cx="2466000" cy="2564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pic>
        <p:nvPicPr>
          <p:cNvPr id="402" name="Google Shape;402;p38"/>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403" name="Google Shape;403;p38"/>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91131974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27_Callout">
  <p:cSld name="27_Callout">
    <p:bg>
      <p:bgPr>
        <a:solidFill>
          <a:srgbClr val="E3ECEC">
            <a:alpha val="51400"/>
          </a:srgbClr>
        </a:solidFill>
        <a:effectLst/>
      </p:bgPr>
    </p:bg>
    <p:spTree>
      <p:nvGrpSpPr>
        <p:cNvPr id="1" name="Shape 404"/>
        <p:cNvGrpSpPr/>
        <p:nvPr/>
      </p:nvGrpSpPr>
      <p:grpSpPr>
        <a:xfrm>
          <a:off x="0" y="0"/>
          <a:ext cx="0" cy="0"/>
          <a:chOff x="0" y="0"/>
          <a:chExt cx="0" cy="0"/>
        </a:xfrm>
      </p:grpSpPr>
      <p:pic>
        <p:nvPicPr>
          <p:cNvPr id="405" name="Google Shape;405;p39"/>
          <p:cNvPicPr preferRelativeResize="0"/>
          <p:nvPr/>
        </p:nvPicPr>
        <p:blipFill rotWithShape="1">
          <a:blip r:embed="rId2">
            <a:alphaModFix/>
          </a:blip>
          <a:srcRect t="18" r="25071" b="37664"/>
          <a:stretch/>
        </p:blipFill>
        <p:spPr>
          <a:xfrm>
            <a:off x="8568500" y="3614675"/>
            <a:ext cx="3623502" cy="3243325"/>
          </a:xfrm>
          <a:prstGeom prst="rect">
            <a:avLst/>
          </a:prstGeom>
          <a:noFill/>
          <a:ln>
            <a:noFill/>
          </a:ln>
        </p:spPr>
      </p:pic>
      <p:sp>
        <p:nvSpPr>
          <p:cNvPr id="406" name="Google Shape;406;p39"/>
          <p:cNvSpPr txBox="1">
            <a:spLocks noGrp="1"/>
          </p:cNvSpPr>
          <p:nvPr>
            <p:ph type="title"/>
          </p:nvPr>
        </p:nvSpPr>
        <p:spPr>
          <a:xfrm>
            <a:off x="457200" y="1480925"/>
            <a:ext cx="6633300" cy="1656300"/>
          </a:xfrm>
          <a:prstGeom prst="rect">
            <a:avLst/>
          </a:prstGeom>
        </p:spPr>
        <p:txBody>
          <a:bodyPr spcFirstLastPara="1" wrap="square" lIns="0" tIns="91425" rIns="91425" bIns="91425" anchor="t" anchorCtr="0">
            <a:spAutoFit/>
          </a:bodyPr>
          <a:lstStyle>
            <a:lvl1pPr lvl="0" rtl="0">
              <a:lnSpc>
                <a:spcPct val="100000"/>
              </a:lnSpc>
              <a:spcBef>
                <a:spcPts val="0"/>
              </a:spcBef>
              <a:spcAft>
                <a:spcPts val="0"/>
              </a:spcAft>
              <a:buClr>
                <a:srgbClr val="008099"/>
              </a:buClr>
              <a:buSzPts val="4800"/>
              <a:buNone/>
              <a:defRPr sz="4800">
                <a:solidFill>
                  <a:srgbClr val="008099"/>
                </a:solidFill>
              </a:defRPr>
            </a:lvl1pPr>
            <a:lvl2pPr lvl="1" rtl="0">
              <a:spcBef>
                <a:spcPts val="0"/>
              </a:spcBef>
              <a:spcAft>
                <a:spcPts val="0"/>
              </a:spcAft>
              <a:buClr>
                <a:srgbClr val="008099"/>
              </a:buClr>
              <a:buSzPts val="1500"/>
              <a:buNone/>
              <a:defRPr>
                <a:solidFill>
                  <a:srgbClr val="008099"/>
                </a:solidFill>
              </a:defRPr>
            </a:lvl2pPr>
            <a:lvl3pPr lvl="2" rtl="0">
              <a:spcBef>
                <a:spcPts val="0"/>
              </a:spcBef>
              <a:spcAft>
                <a:spcPts val="0"/>
              </a:spcAft>
              <a:buClr>
                <a:srgbClr val="008099"/>
              </a:buClr>
              <a:buSzPts val="1500"/>
              <a:buNone/>
              <a:defRPr>
                <a:solidFill>
                  <a:srgbClr val="008099"/>
                </a:solidFill>
              </a:defRPr>
            </a:lvl3pPr>
            <a:lvl4pPr lvl="3" rtl="0">
              <a:spcBef>
                <a:spcPts val="0"/>
              </a:spcBef>
              <a:spcAft>
                <a:spcPts val="0"/>
              </a:spcAft>
              <a:buClr>
                <a:srgbClr val="008099"/>
              </a:buClr>
              <a:buSzPts val="1500"/>
              <a:buNone/>
              <a:defRPr>
                <a:solidFill>
                  <a:srgbClr val="008099"/>
                </a:solidFill>
              </a:defRPr>
            </a:lvl4pPr>
            <a:lvl5pPr lvl="4" rtl="0">
              <a:spcBef>
                <a:spcPts val="0"/>
              </a:spcBef>
              <a:spcAft>
                <a:spcPts val="0"/>
              </a:spcAft>
              <a:buClr>
                <a:srgbClr val="008099"/>
              </a:buClr>
              <a:buSzPts val="1500"/>
              <a:buNone/>
              <a:defRPr>
                <a:solidFill>
                  <a:srgbClr val="008099"/>
                </a:solidFill>
              </a:defRPr>
            </a:lvl5pPr>
            <a:lvl6pPr lvl="5" rtl="0">
              <a:spcBef>
                <a:spcPts val="0"/>
              </a:spcBef>
              <a:spcAft>
                <a:spcPts val="0"/>
              </a:spcAft>
              <a:buClr>
                <a:srgbClr val="008099"/>
              </a:buClr>
              <a:buSzPts val="1500"/>
              <a:buNone/>
              <a:defRPr>
                <a:solidFill>
                  <a:srgbClr val="008099"/>
                </a:solidFill>
              </a:defRPr>
            </a:lvl6pPr>
            <a:lvl7pPr lvl="6" rtl="0">
              <a:spcBef>
                <a:spcPts val="0"/>
              </a:spcBef>
              <a:spcAft>
                <a:spcPts val="0"/>
              </a:spcAft>
              <a:buClr>
                <a:srgbClr val="008099"/>
              </a:buClr>
              <a:buSzPts val="1500"/>
              <a:buNone/>
              <a:defRPr>
                <a:solidFill>
                  <a:srgbClr val="008099"/>
                </a:solidFill>
              </a:defRPr>
            </a:lvl7pPr>
            <a:lvl8pPr lvl="7" rtl="0">
              <a:spcBef>
                <a:spcPts val="0"/>
              </a:spcBef>
              <a:spcAft>
                <a:spcPts val="0"/>
              </a:spcAft>
              <a:buClr>
                <a:srgbClr val="008099"/>
              </a:buClr>
              <a:buSzPts val="1500"/>
              <a:buNone/>
              <a:defRPr>
                <a:solidFill>
                  <a:srgbClr val="008099"/>
                </a:solidFill>
              </a:defRPr>
            </a:lvl8pPr>
            <a:lvl9pPr lvl="8" rtl="0">
              <a:spcBef>
                <a:spcPts val="0"/>
              </a:spcBef>
              <a:spcAft>
                <a:spcPts val="0"/>
              </a:spcAft>
              <a:buClr>
                <a:srgbClr val="008099"/>
              </a:buClr>
              <a:buSzPts val="1500"/>
              <a:buNone/>
              <a:defRPr>
                <a:solidFill>
                  <a:srgbClr val="008099"/>
                </a:solidFill>
              </a:defRPr>
            </a:lvl9pPr>
          </a:lstStyle>
          <a:p>
            <a:r>
              <a:rPr lang="en-US"/>
              <a:t>Click to edit Master title style</a:t>
            </a:r>
            <a:endParaRPr/>
          </a:p>
        </p:txBody>
      </p:sp>
      <p:sp>
        <p:nvSpPr>
          <p:cNvPr id="407" name="Google Shape;407;p39"/>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pic>
        <p:nvPicPr>
          <p:cNvPr id="408" name="Google Shape;408;p39"/>
          <p:cNvPicPr preferRelativeResize="0"/>
          <p:nvPr/>
        </p:nvPicPr>
        <p:blipFill>
          <a:blip r:embed="rId3">
            <a:alphaModFix/>
          </a:blip>
          <a:stretch>
            <a:fillRect/>
          </a:stretch>
        </p:blipFill>
        <p:spPr>
          <a:xfrm>
            <a:off x="481208" y="6507862"/>
            <a:ext cx="624173" cy="148946"/>
          </a:xfrm>
          <a:prstGeom prst="rect">
            <a:avLst/>
          </a:prstGeom>
          <a:noFill/>
          <a:ln>
            <a:noFill/>
          </a:ln>
        </p:spPr>
      </p:pic>
      <p:sp>
        <p:nvSpPr>
          <p:cNvPr id="409" name="Google Shape;409;p39"/>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79073713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27_Callout GG">
  <p:cSld name="27_Callout GG">
    <p:bg>
      <p:bgPr>
        <a:solidFill>
          <a:srgbClr val="E3ECEC">
            <a:alpha val="51400"/>
          </a:srgbClr>
        </a:solidFill>
        <a:effectLst/>
      </p:bgPr>
    </p:bg>
    <p:spTree>
      <p:nvGrpSpPr>
        <p:cNvPr id="1" name="Shape 410"/>
        <p:cNvGrpSpPr/>
        <p:nvPr/>
      </p:nvGrpSpPr>
      <p:grpSpPr>
        <a:xfrm>
          <a:off x="0" y="0"/>
          <a:ext cx="0" cy="0"/>
          <a:chOff x="0" y="0"/>
          <a:chExt cx="0" cy="0"/>
        </a:xfrm>
      </p:grpSpPr>
      <p:sp>
        <p:nvSpPr>
          <p:cNvPr id="411" name="Google Shape;411;p40"/>
          <p:cNvSpPr txBox="1">
            <a:spLocks noGrp="1"/>
          </p:cNvSpPr>
          <p:nvPr>
            <p:ph type="title"/>
          </p:nvPr>
        </p:nvSpPr>
        <p:spPr>
          <a:xfrm>
            <a:off x="457200" y="1480925"/>
            <a:ext cx="6633300" cy="1656300"/>
          </a:xfrm>
          <a:prstGeom prst="rect">
            <a:avLst/>
          </a:prstGeom>
        </p:spPr>
        <p:txBody>
          <a:bodyPr spcFirstLastPara="1" wrap="square" lIns="0" tIns="91425" rIns="91425" bIns="91425" anchor="t" anchorCtr="0">
            <a:spAutoFit/>
          </a:bodyPr>
          <a:lstStyle>
            <a:lvl1pPr lvl="0" rtl="0">
              <a:lnSpc>
                <a:spcPct val="100000"/>
              </a:lnSpc>
              <a:spcBef>
                <a:spcPts val="0"/>
              </a:spcBef>
              <a:spcAft>
                <a:spcPts val="0"/>
              </a:spcAft>
              <a:buClr>
                <a:srgbClr val="008099"/>
              </a:buClr>
              <a:buSzPts val="4800"/>
              <a:buNone/>
              <a:defRPr sz="4800">
                <a:solidFill>
                  <a:srgbClr val="008099"/>
                </a:solidFill>
              </a:defRPr>
            </a:lvl1pPr>
            <a:lvl2pPr lvl="1" rtl="0">
              <a:spcBef>
                <a:spcPts val="0"/>
              </a:spcBef>
              <a:spcAft>
                <a:spcPts val="0"/>
              </a:spcAft>
              <a:buClr>
                <a:srgbClr val="008099"/>
              </a:buClr>
              <a:buSzPts val="1500"/>
              <a:buNone/>
              <a:defRPr>
                <a:solidFill>
                  <a:srgbClr val="008099"/>
                </a:solidFill>
              </a:defRPr>
            </a:lvl2pPr>
            <a:lvl3pPr lvl="2" rtl="0">
              <a:spcBef>
                <a:spcPts val="0"/>
              </a:spcBef>
              <a:spcAft>
                <a:spcPts val="0"/>
              </a:spcAft>
              <a:buClr>
                <a:srgbClr val="008099"/>
              </a:buClr>
              <a:buSzPts val="1500"/>
              <a:buNone/>
              <a:defRPr>
                <a:solidFill>
                  <a:srgbClr val="008099"/>
                </a:solidFill>
              </a:defRPr>
            </a:lvl3pPr>
            <a:lvl4pPr lvl="3" rtl="0">
              <a:spcBef>
                <a:spcPts val="0"/>
              </a:spcBef>
              <a:spcAft>
                <a:spcPts val="0"/>
              </a:spcAft>
              <a:buClr>
                <a:srgbClr val="008099"/>
              </a:buClr>
              <a:buSzPts val="1500"/>
              <a:buNone/>
              <a:defRPr>
                <a:solidFill>
                  <a:srgbClr val="008099"/>
                </a:solidFill>
              </a:defRPr>
            </a:lvl4pPr>
            <a:lvl5pPr lvl="4" rtl="0">
              <a:spcBef>
                <a:spcPts val="0"/>
              </a:spcBef>
              <a:spcAft>
                <a:spcPts val="0"/>
              </a:spcAft>
              <a:buClr>
                <a:srgbClr val="008099"/>
              </a:buClr>
              <a:buSzPts val="1500"/>
              <a:buNone/>
              <a:defRPr>
                <a:solidFill>
                  <a:srgbClr val="008099"/>
                </a:solidFill>
              </a:defRPr>
            </a:lvl5pPr>
            <a:lvl6pPr lvl="5" rtl="0">
              <a:spcBef>
                <a:spcPts val="0"/>
              </a:spcBef>
              <a:spcAft>
                <a:spcPts val="0"/>
              </a:spcAft>
              <a:buClr>
                <a:srgbClr val="008099"/>
              </a:buClr>
              <a:buSzPts val="1500"/>
              <a:buNone/>
              <a:defRPr>
                <a:solidFill>
                  <a:srgbClr val="008099"/>
                </a:solidFill>
              </a:defRPr>
            </a:lvl6pPr>
            <a:lvl7pPr lvl="6" rtl="0">
              <a:spcBef>
                <a:spcPts val="0"/>
              </a:spcBef>
              <a:spcAft>
                <a:spcPts val="0"/>
              </a:spcAft>
              <a:buClr>
                <a:srgbClr val="008099"/>
              </a:buClr>
              <a:buSzPts val="1500"/>
              <a:buNone/>
              <a:defRPr>
                <a:solidFill>
                  <a:srgbClr val="008099"/>
                </a:solidFill>
              </a:defRPr>
            </a:lvl7pPr>
            <a:lvl8pPr lvl="7" rtl="0">
              <a:spcBef>
                <a:spcPts val="0"/>
              </a:spcBef>
              <a:spcAft>
                <a:spcPts val="0"/>
              </a:spcAft>
              <a:buClr>
                <a:srgbClr val="008099"/>
              </a:buClr>
              <a:buSzPts val="1500"/>
              <a:buNone/>
              <a:defRPr>
                <a:solidFill>
                  <a:srgbClr val="008099"/>
                </a:solidFill>
              </a:defRPr>
            </a:lvl8pPr>
            <a:lvl9pPr lvl="8" rtl="0">
              <a:spcBef>
                <a:spcPts val="0"/>
              </a:spcBef>
              <a:spcAft>
                <a:spcPts val="0"/>
              </a:spcAft>
              <a:buClr>
                <a:srgbClr val="008099"/>
              </a:buClr>
              <a:buSzPts val="1500"/>
              <a:buNone/>
              <a:defRPr>
                <a:solidFill>
                  <a:srgbClr val="008099"/>
                </a:solidFill>
              </a:defRPr>
            </a:lvl9pPr>
          </a:lstStyle>
          <a:p>
            <a:r>
              <a:rPr lang="en-US"/>
              <a:t>Click to edit Master title style</a:t>
            </a:r>
            <a:endParaRPr/>
          </a:p>
        </p:txBody>
      </p:sp>
      <p:sp>
        <p:nvSpPr>
          <p:cNvPr id="412" name="Google Shape;412;p40"/>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pic>
        <p:nvPicPr>
          <p:cNvPr id="413" name="Google Shape;413;p40"/>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414" name="Google Shape;414;p40"/>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pic>
        <p:nvPicPr>
          <p:cNvPr id="415" name="Google Shape;415;p40"/>
          <p:cNvPicPr preferRelativeResize="0"/>
          <p:nvPr/>
        </p:nvPicPr>
        <p:blipFill rotWithShape="1">
          <a:blip r:embed="rId3">
            <a:alphaModFix/>
          </a:blip>
          <a:srcRect l="7" r="25080" b="37683"/>
          <a:stretch/>
        </p:blipFill>
        <p:spPr>
          <a:xfrm>
            <a:off x="8568500" y="3614675"/>
            <a:ext cx="3623499" cy="3243324"/>
          </a:xfrm>
          <a:prstGeom prst="rect">
            <a:avLst/>
          </a:prstGeom>
          <a:noFill/>
          <a:ln>
            <a:noFill/>
          </a:ln>
        </p:spPr>
      </p:pic>
    </p:spTree>
    <p:extLst>
      <p:ext uri="{BB962C8B-B14F-4D97-AF65-F5344CB8AC3E}">
        <p14:creationId xmlns:p14="http://schemas.microsoft.com/office/powerpoint/2010/main" val="255521331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28_Quote | 3 Line">
  <p:cSld name="28_Quote | 3 Line">
    <p:bg>
      <p:bgPr>
        <a:solidFill>
          <a:srgbClr val="E3ECEC">
            <a:alpha val="51400"/>
          </a:srgbClr>
        </a:solidFill>
        <a:effectLst/>
      </p:bgPr>
    </p:bg>
    <p:spTree>
      <p:nvGrpSpPr>
        <p:cNvPr id="1" name="Shape 416"/>
        <p:cNvGrpSpPr/>
        <p:nvPr/>
      </p:nvGrpSpPr>
      <p:grpSpPr>
        <a:xfrm>
          <a:off x="0" y="0"/>
          <a:ext cx="0" cy="0"/>
          <a:chOff x="0" y="0"/>
          <a:chExt cx="0" cy="0"/>
        </a:xfrm>
      </p:grpSpPr>
      <p:pic>
        <p:nvPicPr>
          <p:cNvPr id="417" name="Google Shape;417;p41"/>
          <p:cNvPicPr preferRelativeResize="0"/>
          <p:nvPr/>
        </p:nvPicPr>
        <p:blipFill rotWithShape="1">
          <a:blip r:embed="rId2">
            <a:alphaModFix/>
          </a:blip>
          <a:srcRect t="18" r="25071" b="37664"/>
          <a:stretch/>
        </p:blipFill>
        <p:spPr>
          <a:xfrm>
            <a:off x="8568500" y="3614675"/>
            <a:ext cx="3623502" cy="3243325"/>
          </a:xfrm>
          <a:prstGeom prst="rect">
            <a:avLst/>
          </a:prstGeom>
          <a:noFill/>
          <a:ln>
            <a:noFill/>
          </a:ln>
        </p:spPr>
      </p:pic>
      <p:sp>
        <p:nvSpPr>
          <p:cNvPr id="418" name="Google Shape;418;p41"/>
          <p:cNvSpPr txBox="1">
            <a:spLocks noGrp="1"/>
          </p:cNvSpPr>
          <p:nvPr>
            <p:ph type="title"/>
          </p:nvPr>
        </p:nvSpPr>
        <p:spPr>
          <a:xfrm>
            <a:off x="457200" y="1480925"/>
            <a:ext cx="6633300" cy="2404800"/>
          </a:xfrm>
          <a:prstGeom prst="rect">
            <a:avLst/>
          </a:prstGeom>
        </p:spPr>
        <p:txBody>
          <a:bodyPr spcFirstLastPara="1" wrap="square" lIns="0" tIns="91425" rIns="91425" bIns="91425" anchor="t" anchorCtr="0">
            <a:noAutofit/>
          </a:bodyPr>
          <a:lstStyle>
            <a:lvl1pPr lvl="0" rtl="0">
              <a:lnSpc>
                <a:spcPct val="100000"/>
              </a:lnSpc>
              <a:spcBef>
                <a:spcPts val="0"/>
              </a:spcBef>
              <a:spcAft>
                <a:spcPts val="0"/>
              </a:spcAft>
              <a:buClr>
                <a:srgbClr val="008099"/>
              </a:buClr>
              <a:buSzPts val="4800"/>
              <a:buNone/>
              <a:defRPr sz="4800">
                <a:solidFill>
                  <a:srgbClr val="008099"/>
                </a:solidFill>
              </a:defRPr>
            </a:lvl1pPr>
            <a:lvl2pPr lvl="1" rtl="0">
              <a:spcBef>
                <a:spcPts val="0"/>
              </a:spcBef>
              <a:spcAft>
                <a:spcPts val="0"/>
              </a:spcAft>
              <a:buClr>
                <a:srgbClr val="008099"/>
              </a:buClr>
              <a:buSzPts val="1500"/>
              <a:buNone/>
              <a:defRPr>
                <a:solidFill>
                  <a:srgbClr val="008099"/>
                </a:solidFill>
              </a:defRPr>
            </a:lvl2pPr>
            <a:lvl3pPr lvl="2" rtl="0">
              <a:spcBef>
                <a:spcPts val="0"/>
              </a:spcBef>
              <a:spcAft>
                <a:spcPts val="0"/>
              </a:spcAft>
              <a:buClr>
                <a:srgbClr val="008099"/>
              </a:buClr>
              <a:buSzPts val="1500"/>
              <a:buNone/>
              <a:defRPr>
                <a:solidFill>
                  <a:srgbClr val="008099"/>
                </a:solidFill>
              </a:defRPr>
            </a:lvl3pPr>
            <a:lvl4pPr lvl="3" rtl="0">
              <a:spcBef>
                <a:spcPts val="0"/>
              </a:spcBef>
              <a:spcAft>
                <a:spcPts val="0"/>
              </a:spcAft>
              <a:buClr>
                <a:srgbClr val="008099"/>
              </a:buClr>
              <a:buSzPts val="1500"/>
              <a:buNone/>
              <a:defRPr>
                <a:solidFill>
                  <a:srgbClr val="008099"/>
                </a:solidFill>
              </a:defRPr>
            </a:lvl4pPr>
            <a:lvl5pPr lvl="4" rtl="0">
              <a:spcBef>
                <a:spcPts val="0"/>
              </a:spcBef>
              <a:spcAft>
                <a:spcPts val="0"/>
              </a:spcAft>
              <a:buClr>
                <a:srgbClr val="008099"/>
              </a:buClr>
              <a:buSzPts val="1500"/>
              <a:buNone/>
              <a:defRPr>
                <a:solidFill>
                  <a:srgbClr val="008099"/>
                </a:solidFill>
              </a:defRPr>
            </a:lvl5pPr>
            <a:lvl6pPr lvl="5" rtl="0">
              <a:spcBef>
                <a:spcPts val="0"/>
              </a:spcBef>
              <a:spcAft>
                <a:spcPts val="0"/>
              </a:spcAft>
              <a:buClr>
                <a:srgbClr val="008099"/>
              </a:buClr>
              <a:buSzPts val="1500"/>
              <a:buNone/>
              <a:defRPr>
                <a:solidFill>
                  <a:srgbClr val="008099"/>
                </a:solidFill>
              </a:defRPr>
            </a:lvl6pPr>
            <a:lvl7pPr lvl="6" rtl="0">
              <a:spcBef>
                <a:spcPts val="0"/>
              </a:spcBef>
              <a:spcAft>
                <a:spcPts val="0"/>
              </a:spcAft>
              <a:buClr>
                <a:srgbClr val="008099"/>
              </a:buClr>
              <a:buSzPts val="1500"/>
              <a:buNone/>
              <a:defRPr>
                <a:solidFill>
                  <a:srgbClr val="008099"/>
                </a:solidFill>
              </a:defRPr>
            </a:lvl7pPr>
            <a:lvl8pPr lvl="7" rtl="0">
              <a:spcBef>
                <a:spcPts val="0"/>
              </a:spcBef>
              <a:spcAft>
                <a:spcPts val="0"/>
              </a:spcAft>
              <a:buClr>
                <a:srgbClr val="008099"/>
              </a:buClr>
              <a:buSzPts val="1500"/>
              <a:buNone/>
              <a:defRPr>
                <a:solidFill>
                  <a:srgbClr val="008099"/>
                </a:solidFill>
              </a:defRPr>
            </a:lvl8pPr>
            <a:lvl9pPr lvl="8" rtl="0">
              <a:spcBef>
                <a:spcPts val="0"/>
              </a:spcBef>
              <a:spcAft>
                <a:spcPts val="0"/>
              </a:spcAft>
              <a:buClr>
                <a:srgbClr val="008099"/>
              </a:buClr>
              <a:buSzPts val="1500"/>
              <a:buNone/>
              <a:defRPr>
                <a:solidFill>
                  <a:srgbClr val="008099"/>
                </a:solidFill>
              </a:defRPr>
            </a:lvl9pPr>
          </a:lstStyle>
          <a:p>
            <a:r>
              <a:rPr lang="en-US"/>
              <a:t>Click to edit Master title style</a:t>
            </a:r>
            <a:endParaRPr/>
          </a:p>
        </p:txBody>
      </p:sp>
      <p:pic>
        <p:nvPicPr>
          <p:cNvPr id="419" name="Google Shape;419;p41"/>
          <p:cNvPicPr preferRelativeResize="0"/>
          <p:nvPr/>
        </p:nvPicPr>
        <p:blipFill>
          <a:blip r:embed="rId3">
            <a:alphaModFix/>
          </a:blip>
          <a:stretch>
            <a:fillRect/>
          </a:stretch>
        </p:blipFill>
        <p:spPr>
          <a:xfrm>
            <a:off x="436250" y="508150"/>
            <a:ext cx="918100" cy="658351"/>
          </a:xfrm>
          <a:prstGeom prst="rect">
            <a:avLst/>
          </a:prstGeom>
          <a:noFill/>
          <a:ln>
            <a:noFill/>
          </a:ln>
        </p:spPr>
      </p:pic>
      <p:sp>
        <p:nvSpPr>
          <p:cNvPr id="420" name="Google Shape;420;p41"/>
          <p:cNvSpPr txBox="1">
            <a:spLocks noGrp="1"/>
          </p:cNvSpPr>
          <p:nvPr>
            <p:ph type="subTitle" idx="1"/>
          </p:nvPr>
        </p:nvSpPr>
        <p:spPr>
          <a:xfrm>
            <a:off x="457200" y="4189725"/>
            <a:ext cx="6633300" cy="365100"/>
          </a:xfrm>
          <a:prstGeom prst="rect">
            <a:avLst/>
          </a:prstGeom>
        </p:spPr>
        <p:txBody>
          <a:bodyPr spcFirstLastPara="1" wrap="square" lIns="0" tIns="0" rIns="91425" bIns="91425" anchor="t" anchorCtr="0">
            <a:spAutoFit/>
          </a:bodyPr>
          <a:lstStyle>
            <a:lvl1pPr lvl="0" rtl="0">
              <a:lnSpc>
                <a:spcPct val="120000"/>
              </a:lnSpc>
              <a:spcBef>
                <a:spcPts val="0"/>
              </a:spcBef>
              <a:spcAft>
                <a:spcPts val="0"/>
              </a:spcAft>
              <a:buClr>
                <a:srgbClr val="00344D"/>
              </a:buClr>
              <a:buSzPts val="1200"/>
              <a:buNone/>
              <a:defRPr sz="1200">
                <a:solidFill>
                  <a:srgbClr val="00344D"/>
                </a:solidFill>
              </a:defRPr>
            </a:lvl1pPr>
            <a:lvl2pPr lvl="1" rtl="0">
              <a:spcBef>
                <a:spcPts val="500"/>
              </a:spcBef>
              <a:spcAft>
                <a:spcPts val="0"/>
              </a:spcAft>
              <a:buSzPts val="1400"/>
              <a:buNone/>
              <a:defRPr/>
            </a:lvl2pPr>
            <a:lvl3pPr lvl="2" rtl="0">
              <a:spcBef>
                <a:spcPts val="500"/>
              </a:spcBef>
              <a:spcAft>
                <a:spcPts val="0"/>
              </a:spcAft>
              <a:buSzPts val="2000"/>
              <a:buNone/>
              <a:defRPr/>
            </a:lvl3pPr>
            <a:lvl4pPr lvl="3" rtl="0">
              <a:spcBef>
                <a:spcPts val="500"/>
              </a:spcBef>
              <a:spcAft>
                <a:spcPts val="0"/>
              </a:spcAft>
              <a:buSzPts val="1900"/>
              <a:buNone/>
              <a:defRPr/>
            </a:lvl4pPr>
            <a:lvl5pPr lvl="4" rtl="0">
              <a:spcBef>
                <a:spcPts val="500"/>
              </a:spcBef>
              <a:spcAft>
                <a:spcPts val="0"/>
              </a:spcAft>
              <a:buSzPts val="1900"/>
              <a:buNone/>
              <a:defRPr/>
            </a:lvl5pPr>
            <a:lvl6pPr lvl="5" rtl="0">
              <a:spcBef>
                <a:spcPts val="500"/>
              </a:spcBef>
              <a:spcAft>
                <a:spcPts val="0"/>
              </a:spcAft>
              <a:buSzPts val="1900"/>
              <a:buNone/>
              <a:defRPr/>
            </a:lvl6pPr>
            <a:lvl7pPr lvl="6" rtl="0">
              <a:spcBef>
                <a:spcPts val="500"/>
              </a:spcBef>
              <a:spcAft>
                <a:spcPts val="0"/>
              </a:spcAft>
              <a:buSzPts val="1900"/>
              <a:buNone/>
              <a:defRPr/>
            </a:lvl7pPr>
            <a:lvl8pPr lvl="7" rtl="0">
              <a:spcBef>
                <a:spcPts val="500"/>
              </a:spcBef>
              <a:spcAft>
                <a:spcPts val="0"/>
              </a:spcAft>
              <a:buSzPts val="1900"/>
              <a:buNone/>
              <a:defRPr/>
            </a:lvl8pPr>
            <a:lvl9pPr lvl="8" rtl="0">
              <a:spcBef>
                <a:spcPts val="500"/>
              </a:spcBef>
              <a:spcAft>
                <a:spcPts val="0"/>
              </a:spcAft>
              <a:buSzPts val="1900"/>
              <a:buNone/>
              <a:defRPr/>
            </a:lvl9pPr>
          </a:lstStyle>
          <a:p>
            <a:r>
              <a:rPr lang="en-US"/>
              <a:t>Click to edit Master subtitle style</a:t>
            </a:r>
            <a:endParaRPr/>
          </a:p>
        </p:txBody>
      </p:sp>
      <p:pic>
        <p:nvPicPr>
          <p:cNvPr id="421" name="Google Shape;421;p41"/>
          <p:cNvPicPr preferRelativeResize="0"/>
          <p:nvPr/>
        </p:nvPicPr>
        <p:blipFill>
          <a:blip r:embed="rId4">
            <a:alphaModFix/>
          </a:blip>
          <a:stretch>
            <a:fillRect/>
          </a:stretch>
        </p:blipFill>
        <p:spPr>
          <a:xfrm>
            <a:off x="481208" y="6507862"/>
            <a:ext cx="624173" cy="148946"/>
          </a:xfrm>
          <a:prstGeom prst="rect">
            <a:avLst/>
          </a:prstGeom>
          <a:noFill/>
          <a:ln>
            <a:noFill/>
          </a:ln>
        </p:spPr>
      </p:pic>
      <p:sp>
        <p:nvSpPr>
          <p:cNvPr id="422" name="Google Shape;422;p41"/>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20523667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Side Bar Content Sil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A438DE-C883-703F-FD0B-C87E562E880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p:nvPr>
        </p:nvSpPr>
        <p:spPr>
          <a:xfrm>
            <a:off x="488241" y="579616"/>
            <a:ext cx="4027314" cy="1384651"/>
          </a:xfrm>
        </p:spPr>
        <p:txBody>
          <a:bodyPr anchor="t"/>
          <a:lstStyle>
            <a:lvl1pPr>
              <a:lnSpc>
                <a:spcPts val="4500"/>
              </a:lnSpc>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88241" y="2005012"/>
            <a:ext cx="4027314" cy="4000677"/>
          </a:xfrm>
        </p:spPr>
        <p:txBody>
          <a:bodyPr>
            <a:normAutofit/>
          </a:bodyPr>
          <a:lstStyle>
            <a:lvl1pPr marL="0" indent="0">
              <a:lnSpc>
                <a:spcPts val="3000"/>
              </a:lnSpc>
              <a:spcBef>
                <a:spcPts val="0"/>
              </a:spcBef>
              <a:buFontTx/>
              <a:buNone/>
              <a:defRPr sz="2000">
                <a:solidFill>
                  <a:schemeClr val="bg1"/>
                </a:solidFill>
              </a:defRPr>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dirty="0"/>
              <a:t>Click to edit Master text styles</a:t>
            </a:r>
          </a:p>
        </p:txBody>
      </p:sp>
      <p:sp>
        <p:nvSpPr>
          <p:cNvPr id="6" name="Slide Number Placeholder 5"/>
          <p:cNvSpPr>
            <a:spLocks noGrp="1"/>
          </p:cNvSpPr>
          <p:nvPr>
            <p:ph type="sldNum" sz="quarter" idx="12"/>
          </p:nvPr>
        </p:nvSpPr>
        <p:spPr>
          <a:xfrm>
            <a:off x="8746068" y="6356350"/>
            <a:ext cx="2743200" cy="365125"/>
          </a:xfrm>
        </p:spPr>
        <p:txBody>
          <a:bodyPr/>
          <a:lstStyle>
            <a:lvl1pPr>
              <a:defRPr>
                <a:solidFill>
                  <a:schemeClr val="tx1">
                    <a:lumMod val="90000"/>
                    <a:lumOff val="10000"/>
                  </a:schemeClr>
                </a:solidFill>
              </a:defRPr>
            </a:lvl1pPr>
          </a:lstStyle>
          <a:p>
            <a:fld id="{48F63A3B-78C7-47BE-AE5E-E10140E04643}" type="slidenum">
              <a:rPr lang="en-US" smtClean="0"/>
              <a:pPr/>
              <a:t>‹#›</a:t>
            </a:fld>
            <a:endParaRPr lang="en-US" dirty="0"/>
          </a:p>
        </p:txBody>
      </p:sp>
      <p:sp>
        <p:nvSpPr>
          <p:cNvPr id="11" name="Picture Placeholder 6">
            <a:extLst>
              <a:ext uri="{FF2B5EF4-FFF2-40B4-BE49-F238E27FC236}">
                <a16:creationId xmlns:a16="http://schemas.microsoft.com/office/drawing/2014/main" id="{B0238F6F-4A56-C901-F6F2-29CA683C1DA4}"/>
              </a:ext>
            </a:extLst>
          </p:cNvPr>
          <p:cNvSpPr>
            <a:spLocks noGrp="1" noChangeAspect="1"/>
          </p:cNvSpPr>
          <p:nvPr>
            <p:ph type="pic" sz="quarter" idx="13"/>
          </p:nvPr>
        </p:nvSpPr>
        <p:spPr>
          <a:xfrm>
            <a:off x="5389846" y="4302463"/>
            <a:ext cx="1828800" cy="1832128"/>
          </a:xfrm>
          <a:custGeom>
            <a:avLst/>
            <a:gdLst>
              <a:gd name="connsiteX0" fmla="*/ 3240259 w 5029200"/>
              <a:gd name="connsiteY0" fmla="*/ 4815180 h 5038344"/>
              <a:gd name="connsiteX1" fmla="*/ 3352123 w 5029200"/>
              <a:gd name="connsiteY1" fmla="*/ 4926763 h 5038344"/>
              <a:gd name="connsiteX2" fmla="*/ 3283801 w 5029200"/>
              <a:gd name="connsiteY2" fmla="*/ 5029577 h 5038344"/>
              <a:gd name="connsiteX3" fmla="*/ 3240266 w 5029200"/>
              <a:gd name="connsiteY3" fmla="*/ 5038344 h 5038344"/>
              <a:gd name="connsiteX4" fmla="*/ 3240252 w 5029200"/>
              <a:gd name="connsiteY4" fmla="*/ 5038344 h 5038344"/>
              <a:gd name="connsiteX5" fmla="*/ 3196717 w 5029200"/>
              <a:gd name="connsiteY5" fmla="*/ 5029577 h 5038344"/>
              <a:gd name="connsiteX6" fmla="*/ 3128394 w 5029200"/>
              <a:gd name="connsiteY6" fmla="*/ 4926763 h 5038344"/>
              <a:gd name="connsiteX7" fmla="*/ 3240259 w 5029200"/>
              <a:gd name="connsiteY7" fmla="*/ 4815180 h 5038344"/>
              <a:gd name="connsiteX8" fmla="*/ 2765723 w 5029200"/>
              <a:gd name="connsiteY8" fmla="*/ 4815180 h 5038344"/>
              <a:gd name="connsiteX9" fmla="*/ 2877588 w 5029200"/>
              <a:gd name="connsiteY9" fmla="*/ 4926763 h 5038344"/>
              <a:gd name="connsiteX10" fmla="*/ 2809266 w 5029200"/>
              <a:gd name="connsiteY10" fmla="*/ 5029577 h 5038344"/>
              <a:gd name="connsiteX11" fmla="*/ 2765730 w 5029200"/>
              <a:gd name="connsiteY11" fmla="*/ 5038344 h 5038344"/>
              <a:gd name="connsiteX12" fmla="*/ 2765716 w 5029200"/>
              <a:gd name="connsiteY12" fmla="*/ 5038344 h 5038344"/>
              <a:gd name="connsiteX13" fmla="*/ 2722181 w 5029200"/>
              <a:gd name="connsiteY13" fmla="*/ 5029577 h 5038344"/>
              <a:gd name="connsiteX14" fmla="*/ 2653859 w 5029200"/>
              <a:gd name="connsiteY14" fmla="*/ 4926763 h 5038344"/>
              <a:gd name="connsiteX15" fmla="*/ 2765723 w 5029200"/>
              <a:gd name="connsiteY15" fmla="*/ 4815180 h 5038344"/>
              <a:gd name="connsiteX16" fmla="*/ 2286359 w 5029200"/>
              <a:gd name="connsiteY16" fmla="*/ 4815180 h 5038344"/>
              <a:gd name="connsiteX17" fmla="*/ 2398224 w 5029200"/>
              <a:gd name="connsiteY17" fmla="*/ 4926763 h 5038344"/>
              <a:gd name="connsiteX18" fmla="*/ 2329901 w 5029200"/>
              <a:gd name="connsiteY18" fmla="*/ 5029577 h 5038344"/>
              <a:gd name="connsiteX19" fmla="*/ 2286367 w 5029200"/>
              <a:gd name="connsiteY19" fmla="*/ 5038344 h 5038344"/>
              <a:gd name="connsiteX20" fmla="*/ 2286352 w 5029200"/>
              <a:gd name="connsiteY20" fmla="*/ 5038344 h 5038344"/>
              <a:gd name="connsiteX21" fmla="*/ 2242817 w 5029200"/>
              <a:gd name="connsiteY21" fmla="*/ 5029577 h 5038344"/>
              <a:gd name="connsiteX22" fmla="*/ 2174495 w 5029200"/>
              <a:gd name="connsiteY22" fmla="*/ 4926763 h 5038344"/>
              <a:gd name="connsiteX23" fmla="*/ 2286359 w 5029200"/>
              <a:gd name="connsiteY23" fmla="*/ 4815180 h 5038344"/>
              <a:gd name="connsiteX24" fmla="*/ 1811824 w 5029200"/>
              <a:gd name="connsiteY24" fmla="*/ 4814039 h 5038344"/>
              <a:gd name="connsiteX25" fmla="*/ 1923689 w 5029200"/>
              <a:gd name="connsiteY25" fmla="*/ 4925622 h 5038344"/>
              <a:gd name="connsiteX26" fmla="*/ 1811824 w 5029200"/>
              <a:gd name="connsiteY26" fmla="*/ 5037203 h 5038344"/>
              <a:gd name="connsiteX27" fmla="*/ 1699960 w 5029200"/>
              <a:gd name="connsiteY27" fmla="*/ 4925622 h 5038344"/>
              <a:gd name="connsiteX28" fmla="*/ 1811824 w 5029200"/>
              <a:gd name="connsiteY28" fmla="*/ 4814039 h 5038344"/>
              <a:gd name="connsiteX29" fmla="*/ 3878775 w 5029200"/>
              <a:gd name="connsiteY29" fmla="*/ 4248010 h 5038344"/>
              <a:gd name="connsiteX30" fmla="*/ 4042505 w 5029200"/>
              <a:gd name="connsiteY30" fmla="*/ 4411326 h 5038344"/>
              <a:gd name="connsiteX31" fmla="*/ 3878775 w 5029200"/>
              <a:gd name="connsiteY31" fmla="*/ 4574643 h 5038344"/>
              <a:gd name="connsiteX32" fmla="*/ 3715047 w 5029200"/>
              <a:gd name="connsiteY32" fmla="*/ 4411326 h 5038344"/>
              <a:gd name="connsiteX33" fmla="*/ 3878775 w 5029200"/>
              <a:gd name="connsiteY33" fmla="*/ 4248010 h 5038344"/>
              <a:gd name="connsiteX34" fmla="*/ 1177884 w 5029200"/>
              <a:gd name="connsiteY34" fmla="*/ 4248010 h 5038344"/>
              <a:gd name="connsiteX35" fmla="*/ 1341613 w 5029200"/>
              <a:gd name="connsiteY35" fmla="*/ 4411326 h 5038344"/>
              <a:gd name="connsiteX36" fmla="*/ 1177884 w 5029200"/>
              <a:gd name="connsiteY36" fmla="*/ 4574643 h 5038344"/>
              <a:gd name="connsiteX37" fmla="*/ 1014155 w 5029200"/>
              <a:gd name="connsiteY37" fmla="*/ 4411326 h 5038344"/>
              <a:gd name="connsiteX38" fmla="*/ 1177884 w 5029200"/>
              <a:gd name="connsiteY38" fmla="*/ 4248010 h 5038344"/>
              <a:gd name="connsiteX39" fmla="*/ 3338013 w 5029200"/>
              <a:gd name="connsiteY39" fmla="*/ 4221636 h 5038344"/>
              <a:gd name="connsiteX40" fmla="*/ 3528183 w 5029200"/>
              <a:gd name="connsiteY40" fmla="*/ 4411326 h 5038344"/>
              <a:gd name="connsiteX41" fmla="*/ 3338013 w 5029200"/>
              <a:gd name="connsiteY41" fmla="*/ 4601017 h 5038344"/>
              <a:gd name="connsiteX42" fmla="*/ 3147843 w 5029200"/>
              <a:gd name="connsiteY42" fmla="*/ 4411326 h 5038344"/>
              <a:gd name="connsiteX43" fmla="*/ 3338013 w 5029200"/>
              <a:gd name="connsiteY43" fmla="*/ 4221636 h 5038344"/>
              <a:gd name="connsiteX44" fmla="*/ 1718646 w 5029200"/>
              <a:gd name="connsiteY44" fmla="*/ 4221636 h 5038344"/>
              <a:gd name="connsiteX45" fmla="*/ 1908816 w 5029200"/>
              <a:gd name="connsiteY45" fmla="*/ 4411326 h 5038344"/>
              <a:gd name="connsiteX46" fmla="*/ 1718646 w 5029200"/>
              <a:gd name="connsiteY46" fmla="*/ 4601017 h 5038344"/>
              <a:gd name="connsiteX47" fmla="*/ 1528477 w 5029200"/>
              <a:gd name="connsiteY47" fmla="*/ 4411326 h 5038344"/>
              <a:gd name="connsiteX48" fmla="*/ 1718646 w 5029200"/>
              <a:gd name="connsiteY48" fmla="*/ 4221636 h 5038344"/>
              <a:gd name="connsiteX49" fmla="*/ 2801953 w 5029200"/>
              <a:gd name="connsiteY49" fmla="*/ 4196783 h 5038344"/>
              <a:gd name="connsiteX50" fmla="*/ 3009411 w 5029200"/>
              <a:gd name="connsiteY50" fmla="*/ 4403718 h 5038344"/>
              <a:gd name="connsiteX51" fmla="*/ 2801953 w 5029200"/>
              <a:gd name="connsiteY51" fmla="*/ 4610654 h 5038344"/>
              <a:gd name="connsiteX52" fmla="*/ 2594495 w 5029200"/>
              <a:gd name="connsiteY52" fmla="*/ 4403718 h 5038344"/>
              <a:gd name="connsiteX53" fmla="*/ 2801953 w 5029200"/>
              <a:gd name="connsiteY53" fmla="*/ 4196783 h 5038344"/>
              <a:gd name="connsiteX54" fmla="*/ 2259282 w 5029200"/>
              <a:gd name="connsiteY54" fmla="*/ 4196783 h 5038344"/>
              <a:gd name="connsiteX55" fmla="*/ 2466740 w 5029200"/>
              <a:gd name="connsiteY55" fmla="*/ 4403718 h 5038344"/>
              <a:gd name="connsiteX56" fmla="*/ 2259282 w 5029200"/>
              <a:gd name="connsiteY56" fmla="*/ 4610654 h 5038344"/>
              <a:gd name="connsiteX57" fmla="*/ 2051824 w 5029200"/>
              <a:gd name="connsiteY57" fmla="*/ 4403718 h 5038344"/>
              <a:gd name="connsiteX58" fmla="*/ 2259282 w 5029200"/>
              <a:gd name="connsiteY58" fmla="*/ 4196783 h 5038344"/>
              <a:gd name="connsiteX59" fmla="*/ 4417887 w 5029200"/>
              <a:gd name="connsiteY59" fmla="*/ 3710383 h 5038344"/>
              <a:gd name="connsiteX60" fmla="*/ 4572973 w 5029200"/>
              <a:gd name="connsiteY60" fmla="*/ 3865077 h 5038344"/>
              <a:gd name="connsiteX61" fmla="*/ 4417887 w 5029200"/>
              <a:gd name="connsiteY61" fmla="*/ 4019772 h 5038344"/>
              <a:gd name="connsiteX62" fmla="*/ 4262675 w 5029200"/>
              <a:gd name="connsiteY62" fmla="*/ 3865077 h 5038344"/>
              <a:gd name="connsiteX63" fmla="*/ 4417887 w 5029200"/>
              <a:gd name="connsiteY63" fmla="*/ 3710383 h 5038344"/>
              <a:gd name="connsiteX64" fmla="*/ 641696 w 5029200"/>
              <a:gd name="connsiteY64" fmla="*/ 3707974 h 5038344"/>
              <a:gd name="connsiteX65" fmla="*/ 796781 w 5029200"/>
              <a:gd name="connsiteY65" fmla="*/ 3862795 h 5038344"/>
              <a:gd name="connsiteX66" fmla="*/ 641696 w 5029200"/>
              <a:gd name="connsiteY66" fmla="*/ 4017489 h 5038344"/>
              <a:gd name="connsiteX67" fmla="*/ 486484 w 5029200"/>
              <a:gd name="connsiteY67" fmla="*/ 3862795 h 5038344"/>
              <a:gd name="connsiteX68" fmla="*/ 641696 w 5029200"/>
              <a:gd name="connsiteY68" fmla="*/ 3707974 h 5038344"/>
              <a:gd name="connsiteX69" fmla="*/ 1181061 w 5029200"/>
              <a:gd name="connsiteY69" fmla="*/ 3647618 h 5038344"/>
              <a:gd name="connsiteX70" fmla="*/ 1398180 w 5029200"/>
              <a:gd name="connsiteY70" fmla="*/ 3864189 h 5038344"/>
              <a:gd name="connsiteX71" fmla="*/ 1181061 w 5029200"/>
              <a:gd name="connsiteY71" fmla="*/ 4080761 h 5038344"/>
              <a:gd name="connsiteX72" fmla="*/ 963942 w 5029200"/>
              <a:gd name="connsiteY72" fmla="*/ 3864189 h 5038344"/>
              <a:gd name="connsiteX73" fmla="*/ 1181061 w 5029200"/>
              <a:gd name="connsiteY73" fmla="*/ 3647618 h 5038344"/>
              <a:gd name="connsiteX74" fmla="*/ 3876233 w 5029200"/>
              <a:gd name="connsiteY74" fmla="*/ 3646350 h 5038344"/>
              <a:gd name="connsiteX75" fmla="*/ 4093352 w 5029200"/>
              <a:gd name="connsiteY75" fmla="*/ 3862921 h 5038344"/>
              <a:gd name="connsiteX76" fmla="*/ 3876233 w 5029200"/>
              <a:gd name="connsiteY76" fmla="*/ 4079493 h 5038344"/>
              <a:gd name="connsiteX77" fmla="*/ 3659114 w 5029200"/>
              <a:gd name="connsiteY77" fmla="*/ 3862921 h 5038344"/>
              <a:gd name="connsiteX78" fmla="*/ 3876233 w 5029200"/>
              <a:gd name="connsiteY78" fmla="*/ 3646350 h 5038344"/>
              <a:gd name="connsiteX79" fmla="*/ 4417633 w 5029200"/>
              <a:gd name="connsiteY79" fmla="*/ 3137126 h 5038344"/>
              <a:gd name="connsiteX80" fmla="*/ 4607929 w 5029200"/>
              <a:gd name="connsiteY80" fmla="*/ 3326818 h 5038344"/>
              <a:gd name="connsiteX81" fmla="*/ 4417633 w 5029200"/>
              <a:gd name="connsiteY81" fmla="*/ 3516635 h 5038344"/>
              <a:gd name="connsiteX82" fmla="*/ 4227336 w 5029200"/>
              <a:gd name="connsiteY82" fmla="*/ 3326818 h 5038344"/>
              <a:gd name="connsiteX83" fmla="*/ 4417633 w 5029200"/>
              <a:gd name="connsiteY83" fmla="*/ 3137126 h 5038344"/>
              <a:gd name="connsiteX84" fmla="*/ 641442 w 5029200"/>
              <a:gd name="connsiteY84" fmla="*/ 3134844 h 5038344"/>
              <a:gd name="connsiteX85" fmla="*/ 831739 w 5029200"/>
              <a:gd name="connsiteY85" fmla="*/ 3324661 h 5038344"/>
              <a:gd name="connsiteX86" fmla="*/ 641442 w 5029200"/>
              <a:gd name="connsiteY86" fmla="*/ 3514478 h 5038344"/>
              <a:gd name="connsiteX87" fmla="*/ 451145 w 5029200"/>
              <a:gd name="connsiteY87" fmla="*/ 3324661 h 5038344"/>
              <a:gd name="connsiteX88" fmla="*/ 641442 w 5029200"/>
              <a:gd name="connsiteY88" fmla="*/ 3134844 h 5038344"/>
              <a:gd name="connsiteX89" fmla="*/ 111865 w 5029200"/>
              <a:gd name="connsiteY89" fmla="*/ 3121023 h 5038344"/>
              <a:gd name="connsiteX90" fmla="*/ 223729 w 5029200"/>
              <a:gd name="connsiteY90" fmla="*/ 3232606 h 5038344"/>
              <a:gd name="connsiteX91" fmla="*/ 111865 w 5029200"/>
              <a:gd name="connsiteY91" fmla="*/ 3344189 h 5038344"/>
              <a:gd name="connsiteX92" fmla="*/ 0 w 5029200"/>
              <a:gd name="connsiteY92" fmla="*/ 3232606 h 5038344"/>
              <a:gd name="connsiteX93" fmla="*/ 111865 w 5029200"/>
              <a:gd name="connsiteY93" fmla="*/ 3121023 h 5038344"/>
              <a:gd name="connsiteX94" fmla="*/ 4917210 w 5029200"/>
              <a:gd name="connsiteY94" fmla="*/ 3120896 h 5038344"/>
              <a:gd name="connsiteX95" fmla="*/ 5029075 w 5029200"/>
              <a:gd name="connsiteY95" fmla="*/ 3232479 h 5038344"/>
              <a:gd name="connsiteX96" fmla="*/ 4917210 w 5029200"/>
              <a:gd name="connsiteY96" fmla="*/ 3344062 h 5038344"/>
              <a:gd name="connsiteX97" fmla="*/ 4805345 w 5029200"/>
              <a:gd name="connsiteY97" fmla="*/ 3232479 h 5038344"/>
              <a:gd name="connsiteX98" fmla="*/ 4917210 w 5029200"/>
              <a:gd name="connsiteY98" fmla="*/ 3120896 h 5038344"/>
              <a:gd name="connsiteX99" fmla="*/ 4917337 w 5029200"/>
              <a:gd name="connsiteY99" fmla="*/ 2645274 h 5038344"/>
              <a:gd name="connsiteX100" fmla="*/ 5020410 w 5029200"/>
              <a:gd name="connsiteY100" fmla="*/ 2713425 h 5038344"/>
              <a:gd name="connsiteX101" fmla="*/ 5029200 w 5029200"/>
              <a:gd name="connsiteY101" fmla="*/ 2756852 h 5038344"/>
              <a:gd name="connsiteX102" fmla="*/ 5029200 w 5029200"/>
              <a:gd name="connsiteY102" fmla="*/ 2756862 h 5038344"/>
              <a:gd name="connsiteX103" fmla="*/ 5020410 w 5029200"/>
              <a:gd name="connsiteY103" fmla="*/ 2800290 h 5038344"/>
              <a:gd name="connsiteX104" fmla="*/ 4917337 w 5029200"/>
              <a:gd name="connsiteY104" fmla="*/ 2868440 h 5038344"/>
              <a:gd name="connsiteX105" fmla="*/ 4805473 w 5029200"/>
              <a:gd name="connsiteY105" fmla="*/ 2756857 h 5038344"/>
              <a:gd name="connsiteX106" fmla="*/ 4917337 w 5029200"/>
              <a:gd name="connsiteY106" fmla="*/ 2645274 h 5038344"/>
              <a:gd name="connsiteX107" fmla="*/ 111865 w 5029200"/>
              <a:gd name="connsiteY107" fmla="*/ 2645274 h 5038344"/>
              <a:gd name="connsiteX108" fmla="*/ 223729 w 5029200"/>
              <a:gd name="connsiteY108" fmla="*/ 2756857 h 5038344"/>
              <a:gd name="connsiteX109" fmla="*/ 111865 w 5029200"/>
              <a:gd name="connsiteY109" fmla="*/ 2868440 h 5038344"/>
              <a:gd name="connsiteX110" fmla="*/ 0 w 5029200"/>
              <a:gd name="connsiteY110" fmla="*/ 2756857 h 5038344"/>
              <a:gd name="connsiteX111" fmla="*/ 111865 w 5029200"/>
              <a:gd name="connsiteY111" fmla="*/ 2645274 h 5038344"/>
              <a:gd name="connsiteX112" fmla="*/ 4417759 w 5029200"/>
              <a:gd name="connsiteY112" fmla="*/ 2581621 h 5038344"/>
              <a:gd name="connsiteX113" fmla="*/ 4625217 w 5029200"/>
              <a:gd name="connsiteY113" fmla="*/ 2788557 h 5038344"/>
              <a:gd name="connsiteX114" fmla="*/ 4417759 w 5029200"/>
              <a:gd name="connsiteY114" fmla="*/ 2995492 h 5038344"/>
              <a:gd name="connsiteX115" fmla="*/ 4210301 w 5029200"/>
              <a:gd name="connsiteY115" fmla="*/ 2788557 h 5038344"/>
              <a:gd name="connsiteX116" fmla="*/ 4417759 w 5029200"/>
              <a:gd name="connsiteY116" fmla="*/ 2581621 h 5038344"/>
              <a:gd name="connsiteX117" fmla="*/ 641569 w 5029200"/>
              <a:gd name="connsiteY117" fmla="*/ 2579466 h 5038344"/>
              <a:gd name="connsiteX118" fmla="*/ 849027 w 5029200"/>
              <a:gd name="connsiteY118" fmla="*/ 2786402 h 5038344"/>
              <a:gd name="connsiteX119" fmla="*/ 641569 w 5029200"/>
              <a:gd name="connsiteY119" fmla="*/ 2993337 h 5038344"/>
              <a:gd name="connsiteX120" fmla="*/ 434111 w 5029200"/>
              <a:gd name="connsiteY120" fmla="*/ 2786402 h 5038344"/>
              <a:gd name="connsiteX121" fmla="*/ 641569 w 5029200"/>
              <a:gd name="connsiteY121" fmla="*/ 2579466 h 5038344"/>
              <a:gd name="connsiteX122" fmla="*/ 4917210 w 5029200"/>
              <a:gd name="connsiteY122" fmla="*/ 2169400 h 5038344"/>
              <a:gd name="connsiteX123" fmla="*/ 5029075 w 5029200"/>
              <a:gd name="connsiteY123" fmla="*/ 2280982 h 5038344"/>
              <a:gd name="connsiteX124" fmla="*/ 4917210 w 5029200"/>
              <a:gd name="connsiteY124" fmla="*/ 2392565 h 5038344"/>
              <a:gd name="connsiteX125" fmla="*/ 4805345 w 5029200"/>
              <a:gd name="connsiteY125" fmla="*/ 2280982 h 5038344"/>
              <a:gd name="connsiteX126" fmla="*/ 4917210 w 5029200"/>
              <a:gd name="connsiteY126" fmla="*/ 2169400 h 5038344"/>
              <a:gd name="connsiteX127" fmla="*/ 111865 w 5029200"/>
              <a:gd name="connsiteY127" fmla="*/ 2169272 h 5038344"/>
              <a:gd name="connsiteX128" fmla="*/ 223729 w 5029200"/>
              <a:gd name="connsiteY128" fmla="*/ 2280855 h 5038344"/>
              <a:gd name="connsiteX129" fmla="*/ 111865 w 5029200"/>
              <a:gd name="connsiteY129" fmla="*/ 2392438 h 5038344"/>
              <a:gd name="connsiteX130" fmla="*/ 0 w 5029200"/>
              <a:gd name="connsiteY130" fmla="*/ 2280855 h 5038344"/>
              <a:gd name="connsiteX131" fmla="*/ 111865 w 5029200"/>
              <a:gd name="connsiteY131" fmla="*/ 2169272 h 5038344"/>
              <a:gd name="connsiteX132" fmla="*/ 4417759 w 5029200"/>
              <a:gd name="connsiteY132" fmla="*/ 2043235 h 5038344"/>
              <a:gd name="connsiteX133" fmla="*/ 4625217 w 5029200"/>
              <a:gd name="connsiteY133" fmla="*/ 2250170 h 5038344"/>
              <a:gd name="connsiteX134" fmla="*/ 4417759 w 5029200"/>
              <a:gd name="connsiteY134" fmla="*/ 2457105 h 5038344"/>
              <a:gd name="connsiteX135" fmla="*/ 4210301 w 5029200"/>
              <a:gd name="connsiteY135" fmla="*/ 2250170 h 5038344"/>
              <a:gd name="connsiteX136" fmla="*/ 4417759 w 5029200"/>
              <a:gd name="connsiteY136" fmla="*/ 2043235 h 5038344"/>
              <a:gd name="connsiteX137" fmla="*/ 641569 w 5029200"/>
              <a:gd name="connsiteY137" fmla="*/ 2041079 h 5038344"/>
              <a:gd name="connsiteX138" fmla="*/ 849027 w 5029200"/>
              <a:gd name="connsiteY138" fmla="*/ 2248015 h 5038344"/>
              <a:gd name="connsiteX139" fmla="*/ 641569 w 5029200"/>
              <a:gd name="connsiteY139" fmla="*/ 2454950 h 5038344"/>
              <a:gd name="connsiteX140" fmla="*/ 434111 w 5029200"/>
              <a:gd name="connsiteY140" fmla="*/ 2248015 h 5038344"/>
              <a:gd name="connsiteX141" fmla="*/ 641569 w 5029200"/>
              <a:gd name="connsiteY141" fmla="*/ 2041079 h 5038344"/>
              <a:gd name="connsiteX142" fmla="*/ 4917337 w 5029200"/>
              <a:gd name="connsiteY142" fmla="*/ 1693525 h 5038344"/>
              <a:gd name="connsiteX143" fmla="*/ 5020410 w 5029200"/>
              <a:gd name="connsiteY143" fmla="*/ 1761674 h 5038344"/>
              <a:gd name="connsiteX144" fmla="*/ 5029200 w 5029200"/>
              <a:gd name="connsiteY144" fmla="*/ 1805101 h 5038344"/>
              <a:gd name="connsiteX145" fmla="*/ 5029200 w 5029200"/>
              <a:gd name="connsiteY145" fmla="*/ 1805111 h 5038344"/>
              <a:gd name="connsiteX146" fmla="*/ 5020410 w 5029200"/>
              <a:gd name="connsiteY146" fmla="*/ 1848539 h 5038344"/>
              <a:gd name="connsiteX147" fmla="*/ 4917337 w 5029200"/>
              <a:gd name="connsiteY147" fmla="*/ 1916689 h 5038344"/>
              <a:gd name="connsiteX148" fmla="*/ 4805473 w 5029200"/>
              <a:gd name="connsiteY148" fmla="*/ 1805106 h 5038344"/>
              <a:gd name="connsiteX149" fmla="*/ 4917337 w 5029200"/>
              <a:gd name="connsiteY149" fmla="*/ 1693525 h 5038344"/>
              <a:gd name="connsiteX150" fmla="*/ 111865 w 5029200"/>
              <a:gd name="connsiteY150" fmla="*/ 1693525 h 5038344"/>
              <a:gd name="connsiteX151" fmla="*/ 223729 w 5029200"/>
              <a:gd name="connsiteY151" fmla="*/ 1805106 h 5038344"/>
              <a:gd name="connsiteX152" fmla="*/ 111865 w 5029200"/>
              <a:gd name="connsiteY152" fmla="*/ 1916689 h 5038344"/>
              <a:gd name="connsiteX153" fmla="*/ 0 w 5029200"/>
              <a:gd name="connsiteY153" fmla="*/ 1805106 h 5038344"/>
              <a:gd name="connsiteX154" fmla="*/ 111865 w 5029200"/>
              <a:gd name="connsiteY154" fmla="*/ 1693525 h 5038344"/>
              <a:gd name="connsiteX155" fmla="*/ 4417887 w 5029200"/>
              <a:gd name="connsiteY155" fmla="*/ 1522092 h 5038344"/>
              <a:gd name="connsiteX156" fmla="*/ 4608184 w 5029200"/>
              <a:gd name="connsiteY156" fmla="*/ 1711910 h 5038344"/>
              <a:gd name="connsiteX157" fmla="*/ 4417887 w 5029200"/>
              <a:gd name="connsiteY157" fmla="*/ 1901600 h 5038344"/>
              <a:gd name="connsiteX158" fmla="*/ 4227589 w 5029200"/>
              <a:gd name="connsiteY158" fmla="*/ 1711910 h 5038344"/>
              <a:gd name="connsiteX159" fmla="*/ 4417887 w 5029200"/>
              <a:gd name="connsiteY159" fmla="*/ 1522092 h 5038344"/>
              <a:gd name="connsiteX160" fmla="*/ 641569 w 5029200"/>
              <a:gd name="connsiteY160" fmla="*/ 1520064 h 5038344"/>
              <a:gd name="connsiteX161" fmla="*/ 831866 w 5029200"/>
              <a:gd name="connsiteY161" fmla="*/ 1709754 h 5038344"/>
              <a:gd name="connsiteX162" fmla="*/ 641569 w 5029200"/>
              <a:gd name="connsiteY162" fmla="*/ 1899572 h 5038344"/>
              <a:gd name="connsiteX163" fmla="*/ 451273 w 5029200"/>
              <a:gd name="connsiteY163" fmla="*/ 1709754 h 5038344"/>
              <a:gd name="connsiteX164" fmla="*/ 641569 w 5029200"/>
              <a:gd name="connsiteY164" fmla="*/ 1520064 h 5038344"/>
              <a:gd name="connsiteX165" fmla="*/ 641442 w 5029200"/>
              <a:gd name="connsiteY165" fmla="*/ 1017180 h 5038344"/>
              <a:gd name="connsiteX166" fmla="*/ 796527 w 5029200"/>
              <a:gd name="connsiteY166" fmla="*/ 1171874 h 5038344"/>
              <a:gd name="connsiteX167" fmla="*/ 641442 w 5029200"/>
              <a:gd name="connsiteY167" fmla="*/ 1326695 h 5038344"/>
              <a:gd name="connsiteX168" fmla="*/ 486356 w 5029200"/>
              <a:gd name="connsiteY168" fmla="*/ 1171874 h 5038344"/>
              <a:gd name="connsiteX169" fmla="*/ 641442 w 5029200"/>
              <a:gd name="connsiteY169" fmla="*/ 1017180 h 5038344"/>
              <a:gd name="connsiteX170" fmla="*/ 4419285 w 5029200"/>
              <a:gd name="connsiteY170" fmla="*/ 1009572 h 5038344"/>
              <a:gd name="connsiteX171" fmla="*/ 4580091 w 5029200"/>
              <a:gd name="connsiteY171" fmla="*/ 1170099 h 5038344"/>
              <a:gd name="connsiteX172" fmla="*/ 4419285 w 5029200"/>
              <a:gd name="connsiteY172" fmla="*/ 1330500 h 5038344"/>
              <a:gd name="connsiteX173" fmla="*/ 4258353 w 5029200"/>
              <a:gd name="connsiteY173" fmla="*/ 1170099 h 5038344"/>
              <a:gd name="connsiteX174" fmla="*/ 4419285 w 5029200"/>
              <a:gd name="connsiteY174" fmla="*/ 1009572 h 5038344"/>
              <a:gd name="connsiteX175" fmla="*/ 1181188 w 5029200"/>
              <a:gd name="connsiteY175" fmla="*/ 954795 h 5038344"/>
              <a:gd name="connsiteX176" fmla="*/ 1398307 w 5029200"/>
              <a:gd name="connsiteY176" fmla="*/ 1171367 h 5038344"/>
              <a:gd name="connsiteX177" fmla="*/ 1181188 w 5029200"/>
              <a:gd name="connsiteY177" fmla="*/ 1387939 h 5038344"/>
              <a:gd name="connsiteX178" fmla="*/ 964069 w 5029200"/>
              <a:gd name="connsiteY178" fmla="*/ 1171367 h 5038344"/>
              <a:gd name="connsiteX179" fmla="*/ 1181188 w 5029200"/>
              <a:gd name="connsiteY179" fmla="*/ 954795 h 5038344"/>
              <a:gd name="connsiteX180" fmla="*/ 3876233 w 5029200"/>
              <a:gd name="connsiteY180" fmla="*/ 953528 h 5038344"/>
              <a:gd name="connsiteX181" fmla="*/ 4093352 w 5029200"/>
              <a:gd name="connsiteY181" fmla="*/ 1170099 h 5038344"/>
              <a:gd name="connsiteX182" fmla="*/ 3876233 w 5029200"/>
              <a:gd name="connsiteY182" fmla="*/ 1386671 h 5038344"/>
              <a:gd name="connsiteX183" fmla="*/ 3659114 w 5029200"/>
              <a:gd name="connsiteY183" fmla="*/ 1170099 h 5038344"/>
              <a:gd name="connsiteX184" fmla="*/ 3876233 w 5029200"/>
              <a:gd name="connsiteY184" fmla="*/ 953528 h 5038344"/>
              <a:gd name="connsiteX185" fmla="*/ 2263987 w 5029200"/>
              <a:gd name="connsiteY185" fmla="*/ 894819 h 5038344"/>
              <a:gd name="connsiteX186" fmla="*/ 2534622 w 5029200"/>
              <a:gd name="connsiteY186" fmla="*/ 1116464 h 5038344"/>
              <a:gd name="connsiteX187" fmla="*/ 2805131 w 5029200"/>
              <a:gd name="connsiteY187" fmla="*/ 894819 h 5038344"/>
              <a:gd name="connsiteX188" fmla="*/ 3080597 w 5029200"/>
              <a:gd name="connsiteY188" fmla="*/ 1156278 h 5038344"/>
              <a:gd name="connsiteX189" fmla="*/ 3081106 w 5029200"/>
              <a:gd name="connsiteY189" fmla="*/ 1156278 h 5038344"/>
              <a:gd name="connsiteX190" fmla="*/ 3344750 w 5029200"/>
              <a:gd name="connsiteY190" fmla="*/ 906612 h 5038344"/>
              <a:gd name="connsiteX191" fmla="*/ 3608777 w 5029200"/>
              <a:gd name="connsiteY191" fmla="*/ 1169973 h 5038344"/>
              <a:gd name="connsiteX192" fmla="*/ 3523353 w 5029200"/>
              <a:gd name="connsiteY192" fmla="*/ 1363847 h 5038344"/>
              <a:gd name="connsiteX193" fmla="*/ 3697250 w 5029200"/>
              <a:gd name="connsiteY193" fmla="*/ 1514866 h 5038344"/>
              <a:gd name="connsiteX194" fmla="*/ 3876233 w 5029200"/>
              <a:gd name="connsiteY194" fmla="*/ 1444999 h 5038344"/>
              <a:gd name="connsiteX195" fmla="*/ 4140260 w 5029200"/>
              <a:gd name="connsiteY195" fmla="*/ 1708360 h 5038344"/>
              <a:gd name="connsiteX196" fmla="*/ 3884751 w 5029200"/>
              <a:gd name="connsiteY196" fmla="*/ 1971594 h 5038344"/>
              <a:gd name="connsiteX197" fmla="*/ 4152082 w 5029200"/>
              <a:gd name="connsiteY197" fmla="*/ 2246620 h 5038344"/>
              <a:gd name="connsiteX198" fmla="*/ 3929878 w 5029200"/>
              <a:gd name="connsiteY198" fmla="*/ 2516447 h 5038344"/>
              <a:gd name="connsiteX199" fmla="*/ 4152082 w 5029200"/>
              <a:gd name="connsiteY199" fmla="*/ 2786402 h 5038344"/>
              <a:gd name="connsiteX200" fmla="*/ 4152335 w 5029200"/>
              <a:gd name="connsiteY200" fmla="*/ 2786148 h 5038344"/>
              <a:gd name="connsiteX201" fmla="*/ 3876488 w 5029200"/>
              <a:gd name="connsiteY201" fmla="*/ 3061300 h 5038344"/>
              <a:gd name="connsiteX202" fmla="*/ 4140513 w 5029200"/>
              <a:gd name="connsiteY202" fmla="*/ 3324661 h 5038344"/>
              <a:gd name="connsiteX203" fmla="*/ 3876488 w 5029200"/>
              <a:gd name="connsiteY203" fmla="*/ 3588022 h 5038344"/>
              <a:gd name="connsiteX204" fmla="*/ 3695089 w 5029200"/>
              <a:gd name="connsiteY204" fmla="*/ 3516128 h 5038344"/>
              <a:gd name="connsiteX205" fmla="*/ 3515089 w 5029200"/>
              <a:gd name="connsiteY205" fmla="*/ 3666765 h 5038344"/>
              <a:gd name="connsiteX206" fmla="*/ 3605724 w 5029200"/>
              <a:gd name="connsiteY206" fmla="*/ 3865330 h 5038344"/>
              <a:gd name="connsiteX207" fmla="*/ 3341699 w 5029200"/>
              <a:gd name="connsiteY207" fmla="*/ 4128691 h 5038344"/>
              <a:gd name="connsiteX208" fmla="*/ 3077800 w 5029200"/>
              <a:gd name="connsiteY208" fmla="*/ 3873953 h 5038344"/>
              <a:gd name="connsiteX209" fmla="*/ 2802080 w 5029200"/>
              <a:gd name="connsiteY209" fmla="*/ 4140610 h 5038344"/>
              <a:gd name="connsiteX210" fmla="*/ 2531445 w 5029200"/>
              <a:gd name="connsiteY210" fmla="*/ 3919094 h 5038344"/>
              <a:gd name="connsiteX211" fmla="*/ 2260935 w 5029200"/>
              <a:gd name="connsiteY211" fmla="*/ 4140610 h 5038344"/>
              <a:gd name="connsiteX212" fmla="*/ 1985087 w 5029200"/>
              <a:gd name="connsiteY212" fmla="*/ 3865457 h 5038344"/>
              <a:gd name="connsiteX213" fmla="*/ 1721062 w 5029200"/>
              <a:gd name="connsiteY213" fmla="*/ 4128818 h 5038344"/>
              <a:gd name="connsiteX214" fmla="*/ 1457037 w 5029200"/>
              <a:gd name="connsiteY214" fmla="*/ 3865457 h 5038344"/>
              <a:gd name="connsiteX215" fmla="*/ 1558223 w 5029200"/>
              <a:gd name="connsiteY215" fmla="*/ 3658269 h 5038344"/>
              <a:gd name="connsiteX216" fmla="*/ 1385213 w 5029200"/>
              <a:gd name="connsiteY216" fmla="*/ 3493304 h 5038344"/>
              <a:gd name="connsiteX217" fmla="*/ 1181188 w 5029200"/>
              <a:gd name="connsiteY217" fmla="*/ 3589417 h 5038344"/>
              <a:gd name="connsiteX218" fmla="*/ 917163 w 5029200"/>
              <a:gd name="connsiteY218" fmla="*/ 3326057 h 5038344"/>
              <a:gd name="connsiteX219" fmla="*/ 1167206 w 5029200"/>
              <a:gd name="connsiteY219" fmla="*/ 3063077 h 5038344"/>
              <a:gd name="connsiteX220" fmla="*/ 1167206 w 5029200"/>
              <a:gd name="connsiteY220" fmla="*/ 3062316 h 5038344"/>
              <a:gd name="connsiteX221" fmla="*/ 905341 w 5029200"/>
              <a:gd name="connsiteY221" fmla="*/ 2787543 h 5038344"/>
              <a:gd name="connsiteX222" fmla="*/ 1127545 w 5029200"/>
              <a:gd name="connsiteY222" fmla="*/ 2517715 h 5038344"/>
              <a:gd name="connsiteX223" fmla="*/ 905341 w 5029200"/>
              <a:gd name="connsiteY223" fmla="*/ 2247761 h 5038344"/>
              <a:gd name="connsiteX224" fmla="*/ 1167206 w 5029200"/>
              <a:gd name="connsiteY224" fmla="*/ 1972988 h 5038344"/>
              <a:gd name="connsiteX225" fmla="*/ 1167206 w 5029200"/>
              <a:gd name="connsiteY225" fmla="*/ 1972481 h 5038344"/>
              <a:gd name="connsiteX226" fmla="*/ 917163 w 5029200"/>
              <a:gd name="connsiteY226" fmla="*/ 1709501 h 5038344"/>
              <a:gd name="connsiteX227" fmla="*/ 1181188 w 5029200"/>
              <a:gd name="connsiteY227" fmla="*/ 1446140 h 5038344"/>
              <a:gd name="connsiteX228" fmla="*/ 1382544 w 5029200"/>
              <a:gd name="connsiteY228" fmla="*/ 1539210 h 5038344"/>
              <a:gd name="connsiteX229" fmla="*/ 1553774 w 5029200"/>
              <a:gd name="connsiteY229" fmla="*/ 1371075 h 5038344"/>
              <a:gd name="connsiteX230" fmla="*/ 1460087 w 5029200"/>
              <a:gd name="connsiteY230" fmla="*/ 1169973 h 5038344"/>
              <a:gd name="connsiteX231" fmla="*/ 1724113 w 5029200"/>
              <a:gd name="connsiteY231" fmla="*/ 906612 h 5038344"/>
              <a:gd name="connsiteX232" fmla="*/ 1987756 w 5029200"/>
              <a:gd name="connsiteY232" fmla="*/ 1156278 h 5038344"/>
              <a:gd name="connsiteX233" fmla="*/ 1988520 w 5029200"/>
              <a:gd name="connsiteY233" fmla="*/ 1156278 h 5038344"/>
              <a:gd name="connsiteX234" fmla="*/ 2263987 w 5029200"/>
              <a:gd name="connsiteY234" fmla="*/ 894819 h 5038344"/>
              <a:gd name="connsiteX235" fmla="*/ 1181188 w 5029200"/>
              <a:gd name="connsiteY235" fmla="*/ 472581 h 5038344"/>
              <a:gd name="connsiteX236" fmla="*/ 1341993 w 5029200"/>
              <a:gd name="connsiteY236" fmla="*/ 633107 h 5038344"/>
              <a:gd name="connsiteX237" fmla="*/ 1181188 w 5029200"/>
              <a:gd name="connsiteY237" fmla="*/ 793507 h 5038344"/>
              <a:gd name="connsiteX238" fmla="*/ 1020383 w 5029200"/>
              <a:gd name="connsiteY238" fmla="*/ 633107 h 5038344"/>
              <a:gd name="connsiteX239" fmla="*/ 1181188 w 5029200"/>
              <a:gd name="connsiteY239" fmla="*/ 472581 h 5038344"/>
              <a:gd name="connsiteX240" fmla="*/ 3878775 w 5029200"/>
              <a:gd name="connsiteY240" fmla="*/ 470424 h 5038344"/>
              <a:gd name="connsiteX241" fmla="*/ 4042505 w 5029200"/>
              <a:gd name="connsiteY241" fmla="*/ 633741 h 5038344"/>
              <a:gd name="connsiteX242" fmla="*/ 3878775 w 5029200"/>
              <a:gd name="connsiteY242" fmla="*/ 797057 h 5038344"/>
              <a:gd name="connsiteX243" fmla="*/ 3715047 w 5029200"/>
              <a:gd name="connsiteY243" fmla="*/ 633741 h 5038344"/>
              <a:gd name="connsiteX244" fmla="*/ 3878775 w 5029200"/>
              <a:gd name="connsiteY244" fmla="*/ 470424 h 5038344"/>
              <a:gd name="connsiteX245" fmla="*/ 1719663 w 5029200"/>
              <a:gd name="connsiteY245" fmla="*/ 444050 h 5038344"/>
              <a:gd name="connsiteX246" fmla="*/ 1909960 w 5029200"/>
              <a:gd name="connsiteY246" fmla="*/ 633741 h 5038344"/>
              <a:gd name="connsiteX247" fmla="*/ 1719663 w 5029200"/>
              <a:gd name="connsiteY247" fmla="*/ 823559 h 5038344"/>
              <a:gd name="connsiteX248" fmla="*/ 1529367 w 5029200"/>
              <a:gd name="connsiteY248" fmla="*/ 633741 h 5038344"/>
              <a:gd name="connsiteX249" fmla="*/ 1719663 w 5029200"/>
              <a:gd name="connsiteY249" fmla="*/ 444050 h 5038344"/>
              <a:gd name="connsiteX250" fmla="*/ 3338013 w 5029200"/>
              <a:gd name="connsiteY250" fmla="*/ 442909 h 5038344"/>
              <a:gd name="connsiteX251" fmla="*/ 3528183 w 5029200"/>
              <a:gd name="connsiteY251" fmla="*/ 632600 h 5038344"/>
              <a:gd name="connsiteX252" fmla="*/ 3338013 w 5029200"/>
              <a:gd name="connsiteY252" fmla="*/ 822290 h 5038344"/>
              <a:gd name="connsiteX253" fmla="*/ 3147843 w 5029200"/>
              <a:gd name="connsiteY253" fmla="*/ 632600 h 5038344"/>
              <a:gd name="connsiteX254" fmla="*/ 3338013 w 5029200"/>
              <a:gd name="connsiteY254" fmla="*/ 442909 h 5038344"/>
              <a:gd name="connsiteX255" fmla="*/ 2799029 w 5029200"/>
              <a:gd name="connsiteY255" fmla="*/ 426806 h 5038344"/>
              <a:gd name="connsiteX256" fmla="*/ 3006487 w 5029200"/>
              <a:gd name="connsiteY256" fmla="*/ 633741 h 5038344"/>
              <a:gd name="connsiteX257" fmla="*/ 2799029 w 5029200"/>
              <a:gd name="connsiteY257" fmla="*/ 840677 h 5038344"/>
              <a:gd name="connsiteX258" fmla="*/ 2591571 w 5029200"/>
              <a:gd name="connsiteY258" fmla="*/ 633741 h 5038344"/>
              <a:gd name="connsiteX259" fmla="*/ 2799029 w 5029200"/>
              <a:gd name="connsiteY259" fmla="*/ 426806 h 5038344"/>
              <a:gd name="connsiteX260" fmla="*/ 2259282 w 5029200"/>
              <a:gd name="connsiteY260" fmla="*/ 426806 h 5038344"/>
              <a:gd name="connsiteX261" fmla="*/ 2466740 w 5029200"/>
              <a:gd name="connsiteY261" fmla="*/ 633741 h 5038344"/>
              <a:gd name="connsiteX262" fmla="*/ 2259282 w 5029200"/>
              <a:gd name="connsiteY262" fmla="*/ 840677 h 5038344"/>
              <a:gd name="connsiteX263" fmla="*/ 2051824 w 5029200"/>
              <a:gd name="connsiteY263" fmla="*/ 633741 h 5038344"/>
              <a:gd name="connsiteX264" fmla="*/ 2259282 w 5029200"/>
              <a:gd name="connsiteY264" fmla="*/ 426806 h 5038344"/>
              <a:gd name="connsiteX265" fmla="*/ 3238860 w 5029200"/>
              <a:gd name="connsiteY265" fmla="*/ 128 h 5038344"/>
              <a:gd name="connsiteX266" fmla="*/ 3350725 w 5029200"/>
              <a:gd name="connsiteY266" fmla="*/ 111711 h 5038344"/>
              <a:gd name="connsiteX267" fmla="*/ 3238860 w 5029200"/>
              <a:gd name="connsiteY267" fmla="*/ 223294 h 5038344"/>
              <a:gd name="connsiteX268" fmla="*/ 3126996 w 5029200"/>
              <a:gd name="connsiteY268" fmla="*/ 111711 h 5038344"/>
              <a:gd name="connsiteX269" fmla="*/ 3238860 w 5029200"/>
              <a:gd name="connsiteY269" fmla="*/ 128 h 5038344"/>
              <a:gd name="connsiteX270" fmla="*/ 2764326 w 5029200"/>
              <a:gd name="connsiteY270" fmla="*/ 128 h 5038344"/>
              <a:gd name="connsiteX271" fmla="*/ 2876191 w 5029200"/>
              <a:gd name="connsiteY271" fmla="*/ 111711 h 5038344"/>
              <a:gd name="connsiteX272" fmla="*/ 2764326 w 5029200"/>
              <a:gd name="connsiteY272" fmla="*/ 223294 h 5038344"/>
              <a:gd name="connsiteX273" fmla="*/ 2652461 w 5029200"/>
              <a:gd name="connsiteY273" fmla="*/ 111711 h 5038344"/>
              <a:gd name="connsiteX274" fmla="*/ 2764326 w 5029200"/>
              <a:gd name="connsiteY274" fmla="*/ 128 h 5038344"/>
              <a:gd name="connsiteX275" fmla="*/ 2285087 w 5029200"/>
              <a:gd name="connsiteY275" fmla="*/ 128 h 5038344"/>
              <a:gd name="connsiteX276" fmla="*/ 2396952 w 5029200"/>
              <a:gd name="connsiteY276" fmla="*/ 111711 h 5038344"/>
              <a:gd name="connsiteX277" fmla="*/ 2285087 w 5029200"/>
              <a:gd name="connsiteY277" fmla="*/ 223294 h 5038344"/>
              <a:gd name="connsiteX278" fmla="*/ 2173223 w 5029200"/>
              <a:gd name="connsiteY278" fmla="*/ 111711 h 5038344"/>
              <a:gd name="connsiteX279" fmla="*/ 2285087 w 5029200"/>
              <a:gd name="connsiteY279" fmla="*/ 128 h 5038344"/>
              <a:gd name="connsiteX280" fmla="*/ 1806027 w 5029200"/>
              <a:gd name="connsiteY280" fmla="*/ 0 h 5038344"/>
              <a:gd name="connsiteX281" fmla="*/ 1814827 w 5029200"/>
              <a:gd name="connsiteY281" fmla="*/ 0 h 5038344"/>
              <a:gd name="connsiteX282" fmla="*/ 1853969 w 5029200"/>
              <a:gd name="connsiteY282" fmla="*/ 7883 h 5038344"/>
              <a:gd name="connsiteX283" fmla="*/ 1922291 w 5029200"/>
              <a:gd name="connsiteY283" fmla="*/ 110697 h 5038344"/>
              <a:gd name="connsiteX284" fmla="*/ 1810427 w 5029200"/>
              <a:gd name="connsiteY284" fmla="*/ 222280 h 5038344"/>
              <a:gd name="connsiteX285" fmla="*/ 1698562 w 5029200"/>
              <a:gd name="connsiteY285" fmla="*/ 110697 h 5038344"/>
              <a:gd name="connsiteX286" fmla="*/ 1766884 w 5029200"/>
              <a:gd name="connsiteY286" fmla="*/ 7883 h 5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5029200" h="5038344">
                <a:moveTo>
                  <a:pt x="3240259" y="4815180"/>
                </a:moveTo>
                <a:cubicBezTo>
                  <a:pt x="3302038" y="4815180"/>
                  <a:pt x="3352123" y="4865138"/>
                  <a:pt x="3352123" y="4926763"/>
                </a:cubicBezTo>
                <a:cubicBezTo>
                  <a:pt x="3352123" y="4972981"/>
                  <a:pt x="3323950" y="5012637"/>
                  <a:pt x="3283801" y="5029577"/>
                </a:cubicBezTo>
                <a:lnTo>
                  <a:pt x="3240266" y="5038344"/>
                </a:lnTo>
                <a:lnTo>
                  <a:pt x="3240252" y="5038344"/>
                </a:lnTo>
                <a:lnTo>
                  <a:pt x="3196717" y="5029577"/>
                </a:lnTo>
                <a:cubicBezTo>
                  <a:pt x="3156567" y="5012637"/>
                  <a:pt x="3128394" y="4972981"/>
                  <a:pt x="3128394" y="4926763"/>
                </a:cubicBezTo>
                <a:cubicBezTo>
                  <a:pt x="3128394" y="4865138"/>
                  <a:pt x="3178479" y="4815180"/>
                  <a:pt x="3240259" y="4815180"/>
                </a:cubicBezTo>
                <a:close/>
                <a:moveTo>
                  <a:pt x="2765723" y="4815180"/>
                </a:moveTo>
                <a:cubicBezTo>
                  <a:pt x="2827504" y="4815180"/>
                  <a:pt x="2877588" y="4865138"/>
                  <a:pt x="2877588" y="4926763"/>
                </a:cubicBezTo>
                <a:cubicBezTo>
                  <a:pt x="2877588" y="4972981"/>
                  <a:pt x="2849416" y="5012637"/>
                  <a:pt x="2809266" y="5029577"/>
                </a:cubicBezTo>
                <a:lnTo>
                  <a:pt x="2765730" y="5038344"/>
                </a:lnTo>
                <a:lnTo>
                  <a:pt x="2765716" y="5038344"/>
                </a:lnTo>
                <a:lnTo>
                  <a:pt x="2722181" y="5029577"/>
                </a:lnTo>
                <a:cubicBezTo>
                  <a:pt x="2682032" y="5012637"/>
                  <a:pt x="2653859" y="4972981"/>
                  <a:pt x="2653859" y="4926763"/>
                </a:cubicBezTo>
                <a:cubicBezTo>
                  <a:pt x="2653859" y="4865138"/>
                  <a:pt x="2703944" y="4815180"/>
                  <a:pt x="2765723" y="4815180"/>
                </a:cubicBezTo>
                <a:close/>
                <a:moveTo>
                  <a:pt x="2286359" y="4815180"/>
                </a:moveTo>
                <a:cubicBezTo>
                  <a:pt x="2348139" y="4815180"/>
                  <a:pt x="2398224" y="4865138"/>
                  <a:pt x="2398224" y="4926763"/>
                </a:cubicBezTo>
                <a:cubicBezTo>
                  <a:pt x="2398224" y="4972981"/>
                  <a:pt x="2370051" y="5012637"/>
                  <a:pt x="2329901" y="5029577"/>
                </a:cubicBezTo>
                <a:lnTo>
                  <a:pt x="2286367" y="5038344"/>
                </a:lnTo>
                <a:lnTo>
                  <a:pt x="2286352" y="5038344"/>
                </a:lnTo>
                <a:lnTo>
                  <a:pt x="2242817" y="5029577"/>
                </a:lnTo>
                <a:cubicBezTo>
                  <a:pt x="2202667" y="5012637"/>
                  <a:pt x="2174495" y="4972981"/>
                  <a:pt x="2174495" y="4926763"/>
                </a:cubicBezTo>
                <a:cubicBezTo>
                  <a:pt x="2174495" y="4865138"/>
                  <a:pt x="2224579" y="4815180"/>
                  <a:pt x="2286359" y="4815180"/>
                </a:cubicBezTo>
                <a:close/>
                <a:moveTo>
                  <a:pt x="1811824" y="4814039"/>
                </a:moveTo>
                <a:cubicBezTo>
                  <a:pt x="1873604" y="4814039"/>
                  <a:pt x="1923689" y="4863997"/>
                  <a:pt x="1923689" y="4925622"/>
                </a:cubicBezTo>
                <a:cubicBezTo>
                  <a:pt x="1923689" y="4987246"/>
                  <a:pt x="1873604" y="5037203"/>
                  <a:pt x="1811824" y="5037203"/>
                </a:cubicBezTo>
                <a:cubicBezTo>
                  <a:pt x="1750045" y="5037203"/>
                  <a:pt x="1699960" y="4987246"/>
                  <a:pt x="1699960" y="4925622"/>
                </a:cubicBezTo>
                <a:cubicBezTo>
                  <a:pt x="1699960" y="4863997"/>
                  <a:pt x="1750045" y="4814039"/>
                  <a:pt x="1811824" y="4814039"/>
                </a:cubicBezTo>
                <a:close/>
                <a:moveTo>
                  <a:pt x="3878775" y="4248010"/>
                </a:moveTo>
                <a:cubicBezTo>
                  <a:pt x="3969157" y="4248010"/>
                  <a:pt x="4042505" y="4321171"/>
                  <a:pt x="4042505" y="4411326"/>
                </a:cubicBezTo>
                <a:cubicBezTo>
                  <a:pt x="4042505" y="4501480"/>
                  <a:pt x="3969157" y="4574643"/>
                  <a:pt x="3878775" y="4574643"/>
                </a:cubicBezTo>
                <a:cubicBezTo>
                  <a:pt x="3788395" y="4574643"/>
                  <a:pt x="3715047" y="4501480"/>
                  <a:pt x="3715047" y="4411326"/>
                </a:cubicBezTo>
                <a:cubicBezTo>
                  <a:pt x="3715047" y="4321171"/>
                  <a:pt x="3788395" y="4248010"/>
                  <a:pt x="3878775" y="4248010"/>
                </a:cubicBezTo>
                <a:close/>
                <a:moveTo>
                  <a:pt x="1177884" y="4248010"/>
                </a:moveTo>
                <a:cubicBezTo>
                  <a:pt x="1268264" y="4248010"/>
                  <a:pt x="1341613" y="4321171"/>
                  <a:pt x="1341613" y="4411326"/>
                </a:cubicBezTo>
                <a:cubicBezTo>
                  <a:pt x="1341613" y="4501480"/>
                  <a:pt x="1268264" y="4574643"/>
                  <a:pt x="1177884" y="4574643"/>
                </a:cubicBezTo>
                <a:cubicBezTo>
                  <a:pt x="1087502" y="4574643"/>
                  <a:pt x="1014155" y="4501480"/>
                  <a:pt x="1014155" y="4411326"/>
                </a:cubicBezTo>
                <a:cubicBezTo>
                  <a:pt x="1014155" y="4321171"/>
                  <a:pt x="1087502" y="4248010"/>
                  <a:pt x="1177884" y="4248010"/>
                </a:cubicBezTo>
                <a:close/>
                <a:moveTo>
                  <a:pt x="3338013" y="4221636"/>
                </a:moveTo>
                <a:cubicBezTo>
                  <a:pt x="3443012" y="4221636"/>
                  <a:pt x="3528183" y="4306590"/>
                  <a:pt x="3528183" y="4411326"/>
                </a:cubicBezTo>
                <a:cubicBezTo>
                  <a:pt x="3528183" y="4516061"/>
                  <a:pt x="3443012" y="4601017"/>
                  <a:pt x="3338013" y="4601017"/>
                </a:cubicBezTo>
                <a:cubicBezTo>
                  <a:pt x="3233012" y="4601017"/>
                  <a:pt x="3147843" y="4516061"/>
                  <a:pt x="3147843" y="4411326"/>
                </a:cubicBezTo>
                <a:cubicBezTo>
                  <a:pt x="3147843" y="4306590"/>
                  <a:pt x="3233012" y="4221636"/>
                  <a:pt x="3338013" y="4221636"/>
                </a:cubicBezTo>
                <a:close/>
                <a:moveTo>
                  <a:pt x="1718646" y="4221636"/>
                </a:moveTo>
                <a:cubicBezTo>
                  <a:pt x="1823647" y="4221636"/>
                  <a:pt x="1908816" y="4306590"/>
                  <a:pt x="1908816" y="4411326"/>
                </a:cubicBezTo>
                <a:cubicBezTo>
                  <a:pt x="1908816" y="4516061"/>
                  <a:pt x="1823647" y="4601017"/>
                  <a:pt x="1718646" y="4601017"/>
                </a:cubicBezTo>
                <a:cubicBezTo>
                  <a:pt x="1613647" y="4601017"/>
                  <a:pt x="1528477" y="4516061"/>
                  <a:pt x="1528477" y="4411326"/>
                </a:cubicBezTo>
                <a:cubicBezTo>
                  <a:pt x="1528477" y="4306590"/>
                  <a:pt x="1613647" y="4221636"/>
                  <a:pt x="1718646" y="4221636"/>
                </a:cubicBezTo>
                <a:close/>
                <a:moveTo>
                  <a:pt x="2801953" y="4196783"/>
                </a:moveTo>
                <a:cubicBezTo>
                  <a:pt x="2916487" y="4196783"/>
                  <a:pt x="3009411" y="4289472"/>
                  <a:pt x="3009411" y="4403718"/>
                </a:cubicBezTo>
                <a:cubicBezTo>
                  <a:pt x="3009411" y="4517963"/>
                  <a:pt x="2916487" y="4610654"/>
                  <a:pt x="2801953" y="4610654"/>
                </a:cubicBezTo>
                <a:cubicBezTo>
                  <a:pt x="2687418" y="4610654"/>
                  <a:pt x="2594495" y="4517963"/>
                  <a:pt x="2594495" y="4403718"/>
                </a:cubicBezTo>
                <a:cubicBezTo>
                  <a:pt x="2594495" y="4289472"/>
                  <a:pt x="2687418" y="4196783"/>
                  <a:pt x="2801953" y="4196783"/>
                </a:cubicBezTo>
                <a:close/>
                <a:moveTo>
                  <a:pt x="2259282" y="4196783"/>
                </a:moveTo>
                <a:cubicBezTo>
                  <a:pt x="2373817" y="4196783"/>
                  <a:pt x="2466740" y="4289472"/>
                  <a:pt x="2466740" y="4403718"/>
                </a:cubicBezTo>
                <a:cubicBezTo>
                  <a:pt x="2466740" y="4517963"/>
                  <a:pt x="2373817" y="4610654"/>
                  <a:pt x="2259282" y="4610654"/>
                </a:cubicBezTo>
                <a:cubicBezTo>
                  <a:pt x="2144748" y="4610654"/>
                  <a:pt x="2051824" y="4517963"/>
                  <a:pt x="2051824" y="4403718"/>
                </a:cubicBezTo>
                <a:cubicBezTo>
                  <a:pt x="2051824" y="4289472"/>
                  <a:pt x="2144748" y="4196783"/>
                  <a:pt x="2259282" y="4196783"/>
                </a:cubicBezTo>
                <a:close/>
                <a:moveTo>
                  <a:pt x="4417887" y="3710383"/>
                </a:moveTo>
                <a:cubicBezTo>
                  <a:pt x="4503691" y="3710383"/>
                  <a:pt x="4572973" y="3779614"/>
                  <a:pt x="4572973" y="3865077"/>
                </a:cubicBezTo>
                <a:cubicBezTo>
                  <a:pt x="4572973" y="3950539"/>
                  <a:pt x="4503565" y="4019772"/>
                  <a:pt x="4417887" y="4019772"/>
                </a:cubicBezTo>
                <a:cubicBezTo>
                  <a:pt x="4332209" y="4019772"/>
                  <a:pt x="4262675" y="3950539"/>
                  <a:pt x="4262675" y="3865077"/>
                </a:cubicBezTo>
                <a:cubicBezTo>
                  <a:pt x="4262675" y="3779614"/>
                  <a:pt x="4332082" y="3710383"/>
                  <a:pt x="4417887" y="3710383"/>
                </a:cubicBezTo>
                <a:close/>
                <a:moveTo>
                  <a:pt x="641696" y="3707974"/>
                </a:moveTo>
                <a:cubicBezTo>
                  <a:pt x="727501" y="3707974"/>
                  <a:pt x="796781" y="3777332"/>
                  <a:pt x="796781" y="3862795"/>
                </a:cubicBezTo>
                <a:cubicBezTo>
                  <a:pt x="796781" y="3948257"/>
                  <a:pt x="727375" y="4017489"/>
                  <a:pt x="641696" y="4017489"/>
                </a:cubicBezTo>
                <a:cubicBezTo>
                  <a:pt x="556019" y="4017489"/>
                  <a:pt x="486484" y="3948257"/>
                  <a:pt x="486484" y="3862795"/>
                </a:cubicBezTo>
                <a:cubicBezTo>
                  <a:pt x="486484" y="3777332"/>
                  <a:pt x="555890" y="3707974"/>
                  <a:pt x="641696" y="3707974"/>
                </a:cubicBezTo>
                <a:close/>
                <a:moveTo>
                  <a:pt x="1181061" y="3647618"/>
                </a:moveTo>
                <a:cubicBezTo>
                  <a:pt x="1300933" y="3647618"/>
                  <a:pt x="1398180" y="3744619"/>
                  <a:pt x="1398180" y="3864189"/>
                </a:cubicBezTo>
                <a:cubicBezTo>
                  <a:pt x="1398180" y="3983761"/>
                  <a:pt x="1300933" y="4080761"/>
                  <a:pt x="1181061" y="4080761"/>
                </a:cubicBezTo>
                <a:cubicBezTo>
                  <a:pt x="1061188" y="4080761"/>
                  <a:pt x="963942" y="3983761"/>
                  <a:pt x="963942" y="3864189"/>
                </a:cubicBezTo>
                <a:cubicBezTo>
                  <a:pt x="963942" y="3744619"/>
                  <a:pt x="1061188" y="3647618"/>
                  <a:pt x="1181061" y="3647618"/>
                </a:cubicBezTo>
                <a:close/>
                <a:moveTo>
                  <a:pt x="3876233" y="3646350"/>
                </a:moveTo>
                <a:cubicBezTo>
                  <a:pt x="3996107" y="3646350"/>
                  <a:pt x="4093352" y="3743351"/>
                  <a:pt x="4093352" y="3862921"/>
                </a:cubicBezTo>
                <a:cubicBezTo>
                  <a:pt x="4093352" y="3982493"/>
                  <a:pt x="3996107" y="4079493"/>
                  <a:pt x="3876233" y="4079493"/>
                </a:cubicBezTo>
                <a:cubicBezTo>
                  <a:pt x="3756361" y="4079493"/>
                  <a:pt x="3659114" y="3982493"/>
                  <a:pt x="3659114" y="3862921"/>
                </a:cubicBezTo>
                <a:cubicBezTo>
                  <a:pt x="3659114" y="3743351"/>
                  <a:pt x="3756361" y="3646350"/>
                  <a:pt x="3876233" y="3646350"/>
                </a:cubicBezTo>
                <a:close/>
                <a:moveTo>
                  <a:pt x="4417633" y="3137126"/>
                </a:moveTo>
                <a:cubicBezTo>
                  <a:pt x="4522760" y="3137126"/>
                  <a:pt x="4607929" y="3222081"/>
                  <a:pt x="4607929" y="3326818"/>
                </a:cubicBezTo>
                <a:cubicBezTo>
                  <a:pt x="4607929" y="3431680"/>
                  <a:pt x="4522760" y="3516635"/>
                  <a:pt x="4417633" y="3516635"/>
                </a:cubicBezTo>
                <a:cubicBezTo>
                  <a:pt x="4312505" y="3516635"/>
                  <a:pt x="4227336" y="3431680"/>
                  <a:pt x="4227336" y="3326818"/>
                </a:cubicBezTo>
                <a:cubicBezTo>
                  <a:pt x="4227336" y="3221954"/>
                  <a:pt x="4312505" y="3137126"/>
                  <a:pt x="4417633" y="3137126"/>
                </a:cubicBezTo>
                <a:close/>
                <a:moveTo>
                  <a:pt x="641442" y="3134844"/>
                </a:moveTo>
                <a:cubicBezTo>
                  <a:pt x="746569" y="3134844"/>
                  <a:pt x="831739" y="3219799"/>
                  <a:pt x="831739" y="3324661"/>
                </a:cubicBezTo>
                <a:cubicBezTo>
                  <a:pt x="831739" y="3429398"/>
                  <a:pt x="746569" y="3514478"/>
                  <a:pt x="641442" y="3514478"/>
                </a:cubicBezTo>
                <a:cubicBezTo>
                  <a:pt x="536315" y="3514478"/>
                  <a:pt x="451145" y="3429524"/>
                  <a:pt x="451145" y="3324661"/>
                </a:cubicBezTo>
                <a:cubicBezTo>
                  <a:pt x="451145" y="3219799"/>
                  <a:pt x="536315" y="3134844"/>
                  <a:pt x="641442" y="3134844"/>
                </a:cubicBezTo>
                <a:close/>
                <a:moveTo>
                  <a:pt x="111865" y="3121023"/>
                </a:moveTo>
                <a:cubicBezTo>
                  <a:pt x="173645" y="3121023"/>
                  <a:pt x="223729" y="3170981"/>
                  <a:pt x="223729" y="3232606"/>
                </a:cubicBezTo>
                <a:cubicBezTo>
                  <a:pt x="223729" y="3294230"/>
                  <a:pt x="173645" y="3344189"/>
                  <a:pt x="111865" y="3344189"/>
                </a:cubicBezTo>
                <a:cubicBezTo>
                  <a:pt x="50086" y="3344189"/>
                  <a:pt x="0" y="3294230"/>
                  <a:pt x="0" y="3232606"/>
                </a:cubicBezTo>
                <a:cubicBezTo>
                  <a:pt x="0" y="3170981"/>
                  <a:pt x="50086" y="3121023"/>
                  <a:pt x="111865" y="3121023"/>
                </a:cubicBezTo>
                <a:close/>
                <a:moveTo>
                  <a:pt x="4917210" y="3120896"/>
                </a:moveTo>
                <a:cubicBezTo>
                  <a:pt x="4978989" y="3120896"/>
                  <a:pt x="5029075" y="3170855"/>
                  <a:pt x="5029075" y="3232479"/>
                </a:cubicBezTo>
                <a:cubicBezTo>
                  <a:pt x="5029075" y="3294103"/>
                  <a:pt x="4978989" y="3344062"/>
                  <a:pt x="4917210" y="3344062"/>
                </a:cubicBezTo>
                <a:cubicBezTo>
                  <a:pt x="4855429" y="3344062"/>
                  <a:pt x="4805345" y="3294103"/>
                  <a:pt x="4805345" y="3232479"/>
                </a:cubicBezTo>
                <a:cubicBezTo>
                  <a:pt x="4805345" y="3170855"/>
                  <a:pt x="4855429" y="3120896"/>
                  <a:pt x="4917210" y="3120896"/>
                </a:cubicBezTo>
                <a:close/>
                <a:moveTo>
                  <a:pt x="4917337" y="2645274"/>
                </a:moveTo>
                <a:cubicBezTo>
                  <a:pt x="4963671" y="2645274"/>
                  <a:pt x="5003428" y="2673376"/>
                  <a:pt x="5020410" y="2713425"/>
                </a:cubicBezTo>
                <a:lnTo>
                  <a:pt x="5029200" y="2756852"/>
                </a:lnTo>
                <a:lnTo>
                  <a:pt x="5029200" y="2756862"/>
                </a:lnTo>
                <a:lnTo>
                  <a:pt x="5020410" y="2800290"/>
                </a:lnTo>
                <a:cubicBezTo>
                  <a:pt x="5003428" y="2840338"/>
                  <a:pt x="4963671" y="2868440"/>
                  <a:pt x="4917337" y="2868440"/>
                </a:cubicBezTo>
                <a:cubicBezTo>
                  <a:pt x="4855557" y="2868440"/>
                  <a:pt x="4805473" y="2818481"/>
                  <a:pt x="4805473" y="2756857"/>
                </a:cubicBezTo>
                <a:cubicBezTo>
                  <a:pt x="4805473" y="2695233"/>
                  <a:pt x="4855557" y="2645274"/>
                  <a:pt x="4917337" y="2645274"/>
                </a:cubicBezTo>
                <a:close/>
                <a:moveTo>
                  <a:pt x="111865" y="2645274"/>
                </a:moveTo>
                <a:cubicBezTo>
                  <a:pt x="173645" y="2645274"/>
                  <a:pt x="223729" y="2695233"/>
                  <a:pt x="223729" y="2756857"/>
                </a:cubicBezTo>
                <a:cubicBezTo>
                  <a:pt x="223729" y="2818481"/>
                  <a:pt x="173645" y="2868440"/>
                  <a:pt x="111865" y="2868440"/>
                </a:cubicBezTo>
                <a:cubicBezTo>
                  <a:pt x="50086" y="2868440"/>
                  <a:pt x="0" y="2818481"/>
                  <a:pt x="0" y="2756857"/>
                </a:cubicBezTo>
                <a:cubicBezTo>
                  <a:pt x="0" y="2695233"/>
                  <a:pt x="50086" y="2645274"/>
                  <a:pt x="111865" y="2645274"/>
                </a:cubicBezTo>
                <a:close/>
                <a:moveTo>
                  <a:pt x="4417759" y="2581621"/>
                </a:moveTo>
                <a:cubicBezTo>
                  <a:pt x="4532295" y="2581621"/>
                  <a:pt x="4625217" y="2674312"/>
                  <a:pt x="4625217" y="2788557"/>
                </a:cubicBezTo>
                <a:cubicBezTo>
                  <a:pt x="4625217" y="2902803"/>
                  <a:pt x="4532295" y="2995492"/>
                  <a:pt x="4417759" y="2995492"/>
                </a:cubicBezTo>
                <a:cubicBezTo>
                  <a:pt x="4303225" y="2995492"/>
                  <a:pt x="4210301" y="2902803"/>
                  <a:pt x="4210301" y="2788557"/>
                </a:cubicBezTo>
                <a:cubicBezTo>
                  <a:pt x="4210301" y="2674312"/>
                  <a:pt x="4303225" y="2581621"/>
                  <a:pt x="4417759" y="2581621"/>
                </a:cubicBezTo>
                <a:close/>
                <a:moveTo>
                  <a:pt x="641569" y="2579466"/>
                </a:moveTo>
                <a:cubicBezTo>
                  <a:pt x="756103" y="2579466"/>
                  <a:pt x="849027" y="2672155"/>
                  <a:pt x="849027" y="2786402"/>
                </a:cubicBezTo>
                <a:cubicBezTo>
                  <a:pt x="849027" y="2900647"/>
                  <a:pt x="756103" y="2993337"/>
                  <a:pt x="641569" y="2993337"/>
                </a:cubicBezTo>
                <a:cubicBezTo>
                  <a:pt x="527035" y="2993337"/>
                  <a:pt x="434111" y="2900647"/>
                  <a:pt x="434111" y="2786402"/>
                </a:cubicBezTo>
                <a:cubicBezTo>
                  <a:pt x="434111" y="2672155"/>
                  <a:pt x="527035" y="2579466"/>
                  <a:pt x="641569" y="2579466"/>
                </a:cubicBezTo>
                <a:close/>
                <a:moveTo>
                  <a:pt x="4917210" y="2169400"/>
                </a:moveTo>
                <a:cubicBezTo>
                  <a:pt x="4978989" y="2169400"/>
                  <a:pt x="5029075" y="2219359"/>
                  <a:pt x="5029075" y="2280982"/>
                </a:cubicBezTo>
                <a:cubicBezTo>
                  <a:pt x="5029075" y="2342606"/>
                  <a:pt x="4978989" y="2392565"/>
                  <a:pt x="4917210" y="2392565"/>
                </a:cubicBezTo>
                <a:cubicBezTo>
                  <a:pt x="4855429" y="2392565"/>
                  <a:pt x="4805345" y="2342606"/>
                  <a:pt x="4805345" y="2280982"/>
                </a:cubicBezTo>
                <a:cubicBezTo>
                  <a:pt x="4805345" y="2219359"/>
                  <a:pt x="4855429" y="2169400"/>
                  <a:pt x="4917210" y="2169400"/>
                </a:cubicBezTo>
                <a:close/>
                <a:moveTo>
                  <a:pt x="111865" y="2169272"/>
                </a:moveTo>
                <a:cubicBezTo>
                  <a:pt x="173645" y="2169272"/>
                  <a:pt x="223729" y="2219231"/>
                  <a:pt x="223729" y="2280855"/>
                </a:cubicBezTo>
                <a:cubicBezTo>
                  <a:pt x="223729" y="2342479"/>
                  <a:pt x="173645" y="2392438"/>
                  <a:pt x="111865" y="2392438"/>
                </a:cubicBezTo>
                <a:cubicBezTo>
                  <a:pt x="50086" y="2392438"/>
                  <a:pt x="0" y="2342479"/>
                  <a:pt x="0" y="2280855"/>
                </a:cubicBezTo>
                <a:cubicBezTo>
                  <a:pt x="0" y="2219231"/>
                  <a:pt x="50086" y="2169272"/>
                  <a:pt x="111865" y="2169272"/>
                </a:cubicBezTo>
                <a:close/>
                <a:moveTo>
                  <a:pt x="4417759" y="2043235"/>
                </a:moveTo>
                <a:cubicBezTo>
                  <a:pt x="4532295" y="2043235"/>
                  <a:pt x="4625217" y="2135925"/>
                  <a:pt x="4625217" y="2250170"/>
                </a:cubicBezTo>
                <a:cubicBezTo>
                  <a:pt x="4625217" y="2364416"/>
                  <a:pt x="4532295" y="2457105"/>
                  <a:pt x="4417759" y="2457105"/>
                </a:cubicBezTo>
                <a:cubicBezTo>
                  <a:pt x="4303225" y="2457105"/>
                  <a:pt x="4210301" y="2364416"/>
                  <a:pt x="4210301" y="2250170"/>
                </a:cubicBezTo>
                <a:cubicBezTo>
                  <a:pt x="4210301" y="2135925"/>
                  <a:pt x="4303225" y="2043235"/>
                  <a:pt x="4417759" y="2043235"/>
                </a:cubicBezTo>
                <a:close/>
                <a:moveTo>
                  <a:pt x="641569" y="2041079"/>
                </a:moveTo>
                <a:cubicBezTo>
                  <a:pt x="756103" y="2041079"/>
                  <a:pt x="849027" y="2133769"/>
                  <a:pt x="849027" y="2248015"/>
                </a:cubicBezTo>
                <a:cubicBezTo>
                  <a:pt x="849027" y="2362260"/>
                  <a:pt x="756103" y="2454950"/>
                  <a:pt x="641569" y="2454950"/>
                </a:cubicBezTo>
                <a:cubicBezTo>
                  <a:pt x="527035" y="2454950"/>
                  <a:pt x="434111" y="2362260"/>
                  <a:pt x="434111" y="2248015"/>
                </a:cubicBezTo>
                <a:cubicBezTo>
                  <a:pt x="434111" y="2133769"/>
                  <a:pt x="527035" y="2041079"/>
                  <a:pt x="641569" y="2041079"/>
                </a:cubicBezTo>
                <a:close/>
                <a:moveTo>
                  <a:pt x="4917337" y="1693525"/>
                </a:moveTo>
                <a:cubicBezTo>
                  <a:pt x="4963671" y="1693525"/>
                  <a:pt x="5003428" y="1721626"/>
                  <a:pt x="5020410" y="1761674"/>
                </a:cubicBezTo>
                <a:lnTo>
                  <a:pt x="5029200" y="1805101"/>
                </a:lnTo>
                <a:lnTo>
                  <a:pt x="5029200" y="1805111"/>
                </a:lnTo>
                <a:lnTo>
                  <a:pt x="5020410" y="1848539"/>
                </a:lnTo>
                <a:cubicBezTo>
                  <a:pt x="5003428" y="1888587"/>
                  <a:pt x="4963671" y="1916689"/>
                  <a:pt x="4917337" y="1916689"/>
                </a:cubicBezTo>
                <a:cubicBezTo>
                  <a:pt x="4855557" y="1916689"/>
                  <a:pt x="4805473" y="1866730"/>
                  <a:pt x="4805473" y="1805106"/>
                </a:cubicBezTo>
                <a:cubicBezTo>
                  <a:pt x="4805473" y="1743483"/>
                  <a:pt x="4855557" y="1693525"/>
                  <a:pt x="4917337" y="1693525"/>
                </a:cubicBezTo>
                <a:close/>
                <a:moveTo>
                  <a:pt x="111865" y="1693525"/>
                </a:moveTo>
                <a:cubicBezTo>
                  <a:pt x="173645" y="1693525"/>
                  <a:pt x="223729" y="1743483"/>
                  <a:pt x="223729" y="1805106"/>
                </a:cubicBezTo>
                <a:cubicBezTo>
                  <a:pt x="223729" y="1866730"/>
                  <a:pt x="173645" y="1916689"/>
                  <a:pt x="111865" y="1916689"/>
                </a:cubicBezTo>
                <a:cubicBezTo>
                  <a:pt x="50086" y="1916689"/>
                  <a:pt x="0" y="1866730"/>
                  <a:pt x="0" y="1805106"/>
                </a:cubicBezTo>
                <a:cubicBezTo>
                  <a:pt x="0" y="1743483"/>
                  <a:pt x="50086" y="1693525"/>
                  <a:pt x="111865" y="1693525"/>
                </a:cubicBezTo>
                <a:close/>
                <a:moveTo>
                  <a:pt x="4417887" y="1522092"/>
                </a:moveTo>
                <a:cubicBezTo>
                  <a:pt x="4523013" y="1522092"/>
                  <a:pt x="4608184" y="1607048"/>
                  <a:pt x="4608184" y="1711910"/>
                </a:cubicBezTo>
                <a:cubicBezTo>
                  <a:pt x="4608184" y="1816773"/>
                  <a:pt x="4523013" y="1901600"/>
                  <a:pt x="4417887" y="1901600"/>
                </a:cubicBezTo>
                <a:cubicBezTo>
                  <a:pt x="4312760" y="1901600"/>
                  <a:pt x="4227589" y="1816645"/>
                  <a:pt x="4227589" y="1711910"/>
                </a:cubicBezTo>
                <a:cubicBezTo>
                  <a:pt x="4227589" y="1607048"/>
                  <a:pt x="4312760" y="1522092"/>
                  <a:pt x="4417887" y="1522092"/>
                </a:cubicBezTo>
                <a:close/>
                <a:moveTo>
                  <a:pt x="641569" y="1520064"/>
                </a:moveTo>
                <a:cubicBezTo>
                  <a:pt x="746697" y="1520064"/>
                  <a:pt x="831866" y="1605019"/>
                  <a:pt x="831866" y="1709754"/>
                </a:cubicBezTo>
                <a:cubicBezTo>
                  <a:pt x="831866" y="1814490"/>
                  <a:pt x="746697" y="1899572"/>
                  <a:pt x="641569" y="1899572"/>
                </a:cubicBezTo>
                <a:cubicBezTo>
                  <a:pt x="536442" y="1899572"/>
                  <a:pt x="451273" y="1814616"/>
                  <a:pt x="451273" y="1709754"/>
                </a:cubicBezTo>
                <a:cubicBezTo>
                  <a:pt x="451273" y="1604892"/>
                  <a:pt x="536442" y="1520064"/>
                  <a:pt x="641569" y="1520064"/>
                </a:cubicBezTo>
                <a:close/>
                <a:moveTo>
                  <a:pt x="641442" y="1017180"/>
                </a:moveTo>
                <a:cubicBezTo>
                  <a:pt x="727120" y="1017180"/>
                  <a:pt x="796527" y="1086412"/>
                  <a:pt x="796527" y="1171874"/>
                </a:cubicBezTo>
                <a:cubicBezTo>
                  <a:pt x="796527" y="1257337"/>
                  <a:pt x="727120" y="1326695"/>
                  <a:pt x="641442" y="1326695"/>
                </a:cubicBezTo>
                <a:cubicBezTo>
                  <a:pt x="555764" y="1326695"/>
                  <a:pt x="486356" y="1257464"/>
                  <a:pt x="486356" y="1171874"/>
                </a:cubicBezTo>
                <a:cubicBezTo>
                  <a:pt x="486356" y="1086412"/>
                  <a:pt x="555764" y="1017180"/>
                  <a:pt x="641442" y="1017180"/>
                </a:cubicBezTo>
                <a:close/>
                <a:moveTo>
                  <a:pt x="4419285" y="1009572"/>
                </a:moveTo>
                <a:cubicBezTo>
                  <a:pt x="4508141" y="1009572"/>
                  <a:pt x="4580091" y="1081467"/>
                  <a:pt x="4580091" y="1170099"/>
                </a:cubicBezTo>
                <a:cubicBezTo>
                  <a:pt x="4580091" y="1258732"/>
                  <a:pt x="4508015" y="1330500"/>
                  <a:pt x="4419285" y="1330500"/>
                </a:cubicBezTo>
                <a:cubicBezTo>
                  <a:pt x="4330557" y="1330500"/>
                  <a:pt x="4258353" y="1258605"/>
                  <a:pt x="4258353" y="1170099"/>
                </a:cubicBezTo>
                <a:cubicBezTo>
                  <a:pt x="4258353" y="1081467"/>
                  <a:pt x="4330429" y="1009572"/>
                  <a:pt x="4419285" y="1009572"/>
                </a:cubicBezTo>
                <a:close/>
                <a:moveTo>
                  <a:pt x="1181188" y="954795"/>
                </a:moveTo>
                <a:cubicBezTo>
                  <a:pt x="1301061" y="954795"/>
                  <a:pt x="1398307" y="1051797"/>
                  <a:pt x="1398307" y="1171367"/>
                </a:cubicBezTo>
                <a:cubicBezTo>
                  <a:pt x="1398307" y="1290939"/>
                  <a:pt x="1301061" y="1387939"/>
                  <a:pt x="1181188" y="1387939"/>
                </a:cubicBezTo>
                <a:cubicBezTo>
                  <a:pt x="1061315" y="1387939"/>
                  <a:pt x="964069" y="1290939"/>
                  <a:pt x="964069" y="1171367"/>
                </a:cubicBezTo>
                <a:cubicBezTo>
                  <a:pt x="964069" y="1051797"/>
                  <a:pt x="1061315" y="954795"/>
                  <a:pt x="1181188" y="954795"/>
                </a:cubicBezTo>
                <a:close/>
                <a:moveTo>
                  <a:pt x="3876233" y="953528"/>
                </a:moveTo>
                <a:cubicBezTo>
                  <a:pt x="3996107" y="953528"/>
                  <a:pt x="4093352" y="1050529"/>
                  <a:pt x="4093352" y="1170099"/>
                </a:cubicBezTo>
                <a:cubicBezTo>
                  <a:pt x="4093352" y="1289671"/>
                  <a:pt x="3996107" y="1386671"/>
                  <a:pt x="3876233" y="1386671"/>
                </a:cubicBezTo>
                <a:cubicBezTo>
                  <a:pt x="3756361" y="1386671"/>
                  <a:pt x="3659114" y="1289671"/>
                  <a:pt x="3659114" y="1170099"/>
                </a:cubicBezTo>
                <a:cubicBezTo>
                  <a:pt x="3659114" y="1050402"/>
                  <a:pt x="3756361" y="953528"/>
                  <a:pt x="3876233" y="953528"/>
                </a:cubicBezTo>
                <a:close/>
                <a:moveTo>
                  <a:pt x="2263987" y="894819"/>
                </a:moveTo>
                <a:cubicBezTo>
                  <a:pt x="2397969" y="894819"/>
                  <a:pt x="2509580" y="990046"/>
                  <a:pt x="2534622" y="1116464"/>
                </a:cubicBezTo>
                <a:cubicBezTo>
                  <a:pt x="2559537" y="990172"/>
                  <a:pt x="2671147" y="894819"/>
                  <a:pt x="2805131" y="894819"/>
                </a:cubicBezTo>
                <a:cubicBezTo>
                  <a:pt x="2952970" y="894819"/>
                  <a:pt x="3073479" y="1010713"/>
                  <a:pt x="3080597" y="1156278"/>
                </a:cubicBezTo>
                <a:lnTo>
                  <a:pt x="3081106" y="1156278"/>
                </a:lnTo>
                <a:cubicBezTo>
                  <a:pt x="3088225" y="1017180"/>
                  <a:pt x="3198944" y="906612"/>
                  <a:pt x="3344750" y="906612"/>
                </a:cubicBezTo>
                <a:cubicBezTo>
                  <a:pt x="3490555" y="906612"/>
                  <a:pt x="3608777" y="1024535"/>
                  <a:pt x="3608777" y="1169973"/>
                </a:cubicBezTo>
                <a:cubicBezTo>
                  <a:pt x="3608777" y="1246686"/>
                  <a:pt x="3575853" y="1315792"/>
                  <a:pt x="3523353" y="1363847"/>
                </a:cubicBezTo>
                <a:cubicBezTo>
                  <a:pt x="3596065" y="1394533"/>
                  <a:pt x="3657080" y="1447915"/>
                  <a:pt x="3697250" y="1514866"/>
                </a:cubicBezTo>
                <a:cubicBezTo>
                  <a:pt x="3744285" y="1471500"/>
                  <a:pt x="3807209" y="1444999"/>
                  <a:pt x="3876233" y="1444999"/>
                </a:cubicBezTo>
                <a:cubicBezTo>
                  <a:pt x="4022039" y="1444999"/>
                  <a:pt x="4140260" y="1565839"/>
                  <a:pt x="4140260" y="1708360"/>
                </a:cubicBezTo>
                <a:cubicBezTo>
                  <a:pt x="4140260" y="1850881"/>
                  <a:pt x="4026615" y="1967156"/>
                  <a:pt x="3884751" y="1971594"/>
                </a:cubicBezTo>
                <a:cubicBezTo>
                  <a:pt x="4033225" y="1976031"/>
                  <a:pt x="4152082" y="2097378"/>
                  <a:pt x="4152082" y="2246620"/>
                </a:cubicBezTo>
                <a:cubicBezTo>
                  <a:pt x="4152082" y="2380265"/>
                  <a:pt x="4056488" y="2491594"/>
                  <a:pt x="3929878" y="2516447"/>
                </a:cubicBezTo>
                <a:cubicBezTo>
                  <a:pt x="4056488" y="2541300"/>
                  <a:pt x="4152082" y="2652756"/>
                  <a:pt x="4152082" y="2786402"/>
                </a:cubicBezTo>
                <a:lnTo>
                  <a:pt x="4152335" y="2786148"/>
                </a:lnTo>
                <a:cubicBezTo>
                  <a:pt x="4152335" y="2938180"/>
                  <a:pt x="4028776" y="3061300"/>
                  <a:pt x="3876488" y="3061300"/>
                </a:cubicBezTo>
                <a:cubicBezTo>
                  <a:pt x="4022294" y="3061300"/>
                  <a:pt x="4140513" y="3179224"/>
                  <a:pt x="4140513" y="3324661"/>
                </a:cubicBezTo>
                <a:cubicBezTo>
                  <a:pt x="4140513" y="3470100"/>
                  <a:pt x="4022294" y="3588022"/>
                  <a:pt x="3876488" y="3588022"/>
                </a:cubicBezTo>
                <a:cubicBezTo>
                  <a:pt x="3806192" y="3588022"/>
                  <a:pt x="3742377" y="3560760"/>
                  <a:pt x="3695089" y="3516128"/>
                </a:cubicBezTo>
                <a:cubicBezTo>
                  <a:pt x="3653394" y="3583838"/>
                  <a:pt x="3590217" y="3637347"/>
                  <a:pt x="3515089" y="3666765"/>
                </a:cubicBezTo>
                <a:cubicBezTo>
                  <a:pt x="3570641" y="3715074"/>
                  <a:pt x="3605724" y="3786082"/>
                  <a:pt x="3605724" y="3865330"/>
                </a:cubicBezTo>
                <a:cubicBezTo>
                  <a:pt x="3605724" y="4010769"/>
                  <a:pt x="3484581" y="4128691"/>
                  <a:pt x="3341699" y="4128691"/>
                </a:cubicBezTo>
                <a:cubicBezTo>
                  <a:pt x="3198817" y="4128691"/>
                  <a:pt x="3082377" y="4015460"/>
                  <a:pt x="3077800" y="3873953"/>
                </a:cubicBezTo>
                <a:cubicBezTo>
                  <a:pt x="3073351" y="4021927"/>
                  <a:pt x="2951572" y="4140610"/>
                  <a:pt x="2802080" y="4140610"/>
                </a:cubicBezTo>
                <a:cubicBezTo>
                  <a:pt x="2668096" y="4140610"/>
                  <a:pt x="2556487" y="4045385"/>
                  <a:pt x="2531445" y="3919094"/>
                </a:cubicBezTo>
                <a:cubicBezTo>
                  <a:pt x="2506528" y="4045385"/>
                  <a:pt x="2394918" y="4140610"/>
                  <a:pt x="2260935" y="4140610"/>
                </a:cubicBezTo>
                <a:cubicBezTo>
                  <a:pt x="2108647" y="4140610"/>
                  <a:pt x="1985087" y="4017362"/>
                  <a:pt x="1985087" y="3865457"/>
                </a:cubicBezTo>
                <a:cubicBezTo>
                  <a:pt x="1985087" y="4010896"/>
                  <a:pt x="1866868" y="4128818"/>
                  <a:pt x="1721062" y="4128818"/>
                </a:cubicBezTo>
                <a:cubicBezTo>
                  <a:pt x="1575256" y="4128818"/>
                  <a:pt x="1457037" y="4010896"/>
                  <a:pt x="1457037" y="3865457"/>
                </a:cubicBezTo>
                <a:cubicBezTo>
                  <a:pt x="1457037" y="3781391"/>
                  <a:pt x="1496698" y="3706453"/>
                  <a:pt x="1558223" y="3658269"/>
                </a:cubicBezTo>
                <a:cubicBezTo>
                  <a:pt x="1483858" y="3624033"/>
                  <a:pt x="1422841" y="3565578"/>
                  <a:pt x="1385213" y="3493304"/>
                </a:cubicBezTo>
                <a:cubicBezTo>
                  <a:pt x="1336781" y="3552012"/>
                  <a:pt x="1263307" y="3589417"/>
                  <a:pt x="1181188" y="3589417"/>
                </a:cubicBezTo>
                <a:cubicBezTo>
                  <a:pt x="1035382" y="3589417"/>
                  <a:pt x="917163" y="3466803"/>
                  <a:pt x="917163" y="3326057"/>
                </a:cubicBezTo>
                <a:cubicBezTo>
                  <a:pt x="917163" y="3185309"/>
                  <a:pt x="1027883" y="3070303"/>
                  <a:pt x="1167206" y="3063077"/>
                </a:cubicBezTo>
                <a:lnTo>
                  <a:pt x="1167206" y="3062316"/>
                </a:lnTo>
                <a:cubicBezTo>
                  <a:pt x="1021272" y="3055088"/>
                  <a:pt x="905341" y="2934755"/>
                  <a:pt x="905341" y="2787543"/>
                </a:cubicBezTo>
                <a:cubicBezTo>
                  <a:pt x="905341" y="2654024"/>
                  <a:pt x="1000806" y="2542567"/>
                  <a:pt x="1127545" y="2517715"/>
                </a:cubicBezTo>
                <a:cubicBezTo>
                  <a:pt x="1000806" y="2492862"/>
                  <a:pt x="905341" y="2381406"/>
                  <a:pt x="905341" y="2247761"/>
                </a:cubicBezTo>
                <a:cubicBezTo>
                  <a:pt x="905341" y="2100548"/>
                  <a:pt x="1021400" y="1980217"/>
                  <a:pt x="1167206" y="1972988"/>
                </a:cubicBezTo>
                <a:lnTo>
                  <a:pt x="1167206" y="1972481"/>
                </a:lnTo>
                <a:cubicBezTo>
                  <a:pt x="1027883" y="1965253"/>
                  <a:pt x="917163" y="1854939"/>
                  <a:pt x="917163" y="1709501"/>
                </a:cubicBezTo>
                <a:cubicBezTo>
                  <a:pt x="917163" y="1564062"/>
                  <a:pt x="1035382" y="1446140"/>
                  <a:pt x="1181188" y="1446140"/>
                </a:cubicBezTo>
                <a:cubicBezTo>
                  <a:pt x="1261909" y="1446140"/>
                  <a:pt x="1334112" y="1482278"/>
                  <a:pt x="1382544" y="1539210"/>
                </a:cubicBezTo>
                <a:cubicBezTo>
                  <a:pt x="1419154" y="1466048"/>
                  <a:pt x="1479790" y="1406579"/>
                  <a:pt x="1553774" y="1371075"/>
                </a:cubicBezTo>
                <a:cubicBezTo>
                  <a:pt x="1496443" y="1322765"/>
                  <a:pt x="1460087" y="1250616"/>
                  <a:pt x="1460087" y="1169973"/>
                </a:cubicBezTo>
                <a:cubicBezTo>
                  <a:pt x="1460087" y="1024535"/>
                  <a:pt x="1582883" y="906612"/>
                  <a:pt x="1724113" y="906612"/>
                </a:cubicBezTo>
                <a:cubicBezTo>
                  <a:pt x="1865342" y="906612"/>
                  <a:pt x="1980638" y="1017180"/>
                  <a:pt x="1987756" y="1156278"/>
                </a:cubicBezTo>
                <a:lnTo>
                  <a:pt x="1988520" y="1156278"/>
                </a:lnTo>
                <a:cubicBezTo>
                  <a:pt x="1995638" y="1010713"/>
                  <a:pt x="2116274" y="894819"/>
                  <a:pt x="2263987" y="894819"/>
                </a:cubicBezTo>
                <a:close/>
                <a:moveTo>
                  <a:pt x="1181188" y="472581"/>
                </a:moveTo>
                <a:cubicBezTo>
                  <a:pt x="1269918" y="472581"/>
                  <a:pt x="1341993" y="544348"/>
                  <a:pt x="1341993" y="633107"/>
                </a:cubicBezTo>
                <a:cubicBezTo>
                  <a:pt x="1341993" y="721866"/>
                  <a:pt x="1269918" y="793507"/>
                  <a:pt x="1181188" y="793507"/>
                </a:cubicBezTo>
                <a:cubicBezTo>
                  <a:pt x="1092460" y="793507"/>
                  <a:pt x="1020383" y="721612"/>
                  <a:pt x="1020383" y="633107"/>
                </a:cubicBezTo>
                <a:cubicBezTo>
                  <a:pt x="1020383" y="544475"/>
                  <a:pt x="1092460" y="472581"/>
                  <a:pt x="1181188" y="472581"/>
                </a:cubicBezTo>
                <a:close/>
                <a:moveTo>
                  <a:pt x="3878775" y="470424"/>
                </a:moveTo>
                <a:cubicBezTo>
                  <a:pt x="3969157" y="470424"/>
                  <a:pt x="4042505" y="543587"/>
                  <a:pt x="4042505" y="633741"/>
                </a:cubicBezTo>
                <a:cubicBezTo>
                  <a:pt x="4042505" y="723896"/>
                  <a:pt x="3969157" y="797057"/>
                  <a:pt x="3878775" y="797057"/>
                </a:cubicBezTo>
                <a:cubicBezTo>
                  <a:pt x="3788395" y="797057"/>
                  <a:pt x="3715047" y="723896"/>
                  <a:pt x="3715047" y="633741"/>
                </a:cubicBezTo>
                <a:cubicBezTo>
                  <a:pt x="3715047" y="543587"/>
                  <a:pt x="3788395" y="470424"/>
                  <a:pt x="3878775" y="470424"/>
                </a:cubicBezTo>
                <a:close/>
                <a:moveTo>
                  <a:pt x="1719663" y="444050"/>
                </a:moveTo>
                <a:cubicBezTo>
                  <a:pt x="1824791" y="444050"/>
                  <a:pt x="1909960" y="529005"/>
                  <a:pt x="1909960" y="633741"/>
                </a:cubicBezTo>
                <a:cubicBezTo>
                  <a:pt x="1909960" y="738477"/>
                  <a:pt x="1824791" y="823559"/>
                  <a:pt x="1719663" y="823559"/>
                </a:cubicBezTo>
                <a:cubicBezTo>
                  <a:pt x="1614536" y="823559"/>
                  <a:pt x="1529367" y="738604"/>
                  <a:pt x="1529367" y="633741"/>
                </a:cubicBezTo>
                <a:cubicBezTo>
                  <a:pt x="1529367" y="528879"/>
                  <a:pt x="1614536" y="444050"/>
                  <a:pt x="1719663" y="444050"/>
                </a:cubicBezTo>
                <a:close/>
                <a:moveTo>
                  <a:pt x="3338013" y="442909"/>
                </a:moveTo>
                <a:cubicBezTo>
                  <a:pt x="3443012" y="442909"/>
                  <a:pt x="3528183" y="527864"/>
                  <a:pt x="3528183" y="632600"/>
                </a:cubicBezTo>
                <a:cubicBezTo>
                  <a:pt x="3528183" y="737336"/>
                  <a:pt x="3443012" y="822290"/>
                  <a:pt x="3338013" y="822290"/>
                </a:cubicBezTo>
                <a:cubicBezTo>
                  <a:pt x="3233012" y="822290"/>
                  <a:pt x="3147843" y="737336"/>
                  <a:pt x="3147843" y="632600"/>
                </a:cubicBezTo>
                <a:cubicBezTo>
                  <a:pt x="3147843" y="527864"/>
                  <a:pt x="3233012" y="442909"/>
                  <a:pt x="3338013" y="442909"/>
                </a:cubicBezTo>
                <a:close/>
                <a:moveTo>
                  <a:pt x="2799029" y="426806"/>
                </a:moveTo>
                <a:cubicBezTo>
                  <a:pt x="2913563" y="426806"/>
                  <a:pt x="3006487" y="519495"/>
                  <a:pt x="3006487" y="633741"/>
                </a:cubicBezTo>
                <a:cubicBezTo>
                  <a:pt x="3006487" y="747987"/>
                  <a:pt x="2913563" y="840677"/>
                  <a:pt x="2799029" y="840677"/>
                </a:cubicBezTo>
                <a:cubicBezTo>
                  <a:pt x="2684494" y="840677"/>
                  <a:pt x="2591571" y="747987"/>
                  <a:pt x="2591571" y="633741"/>
                </a:cubicBezTo>
                <a:cubicBezTo>
                  <a:pt x="2591571" y="519495"/>
                  <a:pt x="2684494" y="426806"/>
                  <a:pt x="2799029" y="426806"/>
                </a:cubicBezTo>
                <a:close/>
                <a:moveTo>
                  <a:pt x="2259282" y="426806"/>
                </a:moveTo>
                <a:cubicBezTo>
                  <a:pt x="2373817" y="426806"/>
                  <a:pt x="2466740" y="519495"/>
                  <a:pt x="2466740" y="633741"/>
                </a:cubicBezTo>
                <a:cubicBezTo>
                  <a:pt x="2466740" y="747987"/>
                  <a:pt x="2373817" y="840677"/>
                  <a:pt x="2259282" y="840677"/>
                </a:cubicBezTo>
                <a:cubicBezTo>
                  <a:pt x="2144748" y="840677"/>
                  <a:pt x="2051824" y="747987"/>
                  <a:pt x="2051824" y="633741"/>
                </a:cubicBezTo>
                <a:cubicBezTo>
                  <a:pt x="2051824" y="519495"/>
                  <a:pt x="2144748" y="426806"/>
                  <a:pt x="2259282" y="426806"/>
                </a:cubicBezTo>
                <a:close/>
                <a:moveTo>
                  <a:pt x="3238860" y="128"/>
                </a:moveTo>
                <a:cubicBezTo>
                  <a:pt x="3300639" y="128"/>
                  <a:pt x="3350725" y="50087"/>
                  <a:pt x="3350725" y="111711"/>
                </a:cubicBezTo>
                <a:cubicBezTo>
                  <a:pt x="3350725" y="173336"/>
                  <a:pt x="3300639" y="223294"/>
                  <a:pt x="3238860" y="223294"/>
                </a:cubicBezTo>
                <a:cubicBezTo>
                  <a:pt x="3177080" y="223294"/>
                  <a:pt x="3126996" y="173336"/>
                  <a:pt x="3126996" y="111711"/>
                </a:cubicBezTo>
                <a:cubicBezTo>
                  <a:pt x="3126996" y="50087"/>
                  <a:pt x="3177080" y="128"/>
                  <a:pt x="3238860" y="128"/>
                </a:cubicBezTo>
                <a:close/>
                <a:moveTo>
                  <a:pt x="2764326" y="128"/>
                </a:moveTo>
                <a:cubicBezTo>
                  <a:pt x="2826105" y="128"/>
                  <a:pt x="2876191" y="50087"/>
                  <a:pt x="2876191" y="111711"/>
                </a:cubicBezTo>
                <a:cubicBezTo>
                  <a:pt x="2876191" y="173336"/>
                  <a:pt x="2826105" y="223294"/>
                  <a:pt x="2764326" y="223294"/>
                </a:cubicBezTo>
                <a:cubicBezTo>
                  <a:pt x="2702546" y="223294"/>
                  <a:pt x="2652461" y="173336"/>
                  <a:pt x="2652461" y="111711"/>
                </a:cubicBezTo>
                <a:cubicBezTo>
                  <a:pt x="2652461" y="50087"/>
                  <a:pt x="2702546" y="128"/>
                  <a:pt x="2764326" y="128"/>
                </a:cubicBezTo>
                <a:close/>
                <a:moveTo>
                  <a:pt x="2285087" y="128"/>
                </a:moveTo>
                <a:cubicBezTo>
                  <a:pt x="2346868" y="128"/>
                  <a:pt x="2396952" y="50087"/>
                  <a:pt x="2396952" y="111711"/>
                </a:cubicBezTo>
                <a:cubicBezTo>
                  <a:pt x="2396952" y="173336"/>
                  <a:pt x="2346868" y="223294"/>
                  <a:pt x="2285087" y="223294"/>
                </a:cubicBezTo>
                <a:cubicBezTo>
                  <a:pt x="2223309" y="223294"/>
                  <a:pt x="2173223" y="173336"/>
                  <a:pt x="2173223" y="111711"/>
                </a:cubicBezTo>
                <a:cubicBezTo>
                  <a:pt x="2173223" y="50087"/>
                  <a:pt x="2223309" y="128"/>
                  <a:pt x="2285087" y="128"/>
                </a:cubicBezTo>
                <a:close/>
                <a:moveTo>
                  <a:pt x="1806027" y="0"/>
                </a:moveTo>
                <a:lnTo>
                  <a:pt x="1814827" y="0"/>
                </a:lnTo>
                <a:lnTo>
                  <a:pt x="1853969" y="7883"/>
                </a:lnTo>
                <a:cubicBezTo>
                  <a:pt x="1894118" y="24823"/>
                  <a:pt x="1922291" y="64479"/>
                  <a:pt x="1922291" y="110697"/>
                </a:cubicBezTo>
                <a:cubicBezTo>
                  <a:pt x="1922291" y="172321"/>
                  <a:pt x="1872206" y="222280"/>
                  <a:pt x="1810427" y="222280"/>
                </a:cubicBezTo>
                <a:cubicBezTo>
                  <a:pt x="1748646" y="222280"/>
                  <a:pt x="1698562" y="172321"/>
                  <a:pt x="1698562" y="110697"/>
                </a:cubicBezTo>
                <a:cubicBezTo>
                  <a:pt x="1698562" y="64479"/>
                  <a:pt x="1726735" y="24823"/>
                  <a:pt x="1766884" y="7883"/>
                </a:cubicBezTo>
                <a:close/>
              </a:path>
            </a:pathLst>
          </a:custGeom>
        </p:spPr>
        <p:txBody>
          <a:bodyPr wrap="square">
            <a:noAutofit/>
          </a:bodyPr>
          <a:lstStyle/>
          <a:p>
            <a:endParaRPr lang="en-US" dirty="0"/>
          </a:p>
        </p:txBody>
      </p:sp>
      <p:sp>
        <p:nvSpPr>
          <p:cNvPr id="12" name="Picture Placeholder 6">
            <a:extLst>
              <a:ext uri="{FF2B5EF4-FFF2-40B4-BE49-F238E27FC236}">
                <a16:creationId xmlns:a16="http://schemas.microsoft.com/office/drawing/2014/main" id="{4CE61439-6690-9DA3-060B-734CC7F5D14F}"/>
              </a:ext>
            </a:extLst>
          </p:cNvPr>
          <p:cNvSpPr>
            <a:spLocks noGrp="1" noChangeAspect="1"/>
          </p:cNvSpPr>
          <p:nvPr>
            <p:ph type="pic" sz="quarter" idx="14"/>
          </p:nvPr>
        </p:nvSpPr>
        <p:spPr>
          <a:xfrm>
            <a:off x="7628954" y="4302463"/>
            <a:ext cx="1828800" cy="1832128"/>
          </a:xfrm>
          <a:custGeom>
            <a:avLst/>
            <a:gdLst>
              <a:gd name="connsiteX0" fmla="*/ 3240259 w 5029200"/>
              <a:gd name="connsiteY0" fmla="*/ 4815180 h 5038344"/>
              <a:gd name="connsiteX1" fmla="*/ 3352123 w 5029200"/>
              <a:gd name="connsiteY1" fmla="*/ 4926763 h 5038344"/>
              <a:gd name="connsiteX2" fmla="*/ 3283801 w 5029200"/>
              <a:gd name="connsiteY2" fmla="*/ 5029577 h 5038344"/>
              <a:gd name="connsiteX3" fmla="*/ 3240266 w 5029200"/>
              <a:gd name="connsiteY3" fmla="*/ 5038344 h 5038344"/>
              <a:gd name="connsiteX4" fmla="*/ 3240252 w 5029200"/>
              <a:gd name="connsiteY4" fmla="*/ 5038344 h 5038344"/>
              <a:gd name="connsiteX5" fmla="*/ 3196717 w 5029200"/>
              <a:gd name="connsiteY5" fmla="*/ 5029577 h 5038344"/>
              <a:gd name="connsiteX6" fmla="*/ 3128394 w 5029200"/>
              <a:gd name="connsiteY6" fmla="*/ 4926763 h 5038344"/>
              <a:gd name="connsiteX7" fmla="*/ 3240259 w 5029200"/>
              <a:gd name="connsiteY7" fmla="*/ 4815180 h 5038344"/>
              <a:gd name="connsiteX8" fmla="*/ 2765723 w 5029200"/>
              <a:gd name="connsiteY8" fmla="*/ 4815180 h 5038344"/>
              <a:gd name="connsiteX9" fmla="*/ 2877588 w 5029200"/>
              <a:gd name="connsiteY9" fmla="*/ 4926763 h 5038344"/>
              <a:gd name="connsiteX10" fmla="*/ 2809266 w 5029200"/>
              <a:gd name="connsiteY10" fmla="*/ 5029577 h 5038344"/>
              <a:gd name="connsiteX11" fmla="*/ 2765730 w 5029200"/>
              <a:gd name="connsiteY11" fmla="*/ 5038344 h 5038344"/>
              <a:gd name="connsiteX12" fmla="*/ 2765716 w 5029200"/>
              <a:gd name="connsiteY12" fmla="*/ 5038344 h 5038344"/>
              <a:gd name="connsiteX13" fmla="*/ 2722181 w 5029200"/>
              <a:gd name="connsiteY13" fmla="*/ 5029577 h 5038344"/>
              <a:gd name="connsiteX14" fmla="*/ 2653859 w 5029200"/>
              <a:gd name="connsiteY14" fmla="*/ 4926763 h 5038344"/>
              <a:gd name="connsiteX15" fmla="*/ 2765723 w 5029200"/>
              <a:gd name="connsiteY15" fmla="*/ 4815180 h 5038344"/>
              <a:gd name="connsiteX16" fmla="*/ 2286359 w 5029200"/>
              <a:gd name="connsiteY16" fmla="*/ 4815180 h 5038344"/>
              <a:gd name="connsiteX17" fmla="*/ 2398224 w 5029200"/>
              <a:gd name="connsiteY17" fmla="*/ 4926763 h 5038344"/>
              <a:gd name="connsiteX18" fmla="*/ 2329901 w 5029200"/>
              <a:gd name="connsiteY18" fmla="*/ 5029577 h 5038344"/>
              <a:gd name="connsiteX19" fmla="*/ 2286367 w 5029200"/>
              <a:gd name="connsiteY19" fmla="*/ 5038344 h 5038344"/>
              <a:gd name="connsiteX20" fmla="*/ 2286352 w 5029200"/>
              <a:gd name="connsiteY20" fmla="*/ 5038344 h 5038344"/>
              <a:gd name="connsiteX21" fmla="*/ 2242817 w 5029200"/>
              <a:gd name="connsiteY21" fmla="*/ 5029577 h 5038344"/>
              <a:gd name="connsiteX22" fmla="*/ 2174495 w 5029200"/>
              <a:gd name="connsiteY22" fmla="*/ 4926763 h 5038344"/>
              <a:gd name="connsiteX23" fmla="*/ 2286359 w 5029200"/>
              <a:gd name="connsiteY23" fmla="*/ 4815180 h 5038344"/>
              <a:gd name="connsiteX24" fmla="*/ 1811824 w 5029200"/>
              <a:gd name="connsiteY24" fmla="*/ 4814039 h 5038344"/>
              <a:gd name="connsiteX25" fmla="*/ 1923689 w 5029200"/>
              <a:gd name="connsiteY25" fmla="*/ 4925622 h 5038344"/>
              <a:gd name="connsiteX26" fmla="*/ 1811824 w 5029200"/>
              <a:gd name="connsiteY26" fmla="*/ 5037203 h 5038344"/>
              <a:gd name="connsiteX27" fmla="*/ 1699960 w 5029200"/>
              <a:gd name="connsiteY27" fmla="*/ 4925622 h 5038344"/>
              <a:gd name="connsiteX28" fmla="*/ 1811824 w 5029200"/>
              <a:gd name="connsiteY28" fmla="*/ 4814039 h 5038344"/>
              <a:gd name="connsiteX29" fmla="*/ 3878775 w 5029200"/>
              <a:gd name="connsiteY29" fmla="*/ 4248010 h 5038344"/>
              <a:gd name="connsiteX30" fmla="*/ 4042505 w 5029200"/>
              <a:gd name="connsiteY30" fmla="*/ 4411326 h 5038344"/>
              <a:gd name="connsiteX31" fmla="*/ 3878775 w 5029200"/>
              <a:gd name="connsiteY31" fmla="*/ 4574643 h 5038344"/>
              <a:gd name="connsiteX32" fmla="*/ 3715047 w 5029200"/>
              <a:gd name="connsiteY32" fmla="*/ 4411326 h 5038344"/>
              <a:gd name="connsiteX33" fmla="*/ 3878775 w 5029200"/>
              <a:gd name="connsiteY33" fmla="*/ 4248010 h 5038344"/>
              <a:gd name="connsiteX34" fmla="*/ 1177884 w 5029200"/>
              <a:gd name="connsiteY34" fmla="*/ 4248010 h 5038344"/>
              <a:gd name="connsiteX35" fmla="*/ 1341613 w 5029200"/>
              <a:gd name="connsiteY35" fmla="*/ 4411326 h 5038344"/>
              <a:gd name="connsiteX36" fmla="*/ 1177884 w 5029200"/>
              <a:gd name="connsiteY36" fmla="*/ 4574643 h 5038344"/>
              <a:gd name="connsiteX37" fmla="*/ 1014155 w 5029200"/>
              <a:gd name="connsiteY37" fmla="*/ 4411326 h 5038344"/>
              <a:gd name="connsiteX38" fmla="*/ 1177884 w 5029200"/>
              <a:gd name="connsiteY38" fmla="*/ 4248010 h 5038344"/>
              <a:gd name="connsiteX39" fmla="*/ 3338013 w 5029200"/>
              <a:gd name="connsiteY39" fmla="*/ 4221636 h 5038344"/>
              <a:gd name="connsiteX40" fmla="*/ 3528183 w 5029200"/>
              <a:gd name="connsiteY40" fmla="*/ 4411326 h 5038344"/>
              <a:gd name="connsiteX41" fmla="*/ 3338013 w 5029200"/>
              <a:gd name="connsiteY41" fmla="*/ 4601017 h 5038344"/>
              <a:gd name="connsiteX42" fmla="*/ 3147843 w 5029200"/>
              <a:gd name="connsiteY42" fmla="*/ 4411326 h 5038344"/>
              <a:gd name="connsiteX43" fmla="*/ 3338013 w 5029200"/>
              <a:gd name="connsiteY43" fmla="*/ 4221636 h 5038344"/>
              <a:gd name="connsiteX44" fmla="*/ 1718646 w 5029200"/>
              <a:gd name="connsiteY44" fmla="*/ 4221636 h 5038344"/>
              <a:gd name="connsiteX45" fmla="*/ 1908816 w 5029200"/>
              <a:gd name="connsiteY45" fmla="*/ 4411326 h 5038344"/>
              <a:gd name="connsiteX46" fmla="*/ 1718646 w 5029200"/>
              <a:gd name="connsiteY46" fmla="*/ 4601017 h 5038344"/>
              <a:gd name="connsiteX47" fmla="*/ 1528477 w 5029200"/>
              <a:gd name="connsiteY47" fmla="*/ 4411326 h 5038344"/>
              <a:gd name="connsiteX48" fmla="*/ 1718646 w 5029200"/>
              <a:gd name="connsiteY48" fmla="*/ 4221636 h 5038344"/>
              <a:gd name="connsiteX49" fmla="*/ 2801953 w 5029200"/>
              <a:gd name="connsiteY49" fmla="*/ 4196783 h 5038344"/>
              <a:gd name="connsiteX50" fmla="*/ 3009411 w 5029200"/>
              <a:gd name="connsiteY50" fmla="*/ 4403718 h 5038344"/>
              <a:gd name="connsiteX51" fmla="*/ 2801953 w 5029200"/>
              <a:gd name="connsiteY51" fmla="*/ 4610654 h 5038344"/>
              <a:gd name="connsiteX52" fmla="*/ 2594495 w 5029200"/>
              <a:gd name="connsiteY52" fmla="*/ 4403718 h 5038344"/>
              <a:gd name="connsiteX53" fmla="*/ 2801953 w 5029200"/>
              <a:gd name="connsiteY53" fmla="*/ 4196783 h 5038344"/>
              <a:gd name="connsiteX54" fmla="*/ 2259282 w 5029200"/>
              <a:gd name="connsiteY54" fmla="*/ 4196783 h 5038344"/>
              <a:gd name="connsiteX55" fmla="*/ 2466740 w 5029200"/>
              <a:gd name="connsiteY55" fmla="*/ 4403718 h 5038344"/>
              <a:gd name="connsiteX56" fmla="*/ 2259282 w 5029200"/>
              <a:gd name="connsiteY56" fmla="*/ 4610654 h 5038344"/>
              <a:gd name="connsiteX57" fmla="*/ 2051824 w 5029200"/>
              <a:gd name="connsiteY57" fmla="*/ 4403718 h 5038344"/>
              <a:gd name="connsiteX58" fmla="*/ 2259282 w 5029200"/>
              <a:gd name="connsiteY58" fmla="*/ 4196783 h 5038344"/>
              <a:gd name="connsiteX59" fmla="*/ 4417887 w 5029200"/>
              <a:gd name="connsiteY59" fmla="*/ 3710383 h 5038344"/>
              <a:gd name="connsiteX60" fmla="*/ 4572973 w 5029200"/>
              <a:gd name="connsiteY60" fmla="*/ 3865077 h 5038344"/>
              <a:gd name="connsiteX61" fmla="*/ 4417887 w 5029200"/>
              <a:gd name="connsiteY61" fmla="*/ 4019772 h 5038344"/>
              <a:gd name="connsiteX62" fmla="*/ 4262675 w 5029200"/>
              <a:gd name="connsiteY62" fmla="*/ 3865077 h 5038344"/>
              <a:gd name="connsiteX63" fmla="*/ 4417887 w 5029200"/>
              <a:gd name="connsiteY63" fmla="*/ 3710383 h 5038344"/>
              <a:gd name="connsiteX64" fmla="*/ 641696 w 5029200"/>
              <a:gd name="connsiteY64" fmla="*/ 3707974 h 5038344"/>
              <a:gd name="connsiteX65" fmla="*/ 796781 w 5029200"/>
              <a:gd name="connsiteY65" fmla="*/ 3862795 h 5038344"/>
              <a:gd name="connsiteX66" fmla="*/ 641696 w 5029200"/>
              <a:gd name="connsiteY66" fmla="*/ 4017489 h 5038344"/>
              <a:gd name="connsiteX67" fmla="*/ 486484 w 5029200"/>
              <a:gd name="connsiteY67" fmla="*/ 3862795 h 5038344"/>
              <a:gd name="connsiteX68" fmla="*/ 641696 w 5029200"/>
              <a:gd name="connsiteY68" fmla="*/ 3707974 h 5038344"/>
              <a:gd name="connsiteX69" fmla="*/ 1181061 w 5029200"/>
              <a:gd name="connsiteY69" fmla="*/ 3647618 h 5038344"/>
              <a:gd name="connsiteX70" fmla="*/ 1398180 w 5029200"/>
              <a:gd name="connsiteY70" fmla="*/ 3864189 h 5038344"/>
              <a:gd name="connsiteX71" fmla="*/ 1181061 w 5029200"/>
              <a:gd name="connsiteY71" fmla="*/ 4080761 h 5038344"/>
              <a:gd name="connsiteX72" fmla="*/ 963942 w 5029200"/>
              <a:gd name="connsiteY72" fmla="*/ 3864189 h 5038344"/>
              <a:gd name="connsiteX73" fmla="*/ 1181061 w 5029200"/>
              <a:gd name="connsiteY73" fmla="*/ 3647618 h 5038344"/>
              <a:gd name="connsiteX74" fmla="*/ 3876233 w 5029200"/>
              <a:gd name="connsiteY74" fmla="*/ 3646350 h 5038344"/>
              <a:gd name="connsiteX75" fmla="*/ 4093352 w 5029200"/>
              <a:gd name="connsiteY75" fmla="*/ 3862921 h 5038344"/>
              <a:gd name="connsiteX76" fmla="*/ 3876233 w 5029200"/>
              <a:gd name="connsiteY76" fmla="*/ 4079493 h 5038344"/>
              <a:gd name="connsiteX77" fmla="*/ 3659114 w 5029200"/>
              <a:gd name="connsiteY77" fmla="*/ 3862921 h 5038344"/>
              <a:gd name="connsiteX78" fmla="*/ 3876233 w 5029200"/>
              <a:gd name="connsiteY78" fmla="*/ 3646350 h 5038344"/>
              <a:gd name="connsiteX79" fmla="*/ 4417633 w 5029200"/>
              <a:gd name="connsiteY79" fmla="*/ 3137126 h 5038344"/>
              <a:gd name="connsiteX80" fmla="*/ 4607929 w 5029200"/>
              <a:gd name="connsiteY80" fmla="*/ 3326818 h 5038344"/>
              <a:gd name="connsiteX81" fmla="*/ 4417633 w 5029200"/>
              <a:gd name="connsiteY81" fmla="*/ 3516635 h 5038344"/>
              <a:gd name="connsiteX82" fmla="*/ 4227336 w 5029200"/>
              <a:gd name="connsiteY82" fmla="*/ 3326818 h 5038344"/>
              <a:gd name="connsiteX83" fmla="*/ 4417633 w 5029200"/>
              <a:gd name="connsiteY83" fmla="*/ 3137126 h 5038344"/>
              <a:gd name="connsiteX84" fmla="*/ 641442 w 5029200"/>
              <a:gd name="connsiteY84" fmla="*/ 3134844 h 5038344"/>
              <a:gd name="connsiteX85" fmla="*/ 831739 w 5029200"/>
              <a:gd name="connsiteY85" fmla="*/ 3324661 h 5038344"/>
              <a:gd name="connsiteX86" fmla="*/ 641442 w 5029200"/>
              <a:gd name="connsiteY86" fmla="*/ 3514478 h 5038344"/>
              <a:gd name="connsiteX87" fmla="*/ 451145 w 5029200"/>
              <a:gd name="connsiteY87" fmla="*/ 3324661 h 5038344"/>
              <a:gd name="connsiteX88" fmla="*/ 641442 w 5029200"/>
              <a:gd name="connsiteY88" fmla="*/ 3134844 h 5038344"/>
              <a:gd name="connsiteX89" fmla="*/ 111865 w 5029200"/>
              <a:gd name="connsiteY89" fmla="*/ 3121023 h 5038344"/>
              <a:gd name="connsiteX90" fmla="*/ 223729 w 5029200"/>
              <a:gd name="connsiteY90" fmla="*/ 3232606 h 5038344"/>
              <a:gd name="connsiteX91" fmla="*/ 111865 w 5029200"/>
              <a:gd name="connsiteY91" fmla="*/ 3344189 h 5038344"/>
              <a:gd name="connsiteX92" fmla="*/ 0 w 5029200"/>
              <a:gd name="connsiteY92" fmla="*/ 3232606 h 5038344"/>
              <a:gd name="connsiteX93" fmla="*/ 111865 w 5029200"/>
              <a:gd name="connsiteY93" fmla="*/ 3121023 h 5038344"/>
              <a:gd name="connsiteX94" fmla="*/ 4917210 w 5029200"/>
              <a:gd name="connsiteY94" fmla="*/ 3120896 h 5038344"/>
              <a:gd name="connsiteX95" fmla="*/ 5029075 w 5029200"/>
              <a:gd name="connsiteY95" fmla="*/ 3232479 h 5038344"/>
              <a:gd name="connsiteX96" fmla="*/ 4917210 w 5029200"/>
              <a:gd name="connsiteY96" fmla="*/ 3344062 h 5038344"/>
              <a:gd name="connsiteX97" fmla="*/ 4805345 w 5029200"/>
              <a:gd name="connsiteY97" fmla="*/ 3232479 h 5038344"/>
              <a:gd name="connsiteX98" fmla="*/ 4917210 w 5029200"/>
              <a:gd name="connsiteY98" fmla="*/ 3120896 h 5038344"/>
              <a:gd name="connsiteX99" fmla="*/ 4917337 w 5029200"/>
              <a:gd name="connsiteY99" fmla="*/ 2645274 h 5038344"/>
              <a:gd name="connsiteX100" fmla="*/ 5020410 w 5029200"/>
              <a:gd name="connsiteY100" fmla="*/ 2713425 h 5038344"/>
              <a:gd name="connsiteX101" fmla="*/ 5029200 w 5029200"/>
              <a:gd name="connsiteY101" fmla="*/ 2756852 h 5038344"/>
              <a:gd name="connsiteX102" fmla="*/ 5029200 w 5029200"/>
              <a:gd name="connsiteY102" fmla="*/ 2756862 h 5038344"/>
              <a:gd name="connsiteX103" fmla="*/ 5020410 w 5029200"/>
              <a:gd name="connsiteY103" fmla="*/ 2800290 h 5038344"/>
              <a:gd name="connsiteX104" fmla="*/ 4917337 w 5029200"/>
              <a:gd name="connsiteY104" fmla="*/ 2868440 h 5038344"/>
              <a:gd name="connsiteX105" fmla="*/ 4805473 w 5029200"/>
              <a:gd name="connsiteY105" fmla="*/ 2756857 h 5038344"/>
              <a:gd name="connsiteX106" fmla="*/ 4917337 w 5029200"/>
              <a:gd name="connsiteY106" fmla="*/ 2645274 h 5038344"/>
              <a:gd name="connsiteX107" fmla="*/ 111865 w 5029200"/>
              <a:gd name="connsiteY107" fmla="*/ 2645274 h 5038344"/>
              <a:gd name="connsiteX108" fmla="*/ 223729 w 5029200"/>
              <a:gd name="connsiteY108" fmla="*/ 2756857 h 5038344"/>
              <a:gd name="connsiteX109" fmla="*/ 111865 w 5029200"/>
              <a:gd name="connsiteY109" fmla="*/ 2868440 h 5038344"/>
              <a:gd name="connsiteX110" fmla="*/ 0 w 5029200"/>
              <a:gd name="connsiteY110" fmla="*/ 2756857 h 5038344"/>
              <a:gd name="connsiteX111" fmla="*/ 111865 w 5029200"/>
              <a:gd name="connsiteY111" fmla="*/ 2645274 h 5038344"/>
              <a:gd name="connsiteX112" fmla="*/ 4417759 w 5029200"/>
              <a:gd name="connsiteY112" fmla="*/ 2581621 h 5038344"/>
              <a:gd name="connsiteX113" fmla="*/ 4625217 w 5029200"/>
              <a:gd name="connsiteY113" fmla="*/ 2788557 h 5038344"/>
              <a:gd name="connsiteX114" fmla="*/ 4417759 w 5029200"/>
              <a:gd name="connsiteY114" fmla="*/ 2995492 h 5038344"/>
              <a:gd name="connsiteX115" fmla="*/ 4210301 w 5029200"/>
              <a:gd name="connsiteY115" fmla="*/ 2788557 h 5038344"/>
              <a:gd name="connsiteX116" fmla="*/ 4417759 w 5029200"/>
              <a:gd name="connsiteY116" fmla="*/ 2581621 h 5038344"/>
              <a:gd name="connsiteX117" fmla="*/ 641569 w 5029200"/>
              <a:gd name="connsiteY117" fmla="*/ 2579466 h 5038344"/>
              <a:gd name="connsiteX118" fmla="*/ 849027 w 5029200"/>
              <a:gd name="connsiteY118" fmla="*/ 2786402 h 5038344"/>
              <a:gd name="connsiteX119" fmla="*/ 641569 w 5029200"/>
              <a:gd name="connsiteY119" fmla="*/ 2993337 h 5038344"/>
              <a:gd name="connsiteX120" fmla="*/ 434111 w 5029200"/>
              <a:gd name="connsiteY120" fmla="*/ 2786402 h 5038344"/>
              <a:gd name="connsiteX121" fmla="*/ 641569 w 5029200"/>
              <a:gd name="connsiteY121" fmla="*/ 2579466 h 5038344"/>
              <a:gd name="connsiteX122" fmla="*/ 4917210 w 5029200"/>
              <a:gd name="connsiteY122" fmla="*/ 2169400 h 5038344"/>
              <a:gd name="connsiteX123" fmla="*/ 5029075 w 5029200"/>
              <a:gd name="connsiteY123" fmla="*/ 2280982 h 5038344"/>
              <a:gd name="connsiteX124" fmla="*/ 4917210 w 5029200"/>
              <a:gd name="connsiteY124" fmla="*/ 2392565 h 5038344"/>
              <a:gd name="connsiteX125" fmla="*/ 4805345 w 5029200"/>
              <a:gd name="connsiteY125" fmla="*/ 2280982 h 5038344"/>
              <a:gd name="connsiteX126" fmla="*/ 4917210 w 5029200"/>
              <a:gd name="connsiteY126" fmla="*/ 2169400 h 5038344"/>
              <a:gd name="connsiteX127" fmla="*/ 111865 w 5029200"/>
              <a:gd name="connsiteY127" fmla="*/ 2169272 h 5038344"/>
              <a:gd name="connsiteX128" fmla="*/ 223729 w 5029200"/>
              <a:gd name="connsiteY128" fmla="*/ 2280855 h 5038344"/>
              <a:gd name="connsiteX129" fmla="*/ 111865 w 5029200"/>
              <a:gd name="connsiteY129" fmla="*/ 2392438 h 5038344"/>
              <a:gd name="connsiteX130" fmla="*/ 0 w 5029200"/>
              <a:gd name="connsiteY130" fmla="*/ 2280855 h 5038344"/>
              <a:gd name="connsiteX131" fmla="*/ 111865 w 5029200"/>
              <a:gd name="connsiteY131" fmla="*/ 2169272 h 5038344"/>
              <a:gd name="connsiteX132" fmla="*/ 4417759 w 5029200"/>
              <a:gd name="connsiteY132" fmla="*/ 2043235 h 5038344"/>
              <a:gd name="connsiteX133" fmla="*/ 4625217 w 5029200"/>
              <a:gd name="connsiteY133" fmla="*/ 2250170 h 5038344"/>
              <a:gd name="connsiteX134" fmla="*/ 4417759 w 5029200"/>
              <a:gd name="connsiteY134" fmla="*/ 2457105 h 5038344"/>
              <a:gd name="connsiteX135" fmla="*/ 4210301 w 5029200"/>
              <a:gd name="connsiteY135" fmla="*/ 2250170 h 5038344"/>
              <a:gd name="connsiteX136" fmla="*/ 4417759 w 5029200"/>
              <a:gd name="connsiteY136" fmla="*/ 2043235 h 5038344"/>
              <a:gd name="connsiteX137" fmla="*/ 641569 w 5029200"/>
              <a:gd name="connsiteY137" fmla="*/ 2041079 h 5038344"/>
              <a:gd name="connsiteX138" fmla="*/ 849027 w 5029200"/>
              <a:gd name="connsiteY138" fmla="*/ 2248015 h 5038344"/>
              <a:gd name="connsiteX139" fmla="*/ 641569 w 5029200"/>
              <a:gd name="connsiteY139" fmla="*/ 2454950 h 5038344"/>
              <a:gd name="connsiteX140" fmla="*/ 434111 w 5029200"/>
              <a:gd name="connsiteY140" fmla="*/ 2248015 h 5038344"/>
              <a:gd name="connsiteX141" fmla="*/ 641569 w 5029200"/>
              <a:gd name="connsiteY141" fmla="*/ 2041079 h 5038344"/>
              <a:gd name="connsiteX142" fmla="*/ 4917337 w 5029200"/>
              <a:gd name="connsiteY142" fmla="*/ 1693525 h 5038344"/>
              <a:gd name="connsiteX143" fmla="*/ 5020410 w 5029200"/>
              <a:gd name="connsiteY143" fmla="*/ 1761674 h 5038344"/>
              <a:gd name="connsiteX144" fmla="*/ 5029200 w 5029200"/>
              <a:gd name="connsiteY144" fmla="*/ 1805101 h 5038344"/>
              <a:gd name="connsiteX145" fmla="*/ 5029200 w 5029200"/>
              <a:gd name="connsiteY145" fmla="*/ 1805111 h 5038344"/>
              <a:gd name="connsiteX146" fmla="*/ 5020410 w 5029200"/>
              <a:gd name="connsiteY146" fmla="*/ 1848539 h 5038344"/>
              <a:gd name="connsiteX147" fmla="*/ 4917337 w 5029200"/>
              <a:gd name="connsiteY147" fmla="*/ 1916689 h 5038344"/>
              <a:gd name="connsiteX148" fmla="*/ 4805473 w 5029200"/>
              <a:gd name="connsiteY148" fmla="*/ 1805106 h 5038344"/>
              <a:gd name="connsiteX149" fmla="*/ 4917337 w 5029200"/>
              <a:gd name="connsiteY149" fmla="*/ 1693525 h 5038344"/>
              <a:gd name="connsiteX150" fmla="*/ 111865 w 5029200"/>
              <a:gd name="connsiteY150" fmla="*/ 1693525 h 5038344"/>
              <a:gd name="connsiteX151" fmla="*/ 223729 w 5029200"/>
              <a:gd name="connsiteY151" fmla="*/ 1805106 h 5038344"/>
              <a:gd name="connsiteX152" fmla="*/ 111865 w 5029200"/>
              <a:gd name="connsiteY152" fmla="*/ 1916689 h 5038344"/>
              <a:gd name="connsiteX153" fmla="*/ 0 w 5029200"/>
              <a:gd name="connsiteY153" fmla="*/ 1805106 h 5038344"/>
              <a:gd name="connsiteX154" fmla="*/ 111865 w 5029200"/>
              <a:gd name="connsiteY154" fmla="*/ 1693525 h 5038344"/>
              <a:gd name="connsiteX155" fmla="*/ 4417887 w 5029200"/>
              <a:gd name="connsiteY155" fmla="*/ 1522092 h 5038344"/>
              <a:gd name="connsiteX156" fmla="*/ 4608184 w 5029200"/>
              <a:gd name="connsiteY156" fmla="*/ 1711910 h 5038344"/>
              <a:gd name="connsiteX157" fmla="*/ 4417887 w 5029200"/>
              <a:gd name="connsiteY157" fmla="*/ 1901600 h 5038344"/>
              <a:gd name="connsiteX158" fmla="*/ 4227589 w 5029200"/>
              <a:gd name="connsiteY158" fmla="*/ 1711910 h 5038344"/>
              <a:gd name="connsiteX159" fmla="*/ 4417887 w 5029200"/>
              <a:gd name="connsiteY159" fmla="*/ 1522092 h 5038344"/>
              <a:gd name="connsiteX160" fmla="*/ 641569 w 5029200"/>
              <a:gd name="connsiteY160" fmla="*/ 1520064 h 5038344"/>
              <a:gd name="connsiteX161" fmla="*/ 831866 w 5029200"/>
              <a:gd name="connsiteY161" fmla="*/ 1709754 h 5038344"/>
              <a:gd name="connsiteX162" fmla="*/ 641569 w 5029200"/>
              <a:gd name="connsiteY162" fmla="*/ 1899572 h 5038344"/>
              <a:gd name="connsiteX163" fmla="*/ 451273 w 5029200"/>
              <a:gd name="connsiteY163" fmla="*/ 1709754 h 5038344"/>
              <a:gd name="connsiteX164" fmla="*/ 641569 w 5029200"/>
              <a:gd name="connsiteY164" fmla="*/ 1520064 h 5038344"/>
              <a:gd name="connsiteX165" fmla="*/ 641442 w 5029200"/>
              <a:gd name="connsiteY165" fmla="*/ 1017180 h 5038344"/>
              <a:gd name="connsiteX166" fmla="*/ 796527 w 5029200"/>
              <a:gd name="connsiteY166" fmla="*/ 1171874 h 5038344"/>
              <a:gd name="connsiteX167" fmla="*/ 641442 w 5029200"/>
              <a:gd name="connsiteY167" fmla="*/ 1326695 h 5038344"/>
              <a:gd name="connsiteX168" fmla="*/ 486356 w 5029200"/>
              <a:gd name="connsiteY168" fmla="*/ 1171874 h 5038344"/>
              <a:gd name="connsiteX169" fmla="*/ 641442 w 5029200"/>
              <a:gd name="connsiteY169" fmla="*/ 1017180 h 5038344"/>
              <a:gd name="connsiteX170" fmla="*/ 4419285 w 5029200"/>
              <a:gd name="connsiteY170" fmla="*/ 1009572 h 5038344"/>
              <a:gd name="connsiteX171" fmla="*/ 4580091 w 5029200"/>
              <a:gd name="connsiteY171" fmla="*/ 1170099 h 5038344"/>
              <a:gd name="connsiteX172" fmla="*/ 4419285 w 5029200"/>
              <a:gd name="connsiteY172" fmla="*/ 1330500 h 5038344"/>
              <a:gd name="connsiteX173" fmla="*/ 4258353 w 5029200"/>
              <a:gd name="connsiteY173" fmla="*/ 1170099 h 5038344"/>
              <a:gd name="connsiteX174" fmla="*/ 4419285 w 5029200"/>
              <a:gd name="connsiteY174" fmla="*/ 1009572 h 5038344"/>
              <a:gd name="connsiteX175" fmla="*/ 1181188 w 5029200"/>
              <a:gd name="connsiteY175" fmla="*/ 954795 h 5038344"/>
              <a:gd name="connsiteX176" fmla="*/ 1398307 w 5029200"/>
              <a:gd name="connsiteY176" fmla="*/ 1171367 h 5038344"/>
              <a:gd name="connsiteX177" fmla="*/ 1181188 w 5029200"/>
              <a:gd name="connsiteY177" fmla="*/ 1387939 h 5038344"/>
              <a:gd name="connsiteX178" fmla="*/ 964069 w 5029200"/>
              <a:gd name="connsiteY178" fmla="*/ 1171367 h 5038344"/>
              <a:gd name="connsiteX179" fmla="*/ 1181188 w 5029200"/>
              <a:gd name="connsiteY179" fmla="*/ 954795 h 5038344"/>
              <a:gd name="connsiteX180" fmla="*/ 3876233 w 5029200"/>
              <a:gd name="connsiteY180" fmla="*/ 953528 h 5038344"/>
              <a:gd name="connsiteX181" fmla="*/ 4093352 w 5029200"/>
              <a:gd name="connsiteY181" fmla="*/ 1170099 h 5038344"/>
              <a:gd name="connsiteX182" fmla="*/ 3876233 w 5029200"/>
              <a:gd name="connsiteY182" fmla="*/ 1386671 h 5038344"/>
              <a:gd name="connsiteX183" fmla="*/ 3659114 w 5029200"/>
              <a:gd name="connsiteY183" fmla="*/ 1170099 h 5038344"/>
              <a:gd name="connsiteX184" fmla="*/ 3876233 w 5029200"/>
              <a:gd name="connsiteY184" fmla="*/ 953528 h 5038344"/>
              <a:gd name="connsiteX185" fmla="*/ 2263987 w 5029200"/>
              <a:gd name="connsiteY185" fmla="*/ 894819 h 5038344"/>
              <a:gd name="connsiteX186" fmla="*/ 2534622 w 5029200"/>
              <a:gd name="connsiteY186" fmla="*/ 1116464 h 5038344"/>
              <a:gd name="connsiteX187" fmla="*/ 2805131 w 5029200"/>
              <a:gd name="connsiteY187" fmla="*/ 894819 h 5038344"/>
              <a:gd name="connsiteX188" fmla="*/ 3080597 w 5029200"/>
              <a:gd name="connsiteY188" fmla="*/ 1156278 h 5038344"/>
              <a:gd name="connsiteX189" fmla="*/ 3081106 w 5029200"/>
              <a:gd name="connsiteY189" fmla="*/ 1156278 h 5038344"/>
              <a:gd name="connsiteX190" fmla="*/ 3344750 w 5029200"/>
              <a:gd name="connsiteY190" fmla="*/ 906612 h 5038344"/>
              <a:gd name="connsiteX191" fmla="*/ 3608777 w 5029200"/>
              <a:gd name="connsiteY191" fmla="*/ 1169973 h 5038344"/>
              <a:gd name="connsiteX192" fmla="*/ 3523353 w 5029200"/>
              <a:gd name="connsiteY192" fmla="*/ 1363847 h 5038344"/>
              <a:gd name="connsiteX193" fmla="*/ 3697250 w 5029200"/>
              <a:gd name="connsiteY193" fmla="*/ 1514866 h 5038344"/>
              <a:gd name="connsiteX194" fmla="*/ 3876233 w 5029200"/>
              <a:gd name="connsiteY194" fmla="*/ 1444999 h 5038344"/>
              <a:gd name="connsiteX195" fmla="*/ 4140260 w 5029200"/>
              <a:gd name="connsiteY195" fmla="*/ 1708360 h 5038344"/>
              <a:gd name="connsiteX196" fmla="*/ 3884751 w 5029200"/>
              <a:gd name="connsiteY196" fmla="*/ 1971594 h 5038344"/>
              <a:gd name="connsiteX197" fmla="*/ 4152082 w 5029200"/>
              <a:gd name="connsiteY197" fmla="*/ 2246620 h 5038344"/>
              <a:gd name="connsiteX198" fmla="*/ 3929878 w 5029200"/>
              <a:gd name="connsiteY198" fmla="*/ 2516447 h 5038344"/>
              <a:gd name="connsiteX199" fmla="*/ 4152082 w 5029200"/>
              <a:gd name="connsiteY199" fmla="*/ 2786402 h 5038344"/>
              <a:gd name="connsiteX200" fmla="*/ 4152335 w 5029200"/>
              <a:gd name="connsiteY200" fmla="*/ 2786148 h 5038344"/>
              <a:gd name="connsiteX201" fmla="*/ 3876488 w 5029200"/>
              <a:gd name="connsiteY201" fmla="*/ 3061300 h 5038344"/>
              <a:gd name="connsiteX202" fmla="*/ 4140513 w 5029200"/>
              <a:gd name="connsiteY202" fmla="*/ 3324661 h 5038344"/>
              <a:gd name="connsiteX203" fmla="*/ 3876488 w 5029200"/>
              <a:gd name="connsiteY203" fmla="*/ 3588022 h 5038344"/>
              <a:gd name="connsiteX204" fmla="*/ 3695089 w 5029200"/>
              <a:gd name="connsiteY204" fmla="*/ 3516128 h 5038344"/>
              <a:gd name="connsiteX205" fmla="*/ 3515089 w 5029200"/>
              <a:gd name="connsiteY205" fmla="*/ 3666765 h 5038344"/>
              <a:gd name="connsiteX206" fmla="*/ 3605724 w 5029200"/>
              <a:gd name="connsiteY206" fmla="*/ 3865330 h 5038344"/>
              <a:gd name="connsiteX207" fmla="*/ 3341699 w 5029200"/>
              <a:gd name="connsiteY207" fmla="*/ 4128691 h 5038344"/>
              <a:gd name="connsiteX208" fmla="*/ 3077800 w 5029200"/>
              <a:gd name="connsiteY208" fmla="*/ 3873953 h 5038344"/>
              <a:gd name="connsiteX209" fmla="*/ 2802080 w 5029200"/>
              <a:gd name="connsiteY209" fmla="*/ 4140610 h 5038344"/>
              <a:gd name="connsiteX210" fmla="*/ 2531445 w 5029200"/>
              <a:gd name="connsiteY210" fmla="*/ 3919094 h 5038344"/>
              <a:gd name="connsiteX211" fmla="*/ 2260935 w 5029200"/>
              <a:gd name="connsiteY211" fmla="*/ 4140610 h 5038344"/>
              <a:gd name="connsiteX212" fmla="*/ 1985087 w 5029200"/>
              <a:gd name="connsiteY212" fmla="*/ 3865457 h 5038344"/>
              <a:gd name="connsiteX213" fmla="*/ 1721062 w 5029200"/>
              <a:gd name="connsiteY213" fmla="*/ 4128818 h 5038344"/>
              <a:gd name="connsiteX214" fmla="*/ 1457037 w 5029200"/>
              <a:gd name="connsiteY214" fmla="*/ 3865457 h 5038344"/>
              <a:gd name="connsiteX215" fmla="*/ 1558223 w 5029200"/>
              <a:gd name="connsiteY215" fmla="*/ 3658269 h 5038344"/>
              <a:gd name="connsiteX216" fmla="*/ 1385213 w 5029200"/>
              <a:gd name="connsiteY216" fmla="*/ 3493304 h 5038344"/>
              <a:gd name="connsiteX217" fmla="*/ 1181188 w 5029200"/>
              <a:gd name="connsiteY217" fmla="*/ 3589417 h 5038344"/>
              <a:gd name="connsiteX218" fmla="*/ 917163 w 5029200"/>
              <a:gd name="connsiteY218" fmla="*/ 3326057 h 5038344"/>
              <a:gd name="connsiteX219" fmla="*/ 1167206 w 5029200"/>
              <a:gd name="connsiteY219" fmla="*/ 3063077 h 5038344"/>
              <a:gd name="connsiteX220" fmla="*/ 1167206 w 5029200"/>
              <a:gd name="connsiteY220" fmla="*/ 3062316 h 5038344"/>
              <a:gd name="connsiteX221" fmla="*/ 905341 w 5029200"/>
              <a:gd name="connsiteY221" fmla="*/ 2787543 h 5038344"/>
              <a:gd name="connsiteX222" fmla="*/ 1127545 w 5029200"/>
              <a:gd name="connsiteY222" fmla="*/ 2517715 h 5038344"/>
              <a:gd name="connsiteX223" fmla="*/ 905341 w 5029200"/>
              <a:gd name="connsiteY223" fmla="*/ 2247761 h 5038344"/>
              <a:gd name="connsiteX224" fmla="*/ 1167206 w 5029200"/>
              <a:gd name="connsiteY224" fmla="*/ 1972988 h 5038344"/>
              <a:gd name="connsiteX225" fmla="*/ 1167206 w 5029200"/>
              <a:gd name="connsiteY225" fmla="*/ 1972481 h 5038344"/>
              <a:gd name="connsiteX226" fmla="*/ 917163 w 5029200"/>
              <a:gd name="connsiteY226" fmla="*/ 1709501 h 5038344"/>
              <a:gd name="connsiteX227" fmla="*/ 1181188 w 5029200"/>
              <a:gd name="connsiteY227" fmla="*/ 1446140 h 5038344"/>
              <a:gd name="connsiteX228" fmla="*/ 1382544 w 5029200"/>
              <a:gd name="connsiteY228" fmla="*/ 1539210 h 5038344"/>
              <a:gd name="connsiteX229" fmla="*/ 1553774 w 5029200"/>
              <a:gd name="connsiteY229" fmla="*/ 1371075 h 5038344"/>
              <a:gd name="connsiteX230" fmla="*/ 1460087 w 5029200"/>
              <a:gd name="connsiteY230" fmla="*/ 1169973 h 5038344"/>
              <a:gd name="connsiteX231" fmla="*/ 1724113 w 5029200"/>
              <a:gd name="connsiteY231" fmla="*/ 906612 h 5038344"/>
              <a:gd name="connsiteX232" fmla="*/ 1987756 w 5029200"/>
              <a:gd name="connsiteY232" fmla="*/ 1156278 h 5038344"/>
              <a:gd name="connsiteX233" fmla="*/ 1988520 w 5029200"/>
              <a:gd name="connsiteY233" fmla="*/ 1156278 h 5038344"/>
              <a:gd name="connsiteX234" fmla="*/ 2263987 w 5029200"/>
              <a:gd name="connsiteY234" fmla="*/ 894819 h 5038344"/>
              <a:gd name="connsiteX235" fmla="*/ 1181188 w 5029200"/>
              <a:gd name="connsiteY235" fmla="*/ 472581 h 5038344"/>
              <a:gd name="connsiteX236" fmla="*/ 1341993 w 5029200"/>
              <a:gd name="connsiteY236" fmla="*/ 633107 h 5038344"/>
              <a:gd name="connsiteX237" fmla="*/ 1181188 w 5029200"/>
              <a:gd name="connsiteY237" fmla="*/ 793507 h 5038344"/>
              <a:gd name="connsiteX238" fmla="*/ 1020383 w 5029200"/>
              <a:gd name="connsiteY238" fmla="*/ 633107 h 5038344"/>
              <a:gd name="connsiteX239" fmla="*/ 1181188 w 5029200"/>
              <a:gd name="connsiteY239" fmla="*/ 472581 h 5038344"/>
              <a:gd name="connsiteX240" fmla="*/ 3878775 w 5029200"/>
              <a:gd name="connsiteY240" fmla="*/ 470424 h 5038344"/>
              <a:gd name="connsiteX241" fmla="*/ 4042505 w 5029200"/>
              <a:gd name="connsiteY241" fmla="*/ 633741 h 5038344"/>
              <a:gd name="connsiteX242" fmla="*/ 3878775 w 5029200"/>
              <a:gd name="connsiteY242" fmla="*/ 797057 h 5038344"/>
              <a:gd name="connsiteX243" fmla="*/ 3715047 w 5029200"/>
              <a:gd name="connsiteY243" fmla="*/ 633741 h 5038344"/>
              <a:gd name="connsiteX244" fmla="*/ 3878775 w 5029200"/>
              <a:gd name="connsiteY244" fmla="*/ 470424 h 5038344"/>
              <a:gd name="connsiteX245" fmla="*/ 1719663 w 5029200"/>
              <a:gd name="connsiteY245" fmla="*/ 444050 h 5038344"/>
              <a:gd name="connsiteX246" fmla="*/ 1909960 w 5029200"/>
              <a:gd name="connsiteY246" fmla="*/ 633741 h 5038344"/>
              <a:gd name="connsiteX247" fmla="*/ 1719663 w 5029200"/>
              <a:gd name="connsiteY247" fmla="*/ 823559 h 5038344"/>
              <a:gd name="connsiteX248" fmla="*/ 1529367 w 5029200"/>
              <a:gd name="connsiteY248" fmla="*/ 633741 h 5038344"/>
              <a:gd name="connsiteX249" fmla="*/ 1719663 w 5029200"/>
              <a:gd name="connsiteY249" fmla="*/ 444050 h 5038344"/>
              <a:gd name="connsiteX250" fmla="*/ 3338013 w 5029200"/>
              <a:gd name="connsiteY250" fmla="*/ 442909 h 5038344"/>
              <a:gd name="connsiteX251" fmla="*/ 3528183 w 5029200"/>
              <a:gd name="connsiteY251" fmla="*/ 632600 h 5038344"/>
              <a:gd name="connsiteX252" fmla="*/ 3338013 w 5029200"/>
              <a:gd name="connsiteY252" fmla="*/ 822290 h 5038344"/>
              <a:gd name="connsiteX253" fmla="*/ 3147843 w 5029200"/>
              <a:gd name="connsiteY253" fmla="*/ 632600 h 5038344"/>
              <a:gd name="connsiteX254" fmla="*/ 3338013 w 5029200"/>
              <a:gd name="connsiteY254" fmla="*/ 442909 h 5038344"/>
              <a:gd name="connsiteX255" fmla="*/ 2799029 w 5029200"/>
              <a:gd name="connsiteY255" fmla="*/ 426806 h 5038344"/>
              <a:gd name="connsiteX256" fmla="*/ 3006487 w 5029200"/>
              <a:gd name="connsiteY256" fmla="*/ 633741 h 5038344"/>
              <a:gd name="connsiteX257" fmla="*/ 2799029 w 5029200"/>
              <a:gd name="connsiteY257" fmla="*/ 840677 h 5038344"/>
              <a:gd name="connsiteX258" fmla="*/ 2591571 w 5029200"/>
              <a:gd name="connsiteY258" fmla="*/ 633741 h 5038344"/>
              <a:gd name="connsiteX259" fmla="*/ 2799029 w 5029200"/>
              <a:gd name="connsiteY259" fmla="*/ 426806 h 5038344"/>
              <a:gd name="connsiteX260" fmla="*/ 2259282 w 5029200"/>
              <a:gd name="connsiteY260" fmla="*/ 426806 h 5038344"/>
              <a:gd name="connsiteX261" fmla="*/ 2466740 w 5029200"/>
              <a:gd name="connsiteY261" fmla="*/ 633741 h 5038344"/>
              <a:gd name="connsiteX262" fmla="*/ 2259282 w 5029200"/>
              <a:gd name="connsiteY262" fmla="*/ 840677 h 5038344"/>
              <a:gd name="connsiteX263" fmla="*/ 2051824 w 5029200"/>
              <a:gd name="connsiteY263" fmla="*/ 633741 h 5038344"/>
              <a:gd name="connsiteX264" fmla="*/ 2259282 w 5029200"/>
              <a:gd name="connsiteY264" fmla="*/ 426806 h 5038344"/>
              <a:gd name="connsiteX265" fmla="*/ 3238860 w 5029200"/>
              <a:gd name="connsiteY265" fmla="*/ 128 h 5038344"/>
              <a:gd name="connsiteX266" fmla="*/ 3350725 w 5029200"/>
              <a:gd name="connsiteY266" fmla="*/ 111711 h 5038344"/>
              <a:gd name="connsiteX267" fmla="*/ 3238860 w 5029200"/>
              <a:gd name="connsiteY267" fmla="*/ 223294 h 5038344"/>
              <a:gd name="connsiteX268" fmla="*/ 3126996 w 5029200"/>
              <a:gd name="connsiteY268" fmla="*/ 111711 h 5038344"/>
              <a:gd name="connsiteX269" fmla="*/ 3238860 w 5029200"/>
              <a:gd name="connsiteY269" fmla="*/ 128 h 5038344"/>
              <a:gd name="connsiteX270" fmla="*/ 2764326 w 5029200"/>
              <a:gd name="connsiteY270" fmla="*/ 128 h 5038344"/>
              <a:gd name="connsiteX271" fmla="*/ 2876191 w 5029200"/>
              <a:gd name="connsiteY271" fmla="*/ 111711 h 5038344"/>
              <a:gd name="connsiteX272" fmla="*/ 2764326 w 5029200"/>
              <a:gd name="connsiteY272" fmla="*/ 223294 h 5038344"/>
              <a:gd name="connsiteX273" fmla="*/ 2652461 w 5029200"/>
              <a:gd name="connsiteY273" fmla="*/ 111711 h 5038344"/>
              <a:gd name="connsiteX274" fmla="*/ 2764326 w 5029200"/>
              <a:gd name="connsiteY274" fmla="*/ 128 h 5038344"/>
              <a:gd name="connsiteX275" fmla="*/ 2285087 w 5029200"/>
              <a:gd name="connsiteY275" fmla="*/ 128 h 5038344"/>
              <a:gd name="connsiteX276" fmla="*/ 2396952 w 5029200"/>
              <a:gd name="connsiteY276" fmla="*/ 111711 h 5038344"/>
              <a:gd name="connsiteX277" fmla="*/ 2285087 w 5029200"/>
              <a:gd name="connsiteY277" fmla="*/ 223294 h 5038344"/>
              <a:gd name="connsiteX278" fmla="*/ 2173223 w 5029200"/>
              <a:gd name="connsiteY278" fmla="*/ 111711 h 5038344"/>
              <a:gd name="connsiteX279" fmla="*/ 2285087 w 5029200"/>
              <a:gd name="connsiteY279" fmla="*/ 128 h 5038344"/>
              <a:gd name="connsiteX280" fmla="*/ 1806027 w 5029200"/>
              <a:gd name="connsiteY280" fmla="*/ 0 h 5038344"/>
              <a:gd name="connsiteX281" fmla="*/ 1814827 w 5029200"/>
              <a:gd name="connsiteY281" fmla="*/ 0 h 5038344"/>
              <a:gd name="connsiteX282" fmla="*/ 1853969 w 5029200"/>
              <a:gd name="connsiteY282" fmla="*/ 7883 h 5038344"/>
              <a:gd name="connsiteX283" fmla="*/ 1922291 w 5029200"/>
              <a:gd name="connsiteY283" fmla="*/ 110697 h 5038344"/>
              <a:gd name="connsiteX284" fmla="*/ 1810427 w 5029200"/>
              <a:gd name="connsiteY284" fmla="*/ 222280 h 5038344"/>
              <a:gd name="connsiteX285" fmla="*/ 1698562 w 5029200"/>
              <a:gd name="connsiteY285" fmla="*/ 110697 h 5038344"/>
              <a:gd name="connsiteX286" fmla="*/ 1766884 w 5029200"/>
              <a:gd name="connsiteY286" fmla="*/ 7883 h 5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5029200" h="5038344">
                <a:moveTo>
                  <a:pt x="3240259" y="4815180"/>
                </a:moveTo>
                <a:cubicBezTo>
                  <a:pt x="3302038" y="4815180"/>
                  <a:pt x="3352123" y="4865138"/>
                  <a:pt x="3352123" y="4926763"/>
                </a:cubicBezTo>
                <a:cubicBezTo>
                  <a:pt x="3352123" y="4972981"/>
                  <a:pt x="3323950" y="5012637"/>
                  <a:pt x="3283801" y="5029577"/>
                </a:cubicBezTo>
                <a:lnTo>
                  <a:pt x="3240266" y="5038344"/>
                </a:lnTo>
                <a:lnTo>
                  <a:pt x="3240252" y="5038344"/>
                </a:lnTo>
                <a:lnTo>
                  <a:pt x="3196717" y="5029577"/>
                </a:lnTo>
                <a:cubicBezTo>
                  <a:pt x="3156567" y="5012637"/>
                  <a:pt x="3128394" y="4972981"/>
                  <a:pt x="3128394" y="4926763"/>
                </a:cubicBezTo>
                <a:cubicBezTo>
                  <a:pt x="3128394" y="4865138"/>
                  <a:pt x="3178479" y="4815180"/>
                  <a:pt x="3240259" y="4815180"/>
                </a:cubicBezTo>
                <a:close/>
                <a:moveTo>
                  <a:pt x="2765723" y="4815180"/>
                </a:moveTo>
                <a:cubicBezTo>
                  <a:pt x="2827504" y="4815180"/>
                  <a:pt x="2877588" y="4865138"/>
                  <a:pt x="2877588" y="4926763"/>
                </a:cubicBezTo>
                <a:cubicBezTo>
                  <a:pt x="2877588" y="4972981"/>
                  <a:pt x="2849416" y="5012637"/>
                  <a:pt x="2809266" y="5029577"/>
                </a:cubicBezTo>
                <a:lnTo>
                  <a:pt x="2765730" y="5038344"/>
                </a:lnTo>
                <a:lnTo>
                  <a:pt x="2765716" y="5038344"/>
                </a:lnTo>
                <a:lnTo>
                  <a:pt x="2722181" y="5029577"/>
                </a:lnTo>
                <a:cubicBezTo>
                  <a:pt x="2682032" y="5012637"/>
                  <a:pt x="2653859" y="4972981"/>
                  <a:pt x="2653859" y="4926763"/>
                </a:cubicBezTo>
                <a:cubicBezTo>
                  <a:pt x="2653859" y="4865138"/>
                  <a:pt x="2703944" y="4815180"/>
                  <a:pt x="2765723" y="4815180"/>
                </a:cubicBezTo>
                <a:close/>
                <a:moveTo>
                  <a:pt x="2286359" y="4815180"/>
                </a:moveTo>
                <a:cubicBezTo>
                  <a:pt x="2348139" y="4815180"/>
                  <a:pt x="2398224" y="4865138"/>
                  <a:pt x="2398224" y="4926763"/>
                </a:cubicBezTo>
                <a:cubicBezTo>
                  <a:pt x="2398224" y="4972981"/>
                  <a:pt x="2370051" y="5012637"/>
                  <a:pt x="2329901" y="5029577"/>
                </a:cubicBezTo>
                <a:lnTo>
                  <a:pt x="2286367" y="5038344"/>
                </a:lnTo>
                <a:lnTo>
                  <a:pt x="2286352" y="5038344"/>
                </a:lnTo>
                <a:lnTo>
                  <a:pt x="2242817" y="5029577"/>
                </a:lnTo>
                <a:cubicBezTo>
                  <a:pt x="2202667" y="5012637"/>
                  <a:pt x="2174495" y="4972981"/>
                  <a:pt x="2174495" y="4926763"/>
                </a:cubicBezTo>
                <a:cubicBezTo>
                  <a:pt x="2174495" y="4865138"/>
                  <a:pt x="2224579" y="4815180"/>
                  <a:pt x="2286359" y="4815180"/>
                </a:cubicBezTo>
                <a:close/>
                <a:moveTo>
                  <a:pt x="1811824" y="4814039"/>
                </a:moveTo>
                <a:cubicBezTo>
                  <a:pt x="1873604" y="4814039"/>
                  <a:pt x="1923689" y="4863997"/>
                  <a:pt x="1923689" y="4925622"/>
                </a:cubicBezTo>
                <a:cubicBezTo>
                  <a:pt x="1923689" y="4987246"/>
                  <a:pt x="1873604" y="5037203"/>
                  <a:pt x="1811824" y="5037203"/>
                </a:cubicBezTo>
                <a:cubicBezTo>
                  <a:pt x="1750045" y="5037203"/>
                  <a:pt x="1699960" y="4987246"/>
                  <a:pt x="1699960" y="4925622"/>
                </a:cubicBezTo>
                <a:cubicBezTo>
                  <a:pt x="1699960" y="4863997"/>
                  <a:pt x="1750045" y="4814039"/>
                  <a:pt x="1811824" y="4814039"/>
                </a:cubicBezTo>
                <a:close/>
                <a:moveTo>
                  <a:pt x="3878775" y="4248010"/>
                </a:moveTo>
                <a:cubicBezTo>
                  <a:pt x="3969157" y="4248010"/>
                  <a:pt x="4042505" y="4321171"/>
                  <a:pt x="4042505" y="4411326"/>
                </a:cubicBezTo>
                <a:cubicBezTo>
                  <a:pt x="4042505" y="4501480"/>
                  <a:pt x="3969157" y="4574643"/>
                  <a:pt x="3878775" y="4574643"/>
                </a:cubicBezTo>
                <a:cubicBezTo>
                  <a:pt x="3788395" y="4574643"/>
                  <a:pt x="3715047" y="4501480"/>
                  <a:pt x="3715047" y="4411326"/>
                </a:cubicBezTo>
                <a:cubicBezTo>
                  <a:pt x="3715047" y="4321171"/>
                  <a:pt x="3788395" y="4248010"/>
                  <a:pt x="3878775" y="4248010"/>
                </a:cubicBezTo>
                <a:close/>
                <a:moveTo>
                  <a:pt x="1177884" y="4248010"/>
                </a:moveTo>
                <a:cubicBezTo>
                  <a:pt x="1268264" y="4248010"/>
                  <a:pt x="1341613" y="4321171"/>
                  <a:pt x="1341613" y="4411326"/>
                </a:cubicBezTo>
                <a:cubicBezTo>
                  <a:pt x="1341613" y="4501480"/>
                  <a:pt x="1268264" y="4574643"/>
                  <a:pt x="1177884" y="4574643"/>
                </a:cubicBezTo>
                <a:cubicBezTo>
                  <a:pt x="1087502" y="4574643"/>
                  <a:pt x="1014155" y="4501480"/>
                  <a:pt x="1014155" y="4411326"/>
                </a:cubicBezTo>
                <a:cubicBezTo>
                  <a:pt x="1014155" y="4321171"/>
                  <a:pt x="1087502" y="4248010"/>
                  <a:pt x="1177884" y="4248010"/>
                </a:cubicBezTo>
                <a:close/>
                <a:moveTo>
                  <a:pt x="3338013" y="4221636"/>
                </a:moveTo>
                <a:cubicBezTo>
                  <a:pt x="3443012" y="4221636"/>
                  <a:pt x="3528183" y="4306590"/>
                  <a:pt x="3528183" y="4411326"/>
                </a:cubicBezTo>
                <a:cubicBezTo>
                  <a:pt x="3528183" y="4516061"/>
                  <a:pt x="3443012" y="4601017"/>
                  <a:pt x="3338013" y="4601017"/>
                </a:cubicBezTo>
                <a:cubicBezTo>
                  <a:pt x="3233012" y="4601017"/>
                  <a:pt x="3147843" y="4516061"/>
                  <a:pt x="3147843" y="4411326"/>
                </a:cubicBezTo>
                <a:cubicBezTo>
                  <a:pt x="3147843" y="4306590"/>
                  <a:pt x="3233012" y="4221636"/>
                  <a:pt x="3338013" y="4221636"/>
                </a:cubicBezTo>
                <a:close/>
                <a:moveTo>
                  <a:pt x="1718646" y="4221636"/>
                </a:moveTo>
                <a:cubicBezTo>
                  <a:pt x="1823647" y="4221636"/>
                  <a:pt x="1908816" y="4306590"/>
                  <a:pt x="1908816" y="4411326"/>
                </a:cubicBezTo>
                <a:cubicBezTo>
                  <a:pt x="1908816" y="4516061"/>
                  <a:pt x="1823647" y="4601017"/>
                  <a:pt x="1718646" y="4601017"/>
                </a:cubicBezTo>
                <a:cubicBezTo>
                  <a:pt x="1613647" y="4601017"/>
                  <a:pt x="1528477" y="4516061"/>
                  <a:pt x="1528477" y="4411326"/>
                </a:cubicBezTo>
                <a:cubicBezTo>
                  <a:pt x="1528477" y="4306590"/>
                  <a:pt x="1613647" y="4221636"/>
                  <a:pt x="1718646" y="4221636"/>
                </a:cubicBezTo>
                <a:close/>
                <a:moveTo>
                  <a:pt x="2801953" y="4196783"/>
                </a:moveTo>
                <a:cubicBezTo>
                  <a:pt x="2916487" y="4196783"/>
                  <a:pt x="3009411" y="4289472"/>
                  <a:pt x="3009411" y="4403718"/>
                </a:cubicBezTo>
                <a:cubicBezTo>
                  <a:pt x="3009411" y="4517963"/>
                  <a:pt x="2916487" y="4610654"/>
                  <a:pt x="2801953" y="4610654"/>
                </a:cubicBezTo>
                <a:cubicBezTo>
                  <a:pt x="2687418" y="4610654"/>
                  <a:pt x="2594495" y="4517963"/>
                  <a:pt x="2594495" y="4403718"/>
                </a:cubicBezTo>
                <a:cubicBezTo>
                  <a:pt x="2594495" y="4289472"/>
                  <a:pt x="2687418" y="4196783"/>
                  <a:pt x="2801953" y="4196783"/>
                </a:cubicBezTo>
                <a:close/>
                <a:moveTo>
                  <a:pt x="2259282" y="4196783"/>
                </a:moveTo>
                <a:cubicBezTo>
                  <a:pt x="2373817" y="4196783"/>
                  <a:pt x="2466740" y="4289472"/>
                  <a:pt x="2466740" y="4403718"/>
                </a:cubicBezTo>
                <a:cubicBezTo>
                  <a:pt x="2466740" y="4517963"/>
                  <a:pt x="2373817" y="4610654"/>
                  <a:pt x="2259282" y="4610654"/>
                </a:cubicBezTo>
                <a:cubicBezTo>
                  <a:pt x="2144748" y="4610654"/>
                  <a:pt x="2051824" y="4517963"/>
                  <a:pt x="2051824" y="4403718"/>
                </a:cubicBezTo>
                <a:cubicBezTo>
                  <a:pt x="2051824" y="4289472"/>
                  <a:pt x="2144748" y="4196783"/>
                  <a:pt x="2259282" y="4196783"/>
                </a:cubicBezTo>
                <a:close/>
                <a:moveTo>
                  <a:pt x="4417887" y="3710383"/>
                </a:moveTo>
                <a:cubicBezTo>
                  <a:pt x="4503691" y="3710383"/>
                  <a:pt x="4572973" y="3779614"/>
                  <a:pt x="4572973" y="3865077"/>
                </a:cubicBezTo>
                <a:cubicBezTo>
                  <a:pt x="4572973" y="3950539"/>
                  <a:pt x="4503565" y="4019772"/>
                  <a:pt x="4417887" y="4019772"/>
                </a:cubicBezTo>
                <a:cubicBezTo>
                  <a:pt x="4332209" y="4019772"/>
                  <a:pt x="4262675" y="3950539"/>
                  <a:pt x="4262675" y="3865077"/>
                </a:cubicBezTo>
                <a:cubicBezTo>
                  <a:pt x="4262675" y="3779614"/>
                  <a:pt x="4332082" y="3710383"/>
                  <a:pt x="4417887" y="3710383"/>
                </a:cubicBezTo>
                <a:close/>
                <a:moveTo>
                  <a:pt x="641696" y="3707974"/>
                </a:moveTo>
                <a:cubicBezTo>
                  <a:pt x="727501" y="3707974"/>
                  <a:pt x="796781" y="3777332"/>
                  <a:pt x="796781" y="3862795"/>
                </a:cubicBezTo>
                <a:cubicBezTo>
                  <a:pt x="796781" y="3948257"/>
                  <a:pt x="727375" y="4017489"/>
                  <a:pt x="641696" y="4017489"/>
                </a:cubicBezTo>
                <a:cubicBezTo>
                  <a:pt x="556019" y="4017489"/>
                  <a:pt x="486484" y="3948257"/>
                  <a:pt x="486484" y="3862795"/>
                </a:cubicBezTo>
                <a:cubicBezTo>
                  <a:pt x="486484" y="3777332"/>
                  <a:pt x="555890" y="3707974"/>
                  <a:pt x="641696" y="3707974"/>
                </a:cubicBezTo>
                <a:close/>
                <a:moveTo>
                  <a:pt x="1181061" y="3647618"/>
                </a:moveTo>
                <a:cubicBezTo>
                  <a:pt x="1300933" y="3647618"/>
                  <a:pt x="1398180" y="3744619"/>
                  <a:pt x="1398180" y="3864189"/>
                </a:cubicBezTo>
                <a:cubicBezTo>
                  <a:pt x="1398180" y="3983761"/>
                  <a:pt x="1300933" y="4080761"/>
                  <a:pt x="1181061" y="4080761"/>
                </a:cubicBezTo>
                <a:cubicBezTo>
                  <a:pt x="1061188" y="4080761"/>
                  <a:pt x="963942" y="3983761"/>
                  <a:pt x="963942" y="3864189"/>
                </a:cubicBezTo>
                <a:cubicBezTo>
                  <a:pt x="963942" y="3744619"/>
                  <a:pt x="1061188" y="3647618"/>
                  <a:pt x="1181061" y="3647618"/>
                </a:cubicBezTo>
                <a:close/>
                <a:moveTo>
                  <a:pt x="3876233" y="3646350"/>
                </a:moveTo>
                <a:cubicBezTo>
                  <a:pt x="3996107" y="3646350"/>
                  <a:pt x="4093352" y="3743351"/>
                  <a:pt x="4093352" y="3862921"/>
                </a:cubicBezTo>
                <a:cubicBezTo>
                  <a:pt x="4093352" y="3982493"/>
                  <a:pt x="3996107" y="4079493"/>
                  <a:pt x="3876233" y="4079493"/>
                </a:cubicBezTo>
                <a:cubicBezTo>
                  <a:pt x="3756361" y="4079493"/>
                  <a:pt x="3659114" y="3982493"/>
                  <a:pt x="3659114" y="3862921"/>
                </a:cubicBezTo>
                <a:cubicBezTo>
                  <a:pt x="3659114" y="3743351"/>
                  <a:pt x="3756361" y="3646350"/>
                  <a:pt x="3876233" y="3646350"/>
                </a:cubicBezTo>
                <a:close/>
                <a:moveTo>
                  <a:pt x="4417633" y="3137126"/>
                </a:moveTo>
                <a:cubicBezTo>
                  <a:pt x="4522760" y="3137126"/>
                  <a:pt x="4607929" y="3222081"/>
                  <a:pt x="4607929" y="3326818"/>
                </a:cubicBezTo>
                <a:cubicBezTo>
                  <a:pt x="4607929" y="3431680"/>
                  <a:pt x="4522760" y="3516635"/>
                  <a:pt x="4417633" y="3516635"/>
                </a:cubicBezTo>
                <a:cubicBezTo>
                  <a:pt x="4312505" y="3516635"/>
                  <a:pt x="4227336" y="3431680"/>
                  <a:pt x="4227336" y="3326818"/>
                </a:cubicBezTo>
                <a:cubicBezTo>
                  <a:pt x="4227336" y="3221954"/>
                  <a:pt x="4312505" y="3137126"/>
                  <a:pt x="4417633" y="3137126"/>
                </a:cubicBezTo>
                <a:close/>
                <a:moveTo>
                  <a:pt x="641442" y="3134844"/>
                </a:moveTo>
                <a:cubicBezTo>
                  <a:pt x="746569" y="3134844"/>
                  <a:pt x="831739" y="3219799"/>
                  <a:pt x="831739" y="3324661"/>
                </a:cubicBezTo>
                <a:cubicBezTo>
                  <a:pt x="831739" y="3429398"/>
                  <a:pt x="746569" y="3514478"/>
                  <a:pt x="641442" y="3514478"/>
                </a:cubicBezTo>
                <a:cubicBezTo>
                  <a:pt x="536315" y="3514478"/>
                  <a:pt x="451145" y="3429524"/>
                  <a:pt x="451145" y="3324661"/>
                </a:cubicBezTo>
                <a:cubicBezTo>
                  <a:pt x="451145" y="3219799"/>
                  <a:pt x="536315" y="3134844"/>
                  <a:pt x="641442" y="3134844"/>
                </a:cubicBezTo>
                <a:close/>
                <a:moveTo>
                  <a:pt x="111865" y="3121023"/>
                </a:moveTo>
                <a:cubicBezTo>
                  <a:pt x="173645" y="3121023"/>
                  <a:pt x="223729" y="3170981"/>
                  <a:pt x="223729" y="3232606"/>
                </a:cubicBezTo>
                <a:cubicBezTo>
                  <a:pt x="223729" y="3294230"/>
                  <a:pt x="173645" y="3344189"/>
                  <a:pt x="111865" y="3344189"/>
                </a:cubicBezTo>
                <a:cubicBezTo>
                  <a:pt x="50086" y="3344189"/>
                  <a:pt x="0" y="3294230"/>
                  <a:pt x="0" y="3232606"/>
                </a:cubicBezTo>
                <a:cubicBezTo>
                  <a:pt x="0" y="3170981"/>
                  <a:pt x="50086" y="3121023"/>
                  <a:pt x="111865" y="3121023"/>
                </a:cubicBezTo>
                <a:close/>
                <a:moveTo>
                  <a:pt x="4917210" y="3120896"/>
                </a:moveTo>
                <a:cubicBezTo>
                  <a:pt x="4978989" y="3120896"/>
                  <a:pt x="5029075" y="3170855"/>
                  <a:pt x="5029075" y="3232479"/>
                </a:cubicBezTo>
                <a:cubicBezTo>
                  <a:pt x="5029075" y="3294103"/>
                  <a:pt x="4978989" y="3344062"/>
                  <a:pt x="4917210" y="3344062"/>
                </a:cubicBezTo>
                <a:cubicBezTo>
                  <a:pt x="4855429" y="3344062"/>
                  <a:pt x="4805345" y="3294103"/>
                  <a:pt x="4805345" y="3232479"/>
                </a:cubicBezTo>
                <a:cubicBezTo>
                  <a:pt x="4805345" y="3170855"/>
                  <a:pt x="4855429" y="3120896"/>
                  <a:pt x="4917210" y="3120896"/>
                </a:cubicBezTo>
                <a:close/>
                <a:moveTo>
                  <a:pt x="4917337" y="2645274"/>
                </a:moveTo>
                <a:cubicBezTo>
                  <a:pt x="4963671" y="2645274"/>
                  <a:pt x="5003428" y="2673376"/>
                  <a:pt x="5020410" y="2713425"/>
                </a:cubicBezTo>
                <a:lnTo>
                  <a:pt x="5029200" y="2756852"/>
                </a:lnTo>
                <a:lnTo>
                  <a:pt x="5029200" y="2756862"/>
                </a:lnTo>
                <a:lnTo>
                  <a:pt x="5020410" y="2800290"/>
                </a:lnTo>
                <a:cubicBezTo>
                  <a:pt x="5003428" y="2840338"/>
                  <a:pt x="4963671" y="2868440"/>
                  <a:pt x="4917337" y="2868440"/>
                </a:cubicBezTo>
                <a:cubicBezTo>
                  <a:pt x="4855557" y="2868440"/>
                  <a:pt x="4805473" y="2818481"/>
                  <a:pt x="4805473" y="2756857"/>
                </a:cubicBezTo>
                <a:cubicBezTo>
                  <a:pt x="4805473" y="2695233"/>
                  <a:pt x="4855557" y="2645274"/>
                  <a:pt x="4917337" y="2645274"/>
                </a:cubicBezTo>
                <a:close/>
                <a:moveTo>
                  <a:pt x="111865" y="2645274"/>
                </a:moveTo>
                <a:cubicBezTo>
                  <a:pt x="173645" y="2645274"/>
                  <a:pt x="223729" y="2695233"/>
                  <a:pt x="223729" y="2756857"/>
                </a:cubicBezTo>
                <a:cubicBezTo>
                  <a:pt x="223729" y="2818481"/>
                  <a:pt x="173645" y="2868440"/>
                  <a:pt x="111865" y="2868440"/>
                </a:cubicBezTo>
                <a:cubicBezTo>
                  <a:pt x="50086" y="2868440"/>
                  <a:pt x="0" y="2818481"/>
                  <a:pt x="0" y="2756857"/>
                </a:cubicBezTo>
                <a:cubicBezTo>
                  <a:pt x="0" y="2695233"/>
                  <a:pt x="50086" y="2645274"/>
                  <a:pt x="111865" y="2645274"/>
                </a:cubicBezTo>
                <a:close/>
                <a:moveTo>
                  <a:pt x="4417759" y="2581621"/>
                </a:moveTo>
                <a:cubicBezTo>
                  <a:pt x="4532295" y="2581621"/>
                  <a:pt x="4625217" y="2674312"/>
                  <a:pt x="4625217" y="2788557"/>
                </a:cubicBezTo>
                <a:cubicBezTo>
                  <a:pt x="4625217" y="2902803"/>
                  <a:pt x="4532295" y="2995492"/>
                  <a:pt x="4417759" y="2995492"/>
                </a:cubicBezTo>
                <a:cubicBezTo>
                  <a:pt x="4303225" y="2995492"/>
                  <a:pt x="4210301" y="2902803"/>
                  <a:pt x="4210301" y="2788557"/>
                </a:cubicBezTo>
                <a:cubicBezTo>
                  <a:pt x="4210301" y="2674312"/>
                  <a:pt x="4303225" y="2581621"/>
                  <a:pt x="4417759" y="2581621"/>
                </a:cubicBezTo>
                <a:close/>
                <a:moveTo>
                  <a:pt x="641569" y="2579466"/>
                </a:moveTo>
                <a:cubicBezTo>
                  <a:pt x="756103" y="2579466"/>
                  <a:pt x="849027" y="2672155"/>
                  <a:pt x="849027" y="2786402"/>
                </a:cubicBezTo>
                <a:cubicBezTo>
                  <a:pt x="849027" y="2900647"/>
                  <a:pt x="756103" y="2993337"/>
                  <a:pt x="641569" y="2993337"/>
                </a:cubicBezTo>
                <a:cubicBezTo>
                  <a:pt x="527035" y="2993337"/>
                  <a:pt x="434111" y="2900647"/>
                  <a:pt x="434111" y="2786402"/>
                </a:cubicBezTo>
                <a:cubicBezTo>
                  <a:pt x="434111" y="2672155"/>
                  <a:pt x="527035" y="2579466"/>
                  <a:pt x="641569" y="2579466"/>
                </a:cubicBezTo>
                <a:close/>
                <a:moveTo>
                  <a:pt x="4917210" y="2169400"/>
                </a:moveTo>
                <a:cubicBezTo>
                  <a:pt x="4978989" y="2169400"/>
                  <a:pt x="5029075" y="2219359"/>
                  <a:pt x="5029075" y="2280982"/>
                </a:cubicBezTo>
                <a:cubicBezTo>
                  <a:pt x="5029075" y="2342606"/>
                  <a:pt x="4978989" y="2392565"/>
                  <a:pt x="4917210" y="2392565"/>
                </a:cubicBezTo>
                <a:cubicBezTo>
                  <a:pt x="4855429" y="2392565"/>
                  <a:pt x="4805345" y="2342606"/>
                  <a:pt x="4805345" y="2280982"/>
                </a:cubicBezTo>
                <a:cubicBezTo>
                  <a:pt x="4805345" y="2219359"/>
                  <a:pt x="4855429" y="2169400"/>
                  <a:pt x="4917210" y="2169400"/>
                </a:cubicBezTo>
                <a:close/>
                <a:moveTo>
                  <a:pt x="111865" y="2169272"/>
                </a:moveTo>
                <a:cubicBezTo>
                  <a:pt x="173645" y="2169272"/>
                  <a:pt x="223729" y="2219231"/>
                  <a:pt x="223729" y="2280855"/>
                </a:cubicBezTo>
                <a:cubicBezTo>
                  <a:pt x="223729" y="2342479"/>
                  <a:pt x="173645" y="2392438"/>
                  <a:pt x="111865" y="2392438"/>
                </a:cubicBezTo>
                <a:cubicBezTo>
                  <a:pt x="50086" y="2392438"/>
                  <a:pt x="0" y="2342479"/>
                  <a:pt x="0" y="2280855"/>
                </a:cubicBezTo>
                <a:cubicBezTo>
                  <a:pt x="0" y="2219231"/>
                  <a:pt x="50086" y="2169272"/>
                  <a:pt x="111865" y="2169272"/>
                </a:cubicBezTo>
                <a:close/>
                <a:moveTo>
                  <a:pt x="4417759" y="2043235"/>
                </a:moveTo>
                <a:cubicBezTo>
                  <a:pt x="4532295" y="2043235"/>
                  <a:pt x="4625217" y="2135925"/>
                  <a:pt x="4625217" y="2250170"/>
                </a:cubicBezTo>
                <a:cubicBezTo>
                  <a:pt x="4625217" y="2364416"/>
                  <a:pt x="4532295" y="2457105"/>
                  <a:pt x="4417759" y="2457105"/>
                </a:cubicBezTo>
                <a:cubicBezTo>
                  <a:pt x="4303225" y="2457105"/>
                  <a:pt x="4210301" y="2364416"/>
                  <a:pt x="4210301" y="2250170"/>
                </a:cubicBezTo>
                <a:cubicBezTo>
                  <a:pt x="4210301" y="2135925"/>
                  <a:pt x="4303225" y="2043235"/>
                  <a:pt x="4417759" y="2043235"/>
                </a:cubicBezTo>
                <a:close/>
                <a:moveTo>
                  <a:pt x="641569" y="2041079"/>
                </a:moveTo>
                <a:cubicBezTo>
                  <a:pt x="756103" y="2041079"/>
                  <a:pt x="849027" y="2133769"/>
                  <a:pt x="849027" y="2248015"/>
                </a:cubicBezTo>
                <a:cubicBezTo>
                  <a:pt x="849027" y="2362260"/>
                  <a:pt x="756103" y="2454950"/>
                  <a:pt x="641569" y="2454950"/>
                </a:cubicBezTo>
                <a:cubicBezTo>
                  <a:pt x="527035" y="2454950"/>
                  <a:pt x="434111" y="2362260"/>
                  <a:pt x="434111" y="2248015"/>
                </a:cubicBezTo>
                <a:cubicBezTo>
                  <a:pt x="434111" y="2133769"/>
                  <a:pt x="527035" y="2041079"/>
                  <a:pt x="641569" y="2041079"/>
                </a:cubicBezTo>
                <a:close/>
                <a:moveTo>
                  <a:pt x="4917337" y="1693525"/>
                </a:moveTo>
                <a:cubicBezTo>
                  <a:pt x="4963671" y="1693525"/>
                  <a:pt x="5003428" y="1721626"/>
                  <a:pt x="5020410" y="1761674"/>
                </a:cubicBezTo>
                <a:lnTo>
                  <a:pt x="5029200" y="1805101"/>
                </a:lnTo>
                <a:lnTo>
                  <a:pt x="5029200" y="1805111"/>
                </a:lnTo>
                <a:lnTo>
                  <a:pt x="5020410" y="1848539"/>
                </a:lnTo>
                <a:cubicBezTo>
                  <a:pt x="5003428" y="1888587"/>
                  <a:pt x="4963671" y="1916689"/>
                  <a:pt x="4917337" y="1916689"/>
                </a:cubicBezTo>
                <a:cubicBezTo>
                  <a:pt x="4855557" y="1916689"/>
                  <a:pt x="4805473" y="1866730"/>
                  <a:pt x="4805473" y="1805106"/>
                </a:cubicBezTo>
                <a:cubicBezTo>
                  <a:pt x="4805473" y="1743483"/>
                  <a:pt x="4855557" y="1693525"/>
                  <a:pt x="4917337" y="1693525"/>
                </a:cubicBezTo>
                <a:close/>
                <a:moveTo>
                  <a:pt x="111865" y="1693525"/>
                </a:moveTo>
                <a:cubicBezTo>
                  <a:pt x="173645" y="1693525"/>
                  <a:pt x="223729" y="1743483"/>
                  <a:pt x="223729" y="1805106"/>
                </a:cubicBezTo>
                <a:cubicBezTo>
                  <a:pt x="223729" y="1866730"/>
                  <a:pt x="173645" y="1916689"/>
                  <a:pt x="111865" y="1916689"/>
                </a:cubicBezTo>
                <a:cubicBezTo>
                  <a:pt x="50086" y="1916689"/>
                  <a:pt x="0" y="1866730"/>
                  <a:pt x="0" y="1805106"/>
                </a:cubicBezTo>
                <a:cubicBezTo>
                  <a:pt x="0" y="1743483"/>
                  <a:pt x="50086" y="1693525"/>
                  <a:pt x="111865" y="1693525"/>
                </a:cubicBezTo>
                <a:close/>
                <a:moveTo>
                  <a:pt x="4417887" y="1522092"/>
                </a:moveTo>
                <a:cubicBezTo>
                  <a:pt x="4523013" y="1522092"/>
                  <a:pt x="4608184" y="1607048"/>
                  <a:pt x="4608184" y="1711910"/>
                </a:cubicBezTo>
                <a:cubicBezTo>
                  <a:pt x="4608184" y="1816773"/>
                  <a:pt x="4523013" y="1901600"/>
                  <a:pt x="4417887" y="1901600"/>
                </a:cubicBezTo>
                <a:cubicBezTo>
                  <a:pt x="4312760" y="1901600"/>
                  <a:pt x="4227589" y="1816645"/>
                  <a:pt x="4227589" y="1711910"/>
                </a:cubicBezTo>
                <a:cubicBezTo>
                  <a:pt x="4227589" y="1607048"/>
                  <a:pt x="4312760" y="1522092"/>
                  <a:pt x="4417887" y="1522092"/>
                </a:cubicBezTo>
                <a:close/>
                <a:moveTo>
                  <a:pt x="641569" y="1520064"/>
                </a:moveTo>
                <a:cubicBezTo>
                  <a:pt x="746697" y="1520064"/>
                  <a:pt x="831866" y="1605019"/>
                  <a:pt x="831866" y="1709754"/>
                </a:cubicBezTo>
                <a:cubicBezTo>
                  <a:pt x="831866" y="1814490"/>
                  <a:pt x="746697" y="1899572"/>
                  <a:pt x="641569" y="1899572"/>
                </a:cubicBezTo>
                <a:cubicBezTo>
                  <a:pt x="536442" y="1899572"/>
                  <a:pt x="451273" y="1814616"/>
                  <a:pt x="451273" y="1709754"/>
                </a:cubicBezTo>
                <a:cubicBezTo>
                  <a:pt x="451273" y="1604892"/>
                  <a:pt x="536442" y="1520064"/>
                  <a:pt x="641569" y="1520064"/>
                </a:cubicBezTo>
                <a:close/>
                <a:moveTo>
                  <a:pt x="641442" y="1017180"/>
                </a:moveTo>
                <a:cubicBezTo>
                  <a:pt x="727120" y="1017180"/>
                  <a:pt x="796527" y="1086412"/>
                  <a:pt x="796527" y="1171874"/>
                </a:cubicBezTo>
                <a:cubicBezTo>
                  <a:pt x="796527" y="1257337"/>
                  <a:pt x="727120" y="1326695"/>
                  <a:pt x="641442" y="1326695"/>
                </a:cubicBezTo>
                <a:cubicBezTo>
                  <a:pt x="555764" y="1326695"/>
                  <a:pt x="486356" y="1257464"/>
                  <a:pt x="486356" y="1171874"/>
                </a:cubicBezTo>
                <a:cubicBezTo>
                  <a:pt x="486356" y="1086412"/>
                  <a:pt x="555764" y="1017180"/>
                  <a:pt x="641442" y="1017180"/>
                </a:cubicBezTo>
                <a:close/>
                <a:moveTo>
                  <a:pt x="4419285" y="1009572"/>
                </a:moveTo>
                <a:cubicBezTo>
                  <a:pt x="4508141" y="1009572"/>
                  <a:pt x="4580091" y="1081467"/>
                  <a:pt x="4580091" y="1170099"/>
                </a:cubicBezTo>
                <a:cubicBezTo>
                  <a:pt x="4580091" y="1258732"/>
                  <a:pt x="4508015" y="1330500"/>
                  <a:pt x="4419285" y="1330500"/>
                </a:cubicBezTo>
                <a:cubicBezTo>
                  <a:pt x="4330557" y="1330500"/>
                  <a:pt x="4258353" y="1258605"/>
                  <a:pt x="4258353" y="1170099"/>
                </a:cubicBezTo>
                <a:cubicBezTo>
                  <a:pt x="4258353" y="1081467"/>
                  <a:pt x="4330429" y="1009572"/>
                  <a:pt x="4419285" y="1009572"/>
                </a:cubicBezTo>
                <a:close/>
                <a:moveTo>
                  <a:pt x="1181188" y="954795"/>
                </a:moveTo>
                <a:cubicBezTo>
                  <a:pt x="1301061" y="954795"/>
                  <a:pt x="1398307" y="1051797"/>
                  <a:pt x="1398307" y="1171367"/>
                </a:cubicBezTo>
                <a:cubicBezTo>
                  <a:pt x="1398307" y="1290939"/>
                  <a:pt x="1301061" y="1387939"/>
                  <a:pt x="1181188" y="1387939"/>
                </a:cubicBezTo>
                <a:cubicBezTo>
                  <a:pt x="1061315" y="1387939"/>
                  <a:pt x="964069" y="1290939"/>
                  <a:pt x="964069" y="1171367"/>
                </a:cubicBezTo>
                <a:cubicBezTo>
                  <a:pt x="964069" y="1051797"/>
                  <a:pt x="1061315" y="954795"/>
                  <a:pt x="1181188" y="954795"/>
                </a:cubicBezTo>
                <a:close/>
                <a:moveTo>
                  <a:pt x="3876233" y="953528"/>
                </a:moveTo>
                <a:cubicBezTo>
                  <a:pt x="3996107" y="953528"/>
                  <a:pt x="4093352" y="1050529"/>
                  <a:pt x="4093352" y="1170099"/>
                </a:cubicBezTo>
                <a:cubicBezTo>
                  <a:pt x="4093352" y="1289671"/>
                  <a:pt x="3996107" y="1386671"/>
                  <a:pt x="3876233" y="1386671"/>
                </a:cubicBezTo>
                <a:cubicBezTo>
                  <a:pt x="3756361" y="1386671"/>
                  <a:pt x="3659114" y="1289671"/>
                  <a:pt x="3659114" y="1170099"/>
                </a:cubicBezTo>
                <a:cubicBezTo>
                  <a:pt x="3659114" y="1050402"/>
                  <a:pt x="3756361" y="953528"/>
                  <a:pt x="3876233" y="953528"/>
                </a:cubicBezTo>
                <a:close/>
                <a:moveTo>
                  <a:pt x="2263987" y="894819"/>
                </a:moveTo>
                <a:cubicBezTo>
                  <a:pt x="2397969" y="894819"/>
                  <a:pt x="2509580" y="990046"/>
                  <a:pt x="2534622" y="1116464"/>
                </a:cubicBezTo>
                <a:cubicBezTo>
                  <a:pt x="2559537" y="990172"/>
                  <a:pt x="2671147" y="894819"/>
                  <a:pt x="2805131" y="894819"/>
                </a:cubicBezTo>
                <a:cubicBezTo>
                  <a:pt x="2952970" y="894819"/>
                  <a:pt x="3073479" y="1010713"/>
                  <a:pt x="3080597" y="1156278"/>
                </a:cubicBezTo>
                <a:lnTo>
                  <a:pt x="3081106" y="1156278"/>
                </a:lnTo>
                <a:cubicBezTo>
                  <a:pt x="3088225" y="1017180"/>
                  <a:pt x="3198944" y="906612"/>
                  <a:pt x="3344750" y="906612"/>
                </a:cubicBezTo>
                <a:cubicBezTo>
                  <a:pt x="3490555" y="906612"/>
                  <a:pt x="3608777" y="1024535"/>
                  <a:pt x="3608777" y="1169973"/>
                </a:cubicBezTo>
                <a:cubicBezTo>
                  <a:pt x="3608777" y="1246686"/>
                  <a:pt x="3575853" y="1315792"/>
                  <a:pt x="3523353" y="1363847"/>
                </a:cubicBezTo>
                <a:cubicBezTo>
                  <a:pt x="3596065" y="1394533"/>
                  <a:pt x="3657080" y="1447915"/>
                  <a:pt x="3697250" y="1514866"/>
                </a:cubicBezTo>
                <a:cubicBezTo>
                  <a:pt x="3744285" y="1471500"/>
                  <a:pt x="3807209" y="1444999"/>
                  <a:pt x="3876233" y="1444999"/>
                </a:cubicBezTo>
                <a:cubicBezTo>
                  <a:pt x="4022039" y="1444999"/>
                  <a:pt x="4140260" y="1565839"/>
                  <a:pt x="4140260" y="1708360"/>
                </a:cubicBezTo>
                <a:cubicBezTo>
                  <a:pt x="4140260" y="1850881"/>
                  <a:pt x="4026615" y="1967156"/>
                  <a:pt x="3884751" y="1971594"/>
                </a:cubicBezTo>
                <a:cubicBezTo>
                  <a:pt x="4033225" y="1976031"/>
                  <a:pt x="4152082" y="2097378"/>
                  <a:pt x="4152082" y="2246620"/>
                </a:cubicBezTo>
                <a:cubicBezTo>
                  <a:pt x="4152082" y="2380265"/>
                  <a:pt x="4056488" y="2491594"/>
                  <a:pt x="3929878" y="2516447"/>
                </a:cubicBezTo>
                <a:cubicBezTo>
                  <a:pt x="4056488" y="2541300"/>
                  <a:pt x="4152082" y="2652756"/>
                  <a:pt x="4152082" y="2786402"/>
                </a:cubicBezTo>
                <a:lnTo>
                  <a:pt x="4152335" y="2786148"/>
                </a:lnTo>
                <a:cubicBezTo>
                  <a:pt x="4152335" y="2938180"/>
                  <a:pt x="4028776" y="3061300"/>
                  <a:pt x="3876488" y="3061300"/>
                </a:cubicBezTo>
                <a:cubicBezTo>
                  <a:pt x="4022294" y="3061300"/>
                  <a:pt x="4140513" y="3179224"/>
                  <a:pt x="4140513" y="3324661"/>
                </a:cubicBezTo>
                <a:cubicBezTo>
                  <a:pt x="4140513" y="3470100"/>
                  <a:pt x="4022294" y="3588022"/>
                  <a:pt x="3876488" y="3588022"/>
                </a:cubicBezTo>
                <a:cubicBezTo>
                  <a:pt x="3806192" y="3588022"/>
                  <a:pt x="3742377" y="3560760"/>
                  <a:pt x="3695089" y="3516128"/>
                </a:cubicBezTo>
                <a:cubicBezTo>
                  <a:pt x="3653394" y="3583838"/>
                  <a:pt x="3590217" y="3637347"/>
                  <a:pt x="3515089" y="3666765"/>
                </a:cubicBezTo>
                <a:cubicBezTo>
                  <a:pt x="3570641" y="3715074"/>
                  <a:pt x="3605724" y="3786082"/>
                  <a:pt x="3605724" y="3865330"/>
                </a:cubicBezTo>
                <a:cubicBezTo>
                  <a:pt x="3605724" y="4010769"/>
                  <a:pt x="3484581" y="4128691"/>
                  <a:pt x="3341699" y="4128691"/>
                </a:cubicBezTo>
                <a:cubicBezTo>
                  <a:pt x="3198817" y="4128691"/>
                  <a:pt x="3082377" y="4015460"/>
                  <a:pt x="3077800" y="3873953"/>
                </a:cubicBezTo>
                <a:cubicBezTo>
                  <a:pt x="3073351" y="4021927"/>
                  <a:pt x="2951572" y="4140610"/>
                  <a:pt x="2802080" y="4140610"/>
                </a:cubicBezTo>
                <a:cubicBezTo>
                  <a:pt x="2668096" y="4140610"/>
                  <a:pt x="2556487" y="4045385"/>
                  <a:pt x="2531445" y="3919094"/>
                </a:cubicBezTo>
                <a:cubicBezTo>
                  <a:pt x="2506528" y="4045385"/>
                  <a:pt x="2394918" y="4140610"/>
                  <a:pt x="2260935" y="4140610"/>
                </a:cubicBezTo>
                <a:cubicBezTo>
                  <a:pt x="2108647" y="4140610"/>
                  <a:pt x="1985087" y="4017362"/>
                  <a:pt x="1985087" y="3865457"/>
                </a:cubicBezTo>
                <a:cubicBezTo>
                  <a:pt x="1985087" y="4010896"/>
                  <a:pt x="1866868" y="4128818"/>
                  <a:pt x="1721062" y="4128818"/>
                </a:cubicBezTo>
                <a:cubicBezTo>
                  <a:pt x="1575256" y="4128818"/>
                  <a:pt x="1457037" y="4010896"/>
                  <a:pt x="1457037" y="3865457"/>
                </a:cubicBezTo>
                <a:cubicBezTo>
                  <a:pt x="1457037" y="3781391"/>
                  <a:pt x="1496698" y="3706453"/>
                  <a:pt x="1558223" y="3658269"/>
                </a:cubicBezTo>
                <a:cubicBezTo>
                  <a:pt x="1483858" y="3624033"/>
                  <a:pt x="1422841" y="3565578"/>
                  <a:pt x="1385213" y="3493304"/>
                </a:cubicBezTo>
                <a:cubicBezTo>
                  <a:pt x="1336781" y="3552012"/>
                  <a:pt x="1263307" y="3589417"/>
                  <a:pt x="1181188" y="3589417"/>
                </a:cubicBezTo>
                <a:cubicBezTo>
                  <a:pt x="1035382" y="3589417"/>
                  <a:pt x="917163" y="3466803"/>
                  <a:pt x="917163" y="3326057"/>
                </a:cubicBezTo>
                <a:cubicBezTo>
                  <a:pt x="917163" y="3185309"/>
                  <a:pt x="1027883" y="3070303"/>
                  <a:pt x="1167206" y="3063077"/>
                </a:cubicBezTo>
                <a:lnTo>
                  <a:pt x="1167206" y="3062316"/>
                </a:lnTo>
                <a:cubicBezTo>
                  <a:pt x="1021272" y="3055088"/>
                  <a:pt x="905341" y="2934755"/>
                  <a:pt x="905341" y="2787543"/>
                </a:cubicBezTo>
                <a:cubicBezTo>
                  <a:pt x="905341" y="2654024"/>
                  <a:pt x="1000806" y="2542567"/>
                  <a:pt x="1127545" y="2517715"/>
                </a:cubicBezTo>
                <a:cubicBezTo>
                  <a:pt x="1000806" y="2492862"/>
                  <a:pt x="905341" y="2381406"/>
                  <a:pt x="905341" y="2247761"/>
                </a:cubicBezTo>
                <a:cubicBezTo>
                  <a:pt x="905341" y="2100548"/>
                  <a:pt x="1021400" y="1980217"/>
                  <a:pt x="1167206" y="1972988"/>
                </a:cubicBezTo>
                <a:lnTo>
                  <a:pt x="1167206" y="1972481"/>
                </a:lnTo>
                <a:cubicBezTo>
                  <a:pt x="1027883" y="1965253"/>
                  <a:pt x="917163" y="1854939"/>
                  <a:pt x="917163" y="1709501"/>
                </a:cubicBezTo>
                <a:cubicBezTo>
                  <a:pt x="917163" y="1564062"/>
                  <a:pt x="1035382" y="1446140"/>
                  <a:pt x="1181188" y="1446140"/>
                </a:cubicBezTo>
                <a:cubicBezTo>
                  <a:pt x="1261909" y="1446140"/>
                  <a:pt x="1334112" y="1482278"/>
                  <a:pt x="1382544" y="1539210"/>
                </a:cubicBezTo>
                <a:cubicBezTo>
                  <a:pt x="1419154" y="1466048"/>
                  <a:pt x="1479790" y="1406579"/>
                  <a:pt x="1553774" y="1371075"/>
                </a:cubicBezTo>
                <a:cubicBezTo>
                  <a:pt x="1496443" y="1322765"/>
                  <a:pt x="1460087" y="1250616"/>
                  <a:pt x="1460087" y="1169973"/>
                </a:cubicBezTo>
                <a:cubicBezTo>
                  <a:pt x="1460087" y="1024535"/>
                  <a:pt x="1582883" y="906612"/>
                  <a:pt x="1724113" y="906612"/>
                </a:cubicBezTo>
                <a:cubicBezTo>
                  <a:pt x="1865342" y="906612"/>
                  <a:pt x="1980638" y="1017180"/>
                  <a:pt x="1987756" y="1156278"/>
                </a:cubicBezTo>
                <a:lnTo>
                  <a:pt x="1988520" y="1156278"/>
                </a:lnTo>
                <a:cubicBezTo>
                  <a:pt x="1995638" y="1010713"/>
                  <a:pt x="2116274" y="894819"/>
                  <a:pt x="2263987" y="894819"/>
                </a:cubicBezTo>
                <a:close/>
                <a:moveTo>
                  <a:pt x="1181188" y="472581"/>
                </a:moveTo>
                <a:cubicBezTo>
                  <a:pt x="1269918" y="472581"/>
                  <a:pt x="1341993" y="544348"/>
                  <a:pt x="1341993" y="633107"/>
                </a:cubicBezTo>
                <a:cubicBezTo>
                  <a:pt x="1341993" y="721866"/>
                  <a:pt x="1269918" y="793507"/>
                  <a:pt x="1181188" y="793507"/>
                </a:cubicBezTo>
                <a:cubicBezTo>
                  <a:pt x="1092460" y="793507"/>
                  <a:pt x="1020383" y="721612"/>
                  <a:pt x="1020383" y="633107"/>
                </a:cubicBezTo>
                <a:cubicBezTo>
                  <a:pt x="1020383" y="544475"/>
                  <a:pt x="1092460" y="472581"/>
                  <a:pt x="1181188" y="472581"/>
                </a:cubicBezTo>
                <a:close/>
                <a:moveTo>
                  <a:pt x="3878775" y="470424"/>
                </a:moveTo>
                <a:cubicBezTo>
                  <a:pt x="3969157" y="470424"/>
                  <a:pt x="4042505" y="543587"/>
                  <a:pt x="4042505" y="633741"/>
                </a:cubicBezTo>
                <a:cubicBezTo>
                  <a:pt x="4042505" y="723896"/>
                  <a:pt x="3969157" y="797057"/>
                  <a:pt x="3878775" y="797057"/>
                </a:cubicBezTo>
                <a:cubicBezTo>
                  <a:pt x="3788395" y="797057"/>
                  <a:pt x="3715047" y="723896"/>
                  <a:pt x="3715047" y="633741"/>
                </a:cubicBezTo>
                <a:cubicBezTo>
                  <a:pt x="3715047" y="543587"/>
                  <a:pt x="3788395" y="470424"/>
                  <a:pt x="3878775" y="470424"/>
                </a:cubicBezTo>
                <a:close/>
                <a:moveTo>
                  <a:pt x="1719663" y="444050"/>
                </a:moveTo>
                <a:cubicBezTo>
                  <a:pt x="1824791" y="444050"/>
                  <a:pt x="1909960" y="529005"/>
                  <a:pt x="1909960" y="633741"/>
                </a:cubicBezTo>
                <a:cubicBezTo>
                  <a:pt x="1909960" y="738477"/>
                  <a:pt x="1824791" y="823559"/>
                  <a:pt x="1719663" y="823559"/>
                </a:cubicBezTo>
                <a:cubicBezTo>
                  <a:pt x="1614536" y="823559"/>
                  <a:pt x="1529367" y="738604"/>
                  <a:pt x="1529367" y="633741"/>
                </a:cubicBezTo>
                <a:cubicBezTo>
                  <a:pt x="1529367" y="528879"/>
                  <a:pt x="1614536" y="444050"/>
                  <a:pt x="1719663" y="444050"/>
                </a:cubicBezTo>
                <a:close/>
                <a:moveTo>
                  <a:pt x="3338013" y="442909"/>
                </a:moveTo>
                <a:cubicBezTo>
                  <a:pt x="3443012" y="442909"/>
                  <a:pt x="3528183" y="527864"/>
                  <a:pt x="3528183" y="632600"/>
                </a:cubicBezTo>
                <a:cubicBezTo>
                  <a:pt x="3528183" y="737336"/>
                  <a:pt x="3443012" y="822290"/>
                  <a:pt x="3338013" y="822290"/>
                </a:cubicBezTo>
                <a:cubicBezTo>
                  <a:pt x="3233012" y="822290"/>
                  <a:pt x="3147843" y="737336"/>
                  <a:pt x="3147843" y="632600"/>
                </a:cubicBezTo>
                <a:cubicBezTo>
                  <a:pt x="3147843" y="527864"/>
                  <a:pt x="3233012" y="442909"/>
                  <a:pt x="3338013" y="442909"/>
                </a:cubicBezTo>
                <a:close/>
                <a:moveTo>
                  <a:pt x="2799029" y="426806"/>
                </a:moveTo>
                <a:cubicBezTo>
                  <a:pt x="2913563" y="426806"/>
                  <a:pt x="3006487" y="519495"/>
                  <a:pt x="3006487" y="633741"/>
                </a:cubicBezTo>
                <a:cubicBezTo>
                  <a:pt x="3006487" y="747987"/>
                  <a:pt x="2913563" y="840677"/>
                  <a:pt x="2799029" y="840677"/>
                </a:cubicBezTo>
                <a:cubicBezTo>
                  <a:pt x="2684494" y="840677"/>
                  <a:pt x="2591571" y="747987"/>
                  <a:pt x="2591571" y="633741"/>
                </a:cubicBezTo>
                <a:cubicBezTo>
                  <a:pt x="2591571" y="519495"/>
                  <a:pt x="2684494" y="426806"/>
                  <a:pt x="2799029" y="426806"/>
                </a:cubicBezTo>
                <a:close/>
                <a:moveTo>
                  <a:pt x="2259282" y="426806"/>
                </a:moveTo>
                <a:cubicBezTo>
                  <a:pt x="2373817" y="426806"/>
                  <a:pt x="2466740" y="519495"/>
                  <a:pt x="2466740" y="633741"/>
                </a:cubicBezTo>
                <a:cubicBezTo>
                  <a:pt x="2466740" y="747987"/>
                  <a:pt x="2373817" y="840677"/>
                  <a:pt x="2259282" y="840677"/>
                </a:cubicBezTo>
                <a:cubicBezTo>
                  <a:pt x="2144748" y="840677"/>
                  <a:pt x="2051824" y="747987"/>
                  <a:pt x="2051824" y="633741"/>
                </a:cubicBezTo>
                <a:cubicBezTo>
                  <a:pt x="2051824" y="519495"/>
                  <a:pt x="2144748" y="426806"/>
                  <a:pt x="2259282" y="426806"/>
                </a:cubicBezTo>
                <a:close/>
                <a:moveTo>
                  <a:pt x="3238860" y="128"/>
                </a:moveTo>
                <a:cubicBezTo>
                  <a:pt x="3300639" y="128"/>
                  <a:pt x="3350725" y="50087"/>
                  <a:pt x="3350725" y="111711"/>
                </a:cubicBezTo>
                <a:cubicBezTo>
                  <a:pt x="3350725" y="173336"/>
                  <a:pt x="3300639" y="223294"/>
                  <a:pt x="3238860" y="223294"/>
                </a:cubicBezTo>
                <a:cubicBezTo>
                  <a:pt x="3177080" y="223294"/>
                  <a:pt x="3126996" y="173336"/>
                  <a:pt x="3126996" y="111711"/>
                </a:cubicBezTo>
                <a:cubicBezTo>
                  <a:pt x="3126996" y="50087"/>
                  <a:pt x="3177080" y="128"/>
                  <a:pt x="3238860" y="128"/>
                </a:cubicBezTo>
                <a:close/>
                <a:moveTo>
                  <a:pt x="2764326" y="128"/>
                </a:moveTo>
                <a:cubicBezTo>
                  <a:pt x="2826105" y="128"/>
                  <a:pt x="2876191" y="50087"/>
                  <a:pt x="2876191" y="111711"/>
                </a:cubicBezTo>
                <a:cubicBezTo>
                  <a:pt x="2876191" y="173336"/>
                  <a:pt x="2826105" y="223294"/>
                  <a:pt x="2764326" y="223294"/>
                </a:cubicBezTo>
                <a:cubicBezTo>
                  <a:pt x="2702546" y="223294"/>
                  <a:pt x="2652461" y="173336"/>
                  <a:pt x="2652461" y="111711"/>
                </a:cubicBezTo>
                <a:cubicBezTo>
                  <a:pt x="2652461" y="50087"/>
                  <a:pt x="2702546" y="128"/>
                  <a:pt x="2764326" y="128"/>
                </a:cubicBezTo>
                <a:close/>
                <a:moveTo>
                  <a:pt x="2285087" y="128"/>
                </a:moveTo>
                <a:cubicBezTo>
                  <a:pt x="2346868" y="128"/>
                  <a:pt x="2396952" y="50087"/>
                  <a:pt x="2396952" y="111711"/>
                </a:cubicBezTo>
                <a:cubicBezTo>
                  <a:pt x="2396952" y="173336"/>
                  <a:pt x="2346868" y="223294"/>
                  <a:pt x="2285087" y="223294"/>
                </a:cubicBezTo>
                <a:cubicBezTo>
                  <a:pt x="2223309" y="223294"/>
                  <a:pt x="2173223" y="173336"/>
                  <a:pt x="2173223" y="111711"/>
                </a:cubicBezTo>
                <a:cubicBezTo>
                  <a:pt x="2173223" y="50087"/>
                  <a:pt x="2223309" y="128"/>
                  <a:pt x="2285087" y="128"/>
                </a:cubicBezTo>
                <a:close/>
                <a:moveTo>
                  <a:pt x="1806027" y="0"/>
                </a:moveTo>
                <a:lnTo>
                  <a:pt x="1814827" y="0"/>
                </a:lnTo>
                <a:lnTo>
                  <a:pt x="1853969" y="7883"/>
                </a:lnTo>
                <a:cubicBezTo>
                  <a:pt x="1894118" y="24823"/>
                  <a:pt x="1922291" y="64479"/>
                  <a:pt x="1922291" y="110697"/>
                </a:cubicBezTo>
                <a:cubicBezTo>
                  <a:pt x="1922291" y="172321"/>
                  <a:pt x="1872206" y="222280"/>
                  <a:pt x="1810427" y="222280"/>
                </a:cubicBezTo>
                <a:cubicBezTo>
                  <a:pt x="1748646" y="222280"/>
                  <a:pt x="1698562" y="172321"/>
                  <a:pt x="1698562" y="110697"/>
                </a:cubicBezTo>
                <a:cubicBezTo>
                  <a:pt x="1698562" y="64479"/>
                  <a:pt x="1726735" y="24823"/>
                  <a:pt x="1766884" y="7883"/>
                </a:cubicBezTo>
                <a:close/>
              </a:path>
            </a:pathLst>
          </a:custGeom>
        </p:spPr>
        <p:txBody>
          <a:bodyPr wrap="square">
            <a:noAutofit/>
          </a:bodyPr>
          <a:lstStyle/>
          <a:p>
            <a:endParaRPr lang="en-US" dirty="0"/>
          </a:p>
        </p:txBody>
      </p:sp>
      <p:sp>
        <p:nvSpPr>
          <p:cNvPr id="13" name="Picture Placeholder 6">
            <a:extLst>
              <a:ext uri="{FF2B5EF4-FFF2-40B4-BE49-F238E27FC236}">
                <a16:creationId xmlns:a16="http://schemas.microsoft.com/office/drawing/2014/main" id="{4B1B8328-63CC-11CC-67F2-2E3EA55E8554}"/>
              </a:ext>
            </a:extLst>
          </p:cNvPr>
          <p:cNvSpPr>
            <a:spLocks noGrp="1" noChangeAspect="1"/>
          </p:cNvSpPr>
          <p:nvPr>
            <p:ph type="pic" sz="quarter" idx="15"/>
          </p:nvPr>
        </p:nvSpPr>
        <p:spPr>
          <a:xfrm>
            <a:off x="9879784" y="4302463"/>
            <a:ext cx="1828800" cy="1832128"/>
          </a:xfrm>
          <a:custGeom>
            <a:avLst/>
            <a:gdLst>
              <a:gd name="connsiteX0" fmla="*/ 3240259 w 5029200"/>
              <a:gd name="connsiteY0" fmla="*/ 4815180 h 5038344"/>
              <a:gd name="connsiteX1" fmla="*/ 3352123 w 5029200"/>
              <a:gd name="connsiteY1" fmla="*/ 4926763 h 5038344"/>
              <a:gd name="connsiteX2" fmla="*/ 3283801 w 5029200"/>
              <a:gd name="connsiteY2" fmla="*/ 5029577 h 5038344"/>
              <a:gd name="connsiteX3" fmla="*/ 3240266 w 5029200"/>
              <a:gd name="connsiteY3" fmla="*/ 5038344 h 5038344"/>
              <a:gd name="connsiteX4" fmla="*/ 3240252 w 5029200"/>
              <a:gd name="connsiteY4" fmla="*/ 5038344 h 5038344"/>
              <a:gd name="connsiteX5" fmla="*/ 3196717 w 5029200"/>
              <a:gd name="connsiteY5" fmla="*/ 5029577 h 5038344"/>
              <a:gd name="connsiteX6" fmla="*/ 3128394 w 5029200"/>
              <a:gd name="connsiteY6" fmla="*/ 4926763 h 5038344"/>
              <a:gd name="connsiteX7" fmla="*/ 3240259 w 5029200"/>
              <a:gd name="connsiteY7" fmla="*/ 4815180 h 5038344"/>
              <a:gd name="connsiteX8" fmla="*/ 2765723 w 5029200"/>
              <a:gd name="connsiteY8" fmla="*/ 4815180 h 5038344"/>
              <a:gd name="connsiteX9" fmla="*/ 2877588 w 5029200"/>
              <a:gd name="connsiteY9" fmla="*/ 4926763 h 5038344"/>
              <a:gd name="connsiteX10" fmla="*/ 2809266 w 5029200"/>
              <a:gd name="connsiteY10" fmla="*/ 5029577 h 5038344"/>
              <a:gd name="connsiteX11" fmla="*/ 2765730 w 5029200"/>
              <a:gd name="connsiteY11" fmla="*/ 5038344 h 5038344"/>
              <a:gd name="connsiteX12" fmla="*/ 2765716 w 5029200"/>
              <a:gd name="connsiteY12" fmla="*/ 5038344 h 5038344"/>
              <a:gd name="connsiteX13" fmla="*/ 2722181 w 5029200"/>
              <a:gd name="connsiteY13" fmla="*/ 5029577 h 5038344"/>
              <a:gd name="connsiteX14" fmla="*/ 2653859 w 5029200"/>
              <a:gd name="connsiteY14" fmla="*/ 4926763 h 5038344"/>
              <a:gd name="connsiteX15" fmla="*/ 2765723 w 5029200"/>
              <a:gd name="connsiteY15" fmla="*/ 4815180 h 5038344"/>
              <a:gd name="connsiteX16" fmla="*/ 2286359 w 5029200"/>
              <a:gd name="connsiteY16" fmla="*/ 4815180 h 5038344"/>
              <a:gd name="connsiteX17" fmla="*/ 2398224 w 5029200"/>
              <a:gd name="connsiteY17" fmla="*/ 4926763 h 5038344"/>
              <a:gd name="connsiteX18" fmla="*/ 2329901 w 5029200"/>
              <a:gd name="connsiteY18" fmla="*/ 5029577 h 5038344"/>
              <a:gd name="connsiteX19" fmla="*/ 2286367 w 5029200"/>
              <a:gd name="connsiteY19" fmla="*/ 5038344 h 5038344"/>
              <a:gd name="connsiteX20" fmla="*/ 2286352 w 5029200"/>
              <a:gd name="connsiteY20" fmla="*/ 5038344 h 5038344"/>
              <a:gd name="connsiteX21" fmla="*/ 2242817 w 5029200"/>
              <a:gd name="connsiteY21" fmla="*/ 5029577 h 5038344"/>
              <a:gd name="connsiteX22" fmla="*/ 2174495 w 5029200"/>
              <a:gd name="connsiteY22" fmla="*/ 4926763 h 5038344"/>
              <a:gd name="connsiteX23" fmla="*/ 2286359 w 5029200"/>
              <a:gd name="connsiteY23" fmla="*/ 4815180 h 5038344"/>
              <a:gd name="connsiteX24" fmla="*/ 1811824 w 5029200"/>
              <a:gd name="connsiteY24" fmla="*/ 4814039 h 5038344"/>
              <a:gd name="connsiteX25" fmla="*/ 1923689 w 5029200"/>
              <a:gd name="connsiteY25" fmla="*/ 4925622 h 5038344"/>
              <a:gd name="connsiteX26" fmla="*/ 1811824 w 5029200"/>
              <a:gd name="connsiteY26" fmla="*/ 5037203 h 5038344"/>
              <a:gd name="connsiteX27" fmla="*/ 1699960 w 5029200"/>
              <a:gd name="connsiteY27" fmla="*/ 4925622 h 5038344"/>
              <a:gd name="connsiteX28" fmla="*/ 1811824 w 5029200"/>
              <a:gd name="connsiteY28" fmla="*/ 4814039 h 5038344"/>
              <a:gd name="connsiteX29" fmla="*/ 3878775 w 5029200"/>
              <a:gd name="connsiteY29" fmla="*/ 4248010 h 5038344"/>
              <a:gd name="connsiteX30" fmla="*/ 4042505 w 5029200"/>
              <a:gd name="connsiteY30" fmla="*/ 4411326 h 5038344"/>
              <a:gd name="connsiteX31" fmla="*/ 3878775 w 5029200"/>
              <a:gd name="connsiteY31" fmla="*/ 4574643 h 5038344"/>
              <a:gd name="connsiteX32" fmla="*/ 3715047 w 5029200"/>
              <a:gd name="connsiteY32" fmla="*/ 4411326 h 5038344"/>
              <a:gd name="connsiteX33" fmla="*/ 3878775 w 5029200"/>
              <a:gd name="connsiteY33" fmla="*/ 4248010 h 5038344"/>
              <a:gd name="connsiteX34" fmla="*/ 1177884 w 5029200"/>
              <a:gd name="connsiteY34" fmla="*/ 4248010 h 5038344"/>
              <a:gd name="connsiteX35" fmla="*/ 1341613 w 5029200"/>
              <a:gd name="connsiteY35" fmla="*/ 4411326 h 5038344"/>
              <a:gd name="connsiteX36" fmla="*/ 1177884 w 5029200"/>
              <a:gd name="connsiteY36" fmla="*/ 4574643 h 5038344"/>
              <a:gd name="connsiteX37" fmla="*/ 1014155 w 5029200"/>
              <a:gd name="connsiteY37" fmla="*/ 4411326 h 5038344"/>
              <a:gd name="connsiteX38" fmla="*/ 1177884 w 5029200"/>
              <a:gd name="connsiteY38" fmla="*/ 4248010 h 5038344"/>
              <a:gd name="connsiteX39" fmla="*/ 3338013 w 5029200"/>
              <a:gd name="connsiteY39" fmla="*/ 4221636 h 5038344"/>
              <a:gd name="connsiteX40" fmla="*/ 3528183 w 5029200"/>
              <a:gd name="connsiteY40" fmla="*/ 4411326 h 5038344"/>
              <a:gd name="connsiteX41" fmla="*/ 3338013 w 5029200"/>
              <a:gd name="connsiteY41" fmla="*/ 4601017 h 5038344"/>
              <a:gd name="connsiteX42" fmla="*/ 3147843 w 5029200"/>
              <a:gd name="connsiteY42" fmla="*/ 4411326 h 5038344"/>
              <a:gd name="connsiteX43" fmla="*/ 3338013 w 5029200"/>
              <a:gd name="connsiteY43" fmla="*/ 4221636 h 5038344"/>
              <a:gd name="connsiteX44" fmla="*/ 1718646 w 5029200"/>
              <a:gd name="connsiteY44" fmla="*/ 4221636 h 5038344"/>
              <a:gd name="connsiteX45" fmla="*/ 1908816 w 5029200"/>
              <a:gd name="connsiteY45" fmla="*/ 4411326 h 5038344"/>
              <a:gd name="connsiteX46" fmla="*/ 1718646 w 5029200"/>
              <a:gd name="connsiteY46" fmla="*/ 4601017 h 5038344"/>
              <a:gd name="connsiteX47" fmla="*/ 1528477 w 5029200"/>
              <a:gd name="connsiteY47" fmla="*/ 4411326 h 5038344"/>
              <a:gd name="connsiteX48" fmla="*/ 1718646 w 5029200"/>
              <a:gd name="connsiteY48" fmla="*/ 4221636 h 5038344"/>
              <a:gd name="connsiteX49" fmla="*/ 2801953 w 5029200"/>
              <a:gd name="connsiteY49" fmla="*/ 4196783 h 5038344"/>
              <a:gd name="connsiteX50" fmla="*/ 3009411 w 5029200"/>
              <a:gd name="connsiteY50" fmla="*/ 4403718 h 5038344"/>
              <a:gd name="connsiteX51" fmla="*/ 2801953 w 5029200"/>
              <a:gd name="connsiteY51" fmla="*/ 4610654 h 5038344"/>
              <a:gd name="connsiteX52" fmla="*/ 2594495 w 5029200"/>
              <a:gd name="connsiteY52" fmla="*/ 4403718 h 5038344"/>
              <a:gd name="connsiteX53" fmla="*/ 2801953 w 5029200"/>
              <a:gd name="connsiteY53" fmla="*/ 4196783 h 5038344"/>
              <a:gd name="connsiteX54" fmla="*/ 2259282 w 5029200"/>
              <a:gd name="connsiteY54" fmla="*/ 4196783 h 5038344"/>
              <a:gd name="connsiteX55" fmla="*/ 2466740 w 5029200"/>
              <a:gd name="connsiteY55" fmla="*/ 4403718 h 5038344"/>
              <a:gd name="connsiteX56" fmla="*/ 2259282 w 5029200"/>
              <a:gd name="connsiteY56" fmla="*/ 4610654 h 5038344"/>
              <a:gd name="connsiteX57" fmla="*/ 2051824 w 5029200"/>
              <a:gd name="connsiteY57" fmla="*/ 4403718 h 5038344"/>
              <a:gd name="connsiteX58" fmla="*/ 2259282 w 5029200"/>
              <a:gd name="connsiteY58" fmla="*/ 4196783 h 5038344"/>
              <a:gd name="connsiteX59" fmla="*/ 4417887 w 5029200"/>
              <a:gd name="connsiteY59" fmla="*/ 3710383 h 5038344"/>
              <a:gd name="connsiteX60" fmla="*/ 4572973 w 5029200"/>
              <a:gd name="connsiteY60" fmla="*/ 3865077 h 5038344"/>
              <a:gd name="connsiteX61" fmla="*/ 4417887 w 5029200"/>
              <a:gd name="connsiteY61" fmla="*/ 4019772 h 5038344"/>
              <a:gd name="connsiteX62" fmla="*/ 4262675 w 5029200"/>
              <a:gd name="connsiteY62" fmla="*/ 3865077 h 5038344"/>
              <a:gd name="connsiteX63" fmla="*/ 4417887 w 5029200"/>
              <a:gd name="connsiteY63" fmla="*/ 3710383 h 5038344"/>
              <a:gd name="connsiteX64" fmla="*/ 641696 w 5029200"/>
              <a:gd name="connsiteY64" fmla="*/ 3707974 h 5038344"/>
              <a:gd name="connsiteX65" fmla="*/ 796781 w 5029200"/>
              <a:gd name="connsiteY65" fmla="*/ 3862795 h 5038344"/>
              <a:gd name="connsiteX66" fmla="*/ 641696 w 5029200"/>
              <a:gd name="connsiteY66" fmla="*/ 4017489 h 5038344"/>
              <a:gd name="connsiteX67" fmla="*/ 486484 w 5029200"/>
              <a:gd name="connsiteY67" fmla="*/ 3862795 h 5038344"/>
              <a:gd name="connsiteX68" fmla="*/ 641696 w 5029200"/>
              <a:gd name="connsiteY68" fmla="*/ 3707974 h 5038344"/>
              <a:gd name="connsiteX69" fmla="*/ 1181061 w 5029200"/>
              <a:gd name="connsiteY69" fmla="*/ 3647618 h 5038344"/>
              <a:gd name="connsiteX70" fmla="*/ 1398180 w 5029200"/>
              <a:gd name="connsiteY70" fmla="*/ 3864189 h 5038344"/>
              <a:gd name="connsiteX71" fmla="*/ 1181061 w 5029200"/>
              <a:gd name="connsiteY71" fmla="*/ 4080761 h 5038344"/>
              <a:gd name="connsiteX72" fmla="*/ 963942 w 5029200"/>
              <a:gd name="connsiteY72" fmla="*/ 3864189 h 5038344"/>
              <a:gd name="connsiteX73" fmla="*/ 1181061 w 5029200"/>
              <a:gd name="connsiteY73" fmla="*/ 3647618 h 5038344"/>
              <a:gd name="connsiteX74" fmla="*/ 3876233 w 5029200"/>
              <a:gd name="connsiteY74" fmla="*/ 3646350 h 5038344"/>
              <a:gd name="connsiteX75" fmla="*/ 4093352 w 5029200"/>
              <a:gd name="connsiteY75" fmla="*/ 3862921 h 5038344"/>
              <a:gd name="connsiteX76" fmla="*/ 3876233 w 5029200"/>
              <a:gd name="connsiteY76" fmla="*/ 4079493 h 5038344"/>
              <a:gd name="connsiteX77" fmla="*/ 3659114 w 5029200"/>
              <a:gd name="connsiteY77" fmla="*/ 3862921 h 5038344"/>
              <a:gd name="connsiteX78" fmla="*/ 3876233 w 5029200"/>
              <a:gd name="connsiteY78" fmla="*/ 3646350 h 5038344"/>
              <a:gd name="connsiteX79" fmla="*/ 4417633 w 5029200"/>
              <a:gd name="connsiteY79" fmla="*/ 3137126 h 5038344"/>
              <a:gd name="connsiteX80" fmla="*/ 4607929 w 5029200"/>
              <a:gd name="connsiteY80" fmla="*/ 3326818 h 5038344"/>
              <a:gd name="connsiteX81" fmla="*/ 4417633 w 5029200"/>
              <a:gd name="connsiteY81" fmla="*/ 3516635 h 5038344"/>
              <a:gd name="connsiteX82" fmla="*/ 4227336 w 5029200"/>
              <a:gd name="connsiteY82" fmla="*/ 3326818 h 5038344"/>
              <a:gd name="connsiteX83" fmla="*/ 4417633 w 5029200"/>
              <a:gd name="connsiteY83" fmla="*/ 3137126 h 5038344"/>
              <a:gd name="connsiteX84" fmla="*/ 641442 w 5029200"/>
              <a:gd name="connsiteY84" fmla="*/ 3134844 h 5038344"/>
              <a:gd name="connsiteX85" fmla="*/ 831739 w 5029200"/>
              <a:gd name="connsiteY85" fmla="*/ 3324661 h 5038344"/>
              <a:gd name="connsiteX86" fmla="*/ 641442 w 5029200"/>
              <a:gd name="connsiteY86" fmla="*/ 3514478 h 5038344"/>
              <a:gd name="connsiteX87" fmla="*/ 451145 w 5029200"/>
              <a:gd name="connsiteY87" fmla="*/ 3324661 h 5038344"/>
              <a:gd name="connsiteX88" fmla="*/ 641442 w 5029200"/>
              <a:gd name="connsiteY88" fmla="*/ 3134844 h 5038344"/>
              <a:gd name="connsiteX89" fmla="*/ 111865 w 5029200"/>
              <a:gd name="connsiteY89" fmla="*/ 3121023 h 5038344"/>
              <a:gd name="connsiteX90" fmla="*/ 223729 w 5029200"/>
              <a:gd name="connsiteY90" fmla="*/ 3232606 h 5038344"/>
              <a:gd name="connsiteX91" fmla="*/ 111865 w 5029200"/>
              <a:gd name="connsiteY91" fmla="*/ 3344189 h 5038344"/>
              <a:gd name="connsiteX92" fmla="*/ 0 w 5029200"/>
              <a:gd name="connsiteY92" fmla="*/ 3232606 h 5038344"/>
              <a:gd name="connsiteX93" fmla="*/ 111865 w 5029200"/>
              <a:gd name="connsiteY93" fmla="*/ 3121023 h 5038344"/>
              <a:gd name="connsiteX94" fmla="*/ 4917210 w 5029200"/>
              <a:gd name="connsiteY94" fmla="*/ 3120896 h 5038344"/>
              <a:gd name="connsiteX95" fmla="*/ 5029075 w 5029200"/>
              <a:gd name="connsiteY95" fmla="*/ 3232479 h 5038344"/>
              <a:gd name="connsiteX96" fmla="*/ 4917210 w 5029200"/>
              <a:gd name="connsiteY96" fmla="*/ 3344062 h 5038344"/>
              <a:gd name="connsiteX97" fmla="*/ 4805345 w 5029200"/>
              <a:gd name="connsiteY97" fmla="*/ 3232479 h 5038344"/>
              <a:gd name="connsiteX98" fmla="*/ 4917210 w 5029200"/>
              <a:gd name="connsiteY98" fmla="*/ 3120896 h 5038344"/>
              <a:gd name="connsiteX99" fmla="*/ 4917337 w 5029200"/>
              <a:gd name="connsiteY99" fmla="*/ 2645274 h 5038344"/>
              <a:gd name="connsiteX100" fmla="*/ 5020410 w 5029200"/>
              <a:gd name="connsiteY100" fmla="*/ 2713425 h 5038344"/>
              <a:gd name="connsiteX101" fmla="*/ 5029200 w 5029200"/>
              <a:gd name="connsiteY101" fmla="*/ 2756852 h 5038344"/>
              <a:gd name="connsiteX102" fmla="*/ 5029200 w 5029200"/>
              <a:gd name="connsiteY102" fmla="*/ 2756862 h 5038344"/>
              <a:gd name="connsiteX103" fmla="*/ 5020410 w 5029200"/>
              <a:gd name="connsiteY103" fmla="*/ 2800290 h 5038344"/>
              <a:gd name="connsiteX104" fmla="*/ 4917337 w 5029200"/>
              <a:gd name="connsiteY104" fmla="*/ 2868440 h 5038344"/>
              <a:gd name="connsiteX105" fmla="*/ 4805473 w 5029200"/>
              <a:gd name="connsiteY105" fmla="*/ 2756857 h 5038344"/>
              <a:gd name="connsiteX106" fmla="*/ 4917337 w 5029200"/>
              <a:gd name="connsiteY106" fmla="*/ 2645274 h 5038344"/>
              <a:gd name="connsiteX107" fmla="*/ 111865 w 5029200"/>
              <a:gd name="connsiteY107" fmla="*/ 2645274 h 5038344"/>
              <a:gd name="connsiteX108" fmla="*/ 223729 w 5029200"/>
              <a:gd name="connsiteY108" fmla="*/ 2756857 h 5038344"/>
              <a:gd name="connsiteX109" fmla="*/ 111865 w 5029200"/>
              <a:gd name="connsiteY109" fmla="*/ 2868440 h 5038344"/>
              <a:gd name="connsiteX110" fmla="*/ 0 w 5029200"/>
              <a:gd name="connsiteY110" fmla="*/ 2756857 h 5038344"/>
              <a:gd name="connsiteX111" fmla="*/ 111865 w 5029200"/>
              <a:gd name="connsiteY111" fmla="*/ 2645274 h 5038344"/>
              <a:gd name="connsiteX112" fmla="*/ 4417759 w 5029200"/>
              <a:gd name="connsiteY112" fmla="*/ 2581621 h 5038344"/>
              <a:gd name="connsiteX113" fmla="*/ 4625217 w 5029200"/>
              <a:gd name="connsiteY113" fmla="*/ 2788557 h 5038344"/>
              <a:gd name="connsiteX114" fmla="*/ 4417759 w 5029200"/>
              <a:gd name="connsiteY114" fmla="*/ 2995492 h 5038344"/>
              <a:gd name="connsiteX115" fmla="*/ 4210301 w 5029200"/>
              <a:gd name="connsiteY115" fmla="*/ 2788557 h 5038344"/>
              <a:gd name="connsiteX116" fmla="*/ 4417759 w 5029200"/>
              <a:gd name="connsiteY116" fmla="*/ 2581621 h 5038344"/>
              <a:gd name="connsiteX117" fmla="*/ 641569 w 5029200"/>
              <a:gd name="connsiteY117" fmla="*/ 2579466 h 5038344"/>
              <a:gd name="connsiteX118" fmla="*/ 849027 w 5029200"/>
              <a:gd name="connsiteY118" fmla="*/ 2786402 h 5038344"/>
              <a:gd name="connsiteX119" fmla="*/ 641569 w 5029200"/>
              <a:gd name="connsiteY119" fmla="*/ 2993337 h 5038344"/>
              <a:gd name="connsiteX120" fmla="*/ 434111 w 5029200"/>
              <a:gd name="connsiteY120" fmla="*/ 2786402 h 5038344"/>
              <a:gd name="connsiteX121" fmla="*/ 641569 w 5029200"/>
              <a:gd name="connsiteY121" fmla="*/ 2579466 h 5038344"/>
              <a:gd name="connsiteX122" fmla="*/ 4917210 w 5029200"/>
              <a:gd name="connsiteY122" fmla="*/ 2169400 h 5038344"/>
              <a:gd name="connsiteX123" fmla="*/ 5029075 w 5029200"/>
              <a:gd name="connsiteY123" fmla="*/ 2280982 h 5038344"/>
              <a:gd name="connsiteX124" fmla="*/ 4917210 w 5029200"/>
              <a:gd name="connsiteY124" fmla="*/ 2392565 h 5038344"/>
              <a:gd name="connsiteX125" fmla="*/ 4805345 w 5029200"/>
              <a:gd name="connsiteY125" fmla="*/ 2280982 h 5038344"/>
              <a:gd name="connsiteX126" fmla="*/ 4917210 w 5029200"/>
              <a:gd name="connsiteY126" fmla="*/ 2169400 h 5038344"/>
              <a:gd name="connsiteX127" fmla="*/ 111865 w 5029200"/>
              <a:gd name="connsiteY127" fmla="*/ 2169272 h 5038344"/>
              <a:gd name="connsiteX128" fmla="*/ 223729 w 5029200"/>
              <a:gd name="connsiteY128" fmla="*/ 2280855 h 5038344"/>
              <a:gd name="connsiteX129" fmla="*/ 111865 w 5029200"/>
              <a:gd name="connsiteY129" fmla="*/ 2392438 h 5038344"/>
              <a:gd name="connsiteX130" fmla="*/ 0 w 5029200"/>
              <a:gd name="connsiteY130" fmla="*/ 2280855 h 5038344"/>
              <a:gd name="connsiteX131" fmla="*/ 111865 w 5029200"/>
              <a:gd name="connsiteY131" fmla="*/ 2169272 h 5038344"/>
              <a:gd name="connsiteX132" fmla="*/ 4417759 w 5029200"/>
              <a:gd name="connsiteY132" fmla="*/ 2043235 h 5038344"/>
              <a:gd name="connsiteX133" fmla="*/ 4625217 w 5029200"/>
              <a:gd name="connsiteY133" fmla="*/ 2250170 h 5038344"/>
              <a:gd name="connsiteX134" fmla="*/ 4417759 w 5029200"/>
              <a:gd name="connsiteY134" fmla="*/ 2457105 h 5038344"/>
              <a:gd name="connsiteX135" fmla="*/ 4210301 w 5029200"/>
              <a:gd name="connsiteY135" fmla="*/ 2250170 h 5038344"/>
              <a:gd name="connsiteX136" fmla="*/ 4417759 w 5029200"/>
              <a:gd name="connsiteY136" fmla="*/ 2043235 h 5038344"/>
              <a:gd name="connsiteX137" fmla="*/ 641569 w 5029200"/>
              <a:gd name="connsiteY137" fmla="*/ 2041079 h 5038344"/>
              <a:gd name="connsiteX138" fmla="*/ 849027 w 5029200"/>
              <a:gd name="connsiteY138" fmla="*/ 2248015 h 5038344"/>
              <a:gd name="connsiteX139" fmla="*/ 641569 w 5029200"/>
              <a:gd name="connsiteY139" fmla="*/ 2454950 h 5038344"/>
              <a:gd name="connsiteX140" fmla="*/ 434111 w 5029200"/>
              <a:gd name="connsiteY140" fmla="*/ 2248015 h 5038344"/>
              <a:gd name="connsiteX141" fmla="*/ 641569 w 5029200"/>
              <a:gd name="connsiteY141" fmla="*/ 2041079 h 5038344"/>
              <a:gd name="connsiteX142" fmla="*/ 4917337 w 5029200"/>
              <a:gd name="connsiteY142" fmla="*/ 1693525 h 5038344"/>
              <a:gd name="connsiteX143" fmla="*/ 5020410 w 5029200"/>
              <a:gd name="connsiteY143" fmla="*/ 1761674 h 5038344"/>
              <a:gd name="connsiteX144" fmla="*/ 5029200 w 5029200"/>
              <a:gd name="connsiteY144" fmla="*/ 1805101 h 5038344"/>
              <a:gd name="connsiteX145" fmla="*/ 5029200 w 5029200"/>
              <a:gd name="connsiteY145" fmla="*/ 1805111 h 5038344"/>
              <a:gd name="connsiteX146" fmla="*/ 5020410 w 5029200"/>
              <a:gd name="connsiteY146" fmla="*/ 1848539 h 5038344"/>
              <a:gd name="connsiteX147" fmla="*/ 4917337 w 5029200"/>
              <a:gd name="connsiteY147" fmla="*/ 1916689 h 5038344"/>
              <a:gd name="connsiteX148" fmla="*/ 4805473 w 5029200"/>
              <a:gd name="connsiteY148" fmla="*/ 1805106 h 5038344"/>
              <a:gd name="connsiteX149" fmla="*/ 4917337 w 5029200"/>
              <a:gd name="connsiteY149" fmla="*/ 1693525 h 5038344"/>
              <a:gd name="connsiteX150" fmla="*/ 111865 w 5029200"/>
              <a:gd name="connsiteY150" fmla="*/ 1693525 h 5038344"/>
              <a:gd name="connsiteX151" fmla="*/ 223729 w 5029200"/>
              <a:gd name="connsiteY151" fmla="*/ 1805106 h 5038344"/>
              <a:gd name="connsiteX152" fmla="*/ 111865 w 5029200"/>
              <a:gd name="connsiteY152" fmla="*/ 1916689 h 5038344"/>
              <a:gd name="connsiteX153" fmla="*/ 0 w 5029200"/>
              <a:gd name="connsiteY153" fmla="*/ 1805106 h 5038344"/>
              <a:gd name="connsiteX154" fmla="*/ 111865 w 5029200"/>
              <a:gd name="connsiteY154" fmla="*/ 1693525 h 5038344"/>
              <a:gd name="connsiteX155" fmla="*/ 4417887 w 5029200"/>
              <a:gd name="connsiteY155" fmla="*/ 1522092 h 5038344"/>
              <a:gd name="connsiteX156" fmla="*/ 4608184 w 5029200"/>
              <a:gd name="connsiteY156" fmla="*/ 1711910 h 5038344"/>
              <a:gd name="connsiteX157" fmla="*/ 4417887 w 5029200"/>
              <a:gd name="connsiteY157" fmla="*/ 1901600 h 5038344"/>
              <a:gd name="connsiteX158" fmla="*/ 4227589 w 5029200"/>
              <a:gd name="connsiteY158" fmla="*/ 1711910 h 5038344"/>
              <a:gd name="connsiteX159" fmla="*/ 4417887 w 5029200"/>
              <a:gd name="connsiteY159" fmla="*/ 1522092 h 5038344"/>
              <a:gd name="connsiteX160" fmla="*/ 641569 w 5029200"/>
              <a:gd name="connsiteY160" fmla="*/ 1520064 h 5038344"/>
              <a:gd name="connsiteX161" fmla="*/ 831866 w 5029200"/>
              <a:gd name="connsiteY161" fmla="*/ 1709754 h 5038344"/>
              <a:gd name="connsiteX162" fmla="*/ 641569 w 5029200"/>
              <a:gd name="connsiteY162" fmla="*/ 1899572 h 5038344"/>
              <a:gd name="connsiteX163" fmla="*/ 451273 w 5029200"/>
              <a:gd name="connsiteY163" fmla="*/ 1709754 h 5038344"/>
              <a:gd name="connsiteX164" fmla="*/ 641569 w 5029200"/>
              <a:gd name="connsiteY164" fmla="*/ 1520064 h 5038344"/>
              <a:gd name="connsiteX165" fmla="*/ 641442 w 5029200"/>
              <a:gd name="connsiteY165" fmla="*/ 1017180 h 5038344"/>
              <a:gd name="connsiteX166" fmla="*/ 796527 w 5029200"/>
              <a:gd name="connsiteY166" fmla="*/ 1171874 h 5038344"/>
              <a:gd name="connsiteX167" fmla="*/ 641442 w 5029200"/>
              <a:gd name="connsiteY167" fmla="*/ 1326695 h 5038344"/>
              <a:gd name="connsiteX168" fmla="*/ 486356 w 5029200"/>
              <a:gd name="connsiteY168" fmla="*/ 1171874 h 5038344"/>
              <a:gd name="connsiteX169" fmla="*/ 641442 w 5029200"/>
              <a:gd name="connsiteY169" fmla="*/ 1017180 h 5038344"/>
              <a:gd name="connsiteX170" fmla="*/ 4419285 w 5029200"/>
              <a:gd name="connsiteY170" fmla="*/ 1009572 h 5038344"/>
              <a:gd name="connsiteX171" fmla="*/ 4580091 w 5029200"/>
              <a:gd name="connsiteY171" fmla="*/ 1170099 h 5038344"/>
              <a:gd name="connsiteX172" fmla="*/ 4419285 w 5029200"/>
              <a:gd name="connsiteY172" fmla="*/ 1330500 h 5038344"/>
              <a:gd name="connsiteX173" fmla="*/ 4258353 w 5029200"/>
              <a:gd name="connsiteY173" fmla="*/ 1170099 h 5038344"/>
              <a:gd name="connsiteX174" fmla="*/ 4419285 w 5029200"/>
              <a:gd name="connsiteY174" fmla="*/ 1009572 h 5038344"/>
              <a:gd name="connsiteX175" fmla="*/ 1181188 w 5029200"/>
              <a:gd name="connsiteY175" fmla="*/ 954795 h 5038344"/>
              <a:gd name="connsiteX176" fmla="*/ 1398307 w 5029200"/>
              <a:gd name="connsiteY176" fmla="*/ 1171367 h 5038344"/>
              <a:gd name="connsiteX177" fmla="*/ 1181188 w 5029200"/>
              <a:gd name="connsiteY177" fmla="*/ 1387939 h 5038344"/>
              <a:gd name="connsiteX178" fmla="*/ 964069 w 5029200"/>
              <a:gd name="connsiteY178" fmla="*/ 1171367 h 5038344"/>
              <a:gd name="connsiteX179" fmla="*/ 1181188 w 5029200"/>
              <a:gd name="connsiteY179" fmla="*/ 954795 h 5038344"/>
              <a:gd name="connsiteX180" fmla="*/ 3876233 w 5029200"/>
              <a:gd name="connsiteY180" fmla="*/ 953528 h 5038344"/>
              <a:gd name="connsiteX181" fmla="*/ 4093352 w 5029200"/>
              <a:gd name="connsiteY181" fmla="*/ 1170099 h 5038344"/>
              <a:gd name="connsiteX182" fmla="*/ 3876233 w 5029200"/>
              <a:gd name="connsiteY182" fmla="*/ 1386671 h 5038344"/>
              <a:gd name="connsiteX183" fmla="*/ 3659114 w 5029200"/>
              <a:gd name="connsiteY183" fmla="*/ 1170099 h 5038344"/>
              <a:gd name="connsiteX184" fmla="*/ 3876233 w 5029200"/>
              <a:gd name="connsiteY184" fmla="*/ 953528 h 5038344"/>
              <a:gd name="connsiteX185" fmla="*/ 2263987 w 5029200"/>
              <a:gd name="connsiteY185" fmla="*/ 894819 h 5038344"/>
              <a:gd name="connsiteX186" fmla="*/ 2534622 w 5029200"/>
              <a:gd name="connsiteY186" fmla="*/ 1116464 h 5038344"/>
              <a:gd name="connsiteX187" fmla="*/ 2805131 w 5029200"/>
              <a:gd name="connsiteY187" fmla="*/ 894819 h 5038344"/>
              <a:gd name="connsiteX188" fmla="*/ 3080597 w 5029200"/>
              <a:gd name="connsiteY188" fmla="*/ 1156278 h 5038344"/>
              <a:gd name="connsiteX189" fmla="*/ 3081106 w 5029200"/>
              <a:gd name="connsiteY189" fmla="*/ 1156278 h 5038344"/>
              <a:gd name="connsiteX190" fmla="*/ 3344750 w 5029200"/>
              <a:gd name="connsiteY190" fmla="*/ 906612 h 5038344"/>
              <a:gd name="connsiteX191" fmla="*/ 3608777 w 5029200"/>
              <a:gd name="connsiteY191" fmla="*/ 1169973 h 5038344"/>
              <a:gd name="connsiteX192" fmla="*/ 3523353 w 5029200"/>
              <a:gd name="connsiteY192" fmla="*/ 1363847 h 5038344"/>
              <a:gd name="connsiteX193" fmla="*/ 3697250 w 5029200"/>
              <a:gd name="connsiteY193" fmla="*/ 1514866 h 5038344"/>
              <a:gd name="connsiteX194" fmla="*/ 3876233 w 5029200"/>
              <a:gd name="connsiteY194" fmla="*/ 1444999 h 5038344"/>
              <a:gd name="connsiteX195" fmla="*/ 4140260 w 5029200"/>
              <a:gd name="connsiteY195" fmla="*/ 1708360 h 5038344"/>
              <a:gd name="connsiteX196" fmla="*/ 3884751 w 5029200"/>
              <a:gd name="connsiteY196" fmla="*/ 1971594 h 5038344"/>
              <a:gd name="connsiteX197" fmla="*/ 4152082 w 5029200"/>
              <a:gd name="connsiteY197" fmla="*/ 2246620 h 5038344"/>
              <a:gd name="connsiteX198" fmla="*/ 3929878 w 5029200"/>
              <a:gd name="connsiteY198" fmla="*/ 2516447 h 5038344"/>
              <a:gd name="connsiteX199" fmla="*/ 4152082 w 5029200"/>
              <a:gd name="connsiteY199" fmla="*/ 2786402 h 5038344"/>
              <a:gd name="connsiteX200" fmla="*/ 4152335 w 5029200"/>
              <a:gd name="connsiteY200" fmla="*/ 2786148 h 5038344"/>
              <a:gd name="connsiteX201" fmla="*/ 3876488 w 5029200"/>
              <a:gd name="connsiteY201" fmla="*/ 3061300 h 5038344"/>
              <a:gd name="connsiteX202" fmla="*/ 4140513 w 5029200"/>
              <a:gd name="connsiteY202" fmla="*/ 3324661 h 5038344"/>
              <a:gd name="connsiteX203" fmla="*/ 3876488 w 5029200"/>
              <a:gd name="connsiteY203" fmla="*/ 3588022 h 5038344"/>
              <a:gd name="connsiteX204" fmla="*/ 3695089 w 5029200"/>
              <a:gd name="connsiteY204" fmla="*/ 3516128 h 5038344"/>
              <a:gd name="connsiteX205" fmla="*/ 3515089 w 5029200"/>
              <a:gd name="connsiteY205" fmla="*/ 3666765 h 5038344"/>
              <a:gd name="connsiteX206" fmla="*/ 3605724 w 5029200"/>
              <a:gd name="connsiteY206" fmla="*/ 3865330 h 5038344"/>
              <a:gd name="connsiteX207" fmla="*/ 3341699 w 5029200"/>
              <a:gd name="connsiteY207" fmla="*/ 4128691 h 5038344"/>
              <a:gd name="connsiteX208" fmla="*/ 3077800 w 5029200"/>
              <a:gd name="connsiteY208" fmla="*/ 3873953 h 5038344"/>
              <a:gd name="connsiteX209" fmla="*/ 2802080 w 5029200"/>
              <a:gd name="connsiteY209" fmla="*/ 4140610 h 5038344"/>
              <a:gd name="connsiteX210" fmla="*/ 2531445 w 5029200"/>
              <a:gd name="connsiteY210" fmla="*/ 3919094 h 5038344"/>
              <a:gd name="connsiteX211" fmla="*/ 2260935 w 5029200"/>
              <a:gd name="connsiteY211" fmla="*/ 4140610 h 5038344"/>
              <a:gd name="connsiteX212" fmla="*/ 1985087 w 5029200"/>
              <a:gd name="connsiteY212" fmla="*/ 3865457 h 5038344"/>
              <a:gd name="connsiteX213" fmla="*/ 1721062 w 5029200"/>
              <a:gd name="connsiteY213" fmla="*/ 4128818 h 5038344"/>
              <a:gd name="connsiteX214" fmla="*/ 1457037 w 5029200"/>
              <a:gd name="connsiteY214" fmla="*/ 3865457 h 5038344"/>
              <a:gd name="connsiteX215" fmla="*/ 1558223 w 5029200"/>
              <a:gd name="connsiteY215" fmla="*/ 3658269 h 5038344"/>
              <a:gd name="connsiteX216" fmla="*/ 1385213 w 5029200"/>
              <a:gd name="connsiteY216" fmla="*/ 3493304 h 5038344"/>
              <a:gd name="connsiteX217" fmla="*/ 1181188 w 5029200"/>
              <a:gd name="connsiteY217" fmla="*/ 3589417 h 5038344"/>
              <a:gd name="connsiteX218" fmla="*/ 917163 w 5029200"/>
              <a:gd name="connsiteY218" fmla="*/ 3326057 h 5038344"/>
              <a:gd name="connsiteX219" fmla="*/ 1167206 w 5029200"/>
              <a:gd name="connsiteY219" fmla="*/ 3063077 h 5038344"/>
              <a:gd name="connsiteX220" fmla="*/ 1167206 w 5029200"/>
              <a:gd name="connsiteY220" fmla="*/ 3062316 h 5038344"/>
              <a:gd name="connsiteX221" fmla="*/ 905341 w 5029200"/>
              <a:gd name="connsiteY221" fmla="*/ 2787543 h 5038344"/>
              <a:gd name="connsiteX222" fmla="*/ 1127545 w 5029200"/>
              <a:gd name="connsiteY222" fmla="*/ 2517715 h 5038344"/>
              <a:gd name="connsiteX223" fmla="*/ 905341 w 5029200"/>
              <a:gd name="connsiteY223" fmla="*/ 2247761 h 5038344"/>
              <a:gd name="connsiteX224" fmla="*/ 1167206 w 5029200"/>
              <a:gd name="connsiteY224" fmla="*/ 1972988 h 5038344"/>
              <a:gd name="connsiteX225" fmla="*/ 1167206 w 5029200"/>
              <a:gd name="connsiteY225" fmla="*/ 1972481 h 5038344"/>
              <a:gd name="connsiteX226" fmla="*/ 917163 w 5029200"/>
              <a:gd name="connsiteY226" fmla="*/ 1709501 h 5038344"/>
              <a:gd name="connsiteX227" fmla="*/ 1181188 w 5029200"/>
              <a:gd name="connsiteY227" fmla="*/ 1446140 h 5038344"/>
              <a:gd name="connsiteX228" fmla="*/ 1382544 w 5029200"/>
              <a:gd name="connsiteY228" fmla="*/ 1539210 h 5038344"/>
              <a:gd name="connsiteX229" fmla="*/ 1553774 w 5029200"/>
              <a:gd name="connsiteY229" fmla="*/ 1371075 h 5038344"/>
              <a:gd name="connsiteX230" fmla="*/ 1460087 w 5029200"/>
              <a:gd name="connsiteY230" fmla="*/ 1169973 h 5038344"/>
              <a:gd name="connsiteX231" fmla="*/ 1724113 w 5029200"/>
              <a:gd name="connsiteY231" fmla="*/ 906612 h 5038344"/>
              <a:gd name="connsiteX232" fmla="*/ 1987756 w 5029200"/>
              <a:gd name="connsiteY232" fmla="*/ 1156278 h 5038344"/>
              <a:gd name="connsiteX233" fmla="*/ 1988520 w 5029200"/>
              <a:gd name="connsiteY233" fmla="*/ 1156278 h 5038344"/>
              <a:gd name="connsiteX234" fmla="*/ 2263987 w 5029200"/>
              <a:gd name="connsiteY234" fmla="*/ 894819 h 5038344"/>
              <a:gd name="connsiteX235" fmla="*/ 1181188 w 5029200"/>
              <a:gd name="connsiteY235" fmla="*/ 472581 h 5038344"/>
              <a:gd name="connsiteX236" fmla="*/ 1341993 w 5029200"/>
              <a:gd name="connsiteY236" fmla="*/ 633107 h 5038344"/>
              <a:gd name="connsiteX237" fmla="*/ 1181188 w 5029200"/>
              <a:gd name="connsiteY237" fmla="*/ 793507 h 5038344"/>
              <a:gd name="connsiteX238" fmla="*/ 1020383 w 5029200"/>
              <a:gd name="connsiteY238" fmla="*/ 633107 h 5038344"/>
              <a:gd name="connsiteX239" fmla="*/ 1181188 w 5029200"/>
              <a:gd name="connsiteY239" fmla="*/ 472581 h 5038344"/>
              <a:gd name="connsiteX240" fmla="*/ 3878775 w 5029200"/>
              <a:gd name="connsiteY240" fmla="*/ 470424 h 5038344"/>
              <a:gd name="connsiteX241" fmla="*/ 4042505 w 5029200"/>
              <a:gd name="connsiteY241" fmla="*/ 633741 h 5038344"/>
              <a:gd name="connsiteX242" fmla="*/ 3878775 w 5029200"/>
              <a:gd name="connsiteY242" fmla="*/ 797057 h 5038344"/>
              <a:gd name="connsiteX243" fmla="*/ 3715047 w 5029200"/>
              <a:gd name="connsiteY243" fmla="*/ 633741 h 5038344"/>
              <a:gd name="connsiteX244" fmla="*/ 3878775 w 5029200"/>
              <a:gd name="connsiteY244" fmla="*/ 470424 h 5038344"/>
              <a:gd name="connsiteX245" fmla="*/ 1719663 w 5029200"/>
              <a:gd name="connsiteY245" fmla="*/ 444050 h 5038344"/>
              <a:gd name="connsiteX246" fmla="*/ 1909960 w 5029200"/>
              <a:gd name="connsiteY246" fmla="*/ 633741 h 5038344"/>
              <a:gd name="connsiteX247" fmla="*/ 1719663 w 5029200"/>
              <a:gd name="connsiteY247" fmla="*/ 823559 h 5038344"/>
              <a:gd name="connsiteX248" fmla="*/ 1529367 w 5029200"/>
              <a:gd name="connsiteY248" fmla="*/ 633741 h 5038344"/>
              <a:gd name="connsiteX249" fmla="*/ 1719663 w 5029200"/>
              <a:gd name="connsiteY249" fmla="*/ 444050 h 5038344"/>
              <a:gd name="connsiteX250" fmla="*/ 3338013 w 5029200"/>
              <a:gd name="connsiteY250" fmla="*/ 442909 h 5038344"/>
              <a:gd name="connsiteX251" fmla="*/ 3528183 w 5029200"/>
              <a:gd name="connsiteY251" fmla="*/ 632600 h 5038344"/>
              <a:gd name="connsiteX252" fmla="*/ 3338013 w 5029200"/>
              <a:gd name="connsiteY252" fmla="*/ 822290 h 5038344"/>
              <a:gd name="connsiteX253" fmla="*/ 3147843 w 5029200"/>
              <a:gd name="connsiteY253" fmla="*/ 632600 h 5038344"/>
              <a:gd name="connsiteX254" fmla="*/ 3338013 w 5029200"/>
              <a:gd name="connsiteY254" fmla="*/ 442909 h 5038344"/>
              <a:gd name="connsiteX255" fmla="*/ 2799029 w 5029200"/>
              <a:gd name="connsiteY255" fmla="*/ 426806 h 5038344"/>
              <a:gd name="connsiteX256" fmla="*/ 3006487 w 5029200"/>
              <a:gd name="connsiteY256" fmla="*/ 633741 h 5038344"/>
              <a:gd name="connsiteX257" fmla="*/ 2799029 w 5029200"/>
              <a:gd name="connsiteY257" fmla="*/ 840677 h 5038344"/>
              <a:gd name="connsiteX258" fmla="*/ 2591571 w 5029200"/>
              <a:gd name="connsiteY258" fmla="*/ 633741 h 5038344"/>
              <a:gd name="connsiteX259" fmla="*/ 2799029 w 5029200"/>
              <a:gd name="connsiteY259" fmla="*/ 426806 h 5038344"/>
              <a:gd name="connsiteX260" fmla="*/ 2259282 w 5029200"/>
              <a:gd name="connsiteY260" fmla="*/ 426806 h 5038344"/>
              <a:gd name="connsiteX261" fmla="*/ 2466740 w 5029200"/>
              <a:gd name="connsiteY261" fmla="*/ 633741 h 5038344"/>
              <a:gd name="connsiteX262" fmla="*/ 2259282 w 5029200"/>
              <a:gd name="connsiteY262" fmla="*/ 840677 h 5038344"/>
              <a:gd name="connsiteX263" fmla="*/ 2051824 w 5029200"/>
              <a:gd name="connsiteY263" fmla="*/ 633741 h 5038344"/>
              <a:gd name="connsiteX264" fmla="*/ 2259282 w 5029200"/>
              <a:gd name="connsiteY264" fmla="*/ 426806 h 5038344"/>
              <a:gd name="connsiteX265" fmla="*/ 3238860 w 5029200"/>
              <a:gd name="connsiteY265" fmla="*/ 128 h 5038344"/>
              <a:gd name="connsiteX266" fmla="*/ 3350725 w 5029200"/>
              <a:gd name="connsiteY266" fmla="*/ 111711 h 5038344"/>
              <a:gd name="connsiteX267" fmla="*/ 3238860 w 5029200"/>
              <a:gd name="connsiteY267" fmla="*/ 223294 h 5038344"/>
              <a:gd name="connsiteX268" fmla="*/ 3126996 w 5029200"/>
              <a:gd name="connsiteY268" fmla="*/ 111711 h 5038344"/>
              <a:gd name="connsiteX269" fmla="*/ 3238860 w 5029200"/>
              <a:gd name="connsiteY269" fmla="*/ 128 h 5038344"/>
              <a:gd name="connsiteX270" fmla="*/ 2764326 w 5029200"/>
              <a:gd name="connsiteY270" fmla="*/ 128 h 5038344"/>
              <a:gd name="connsiteX271" fmla="*/ 2876191 w 5029200"/>
              <a:gd name="connsiteY271" fmla="*/ 111711 h 5038344"/>
              <a:gd name="connsiteX272" fmla="*/ 2764326 w 5029200"/>
              <a:gd name="connsiteY272" fmla="*/ 223294 h 5038344"/>
              <a:gd name="connsiteX273" fmla="*/ 2652461 w 5029200"/>
              <a:gd name="connsiteY273" fmla="*/ 111711 h 5038344"/>
              <a:gd name="connsiteX274" fmla="*/ 2764326 w 5029200"/>
              <a:gd name="connsiteY274" fmla="*/ 128 h 5038344"/>
              <a:gd name="connsiteX275" fmla="*/ 2285087 w 5029200"/>
              <a:gd name="connsiteY275" fmla="*/ 128 h 5038344"/>
              <a:gd name="connsiteX276" fmla="*/ 2396952 w 5029200"/>
              <a:gd name="connsiteY276" fmla="*/ 111711 h 5038344"/>
              <a:gd name="connsiteX277" fmla="*/ 2285087 w 5029200"/>
              <a:gd name="connsiteY277" fmla="*/ 223294 h 5038344"/>
              <a:gd name="connsiteX278" fmla="*/ 2173223 w 5029200"/>
              <a:gd name="connsiteY278" fmla="*/ 111711 h 5038344"/>
              <a:gd name="connsiteX279" fmla="*/ 2285087 w 5029200"/>
              <a:gd name="connsiteY279" fmla="*/ 128 h 5038344"/>
              <a:gd name="connsiteX280" fmla="*/ 1806027 w 5029200"/>
              <a:gd name="connsiteY280" fmla="*/ 0 h 5038344"/>
              <a:gd name="connsiteX281" fmla="*/ 1814827 w 5029200"/>
              <a:gd name="connsiteY281" fmla="*/ 0 h 5038344"/>
              <a:gd name="connsiteX282" fmla="*/ 1853969 w 5029200"/>
              <a:gd name="connsiteY282" fmla="*/ 7883 h 5038344"/>
              <a:gd name="connsiteX283" fmla="*/ 1922291 w 5029200"/>
              <a:gd name="connsiteY283" fmla="*/ 110697 h 5038344"/>
              <a:gd name="connsiteX284" fmla="*/ 1810427 w 5029200"/>
              <a:gd name="connsiteY284" fmla="*/ 222280 h 5038344"/>
              <a:gd name="connsiteX285" fmla="*/ 1698562 w 5029200"/>
              <a:gd name="connsiteY285" fmla="*/ 110697 h 5038344"/>
              <a:gd name="connsiteX286" fmla="*/ 1766884 w 5029200"/>
              <a:gd name="connsiteY286" fmla="*/ 7883 h 5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5029200" h="5038344">
                <a:moveTo>
                  <a:pt x="3240259" y="4815180"/>
                </a:moveTo>
                <a:cubicBezTo>
                  <a:pt x="3302038" y="4815180"/>
                  <a:pt x="3352123" y="4865138"/>
                  <a:pt x="3352123" y="4926763"/>
                </a:cubicBezTo>
                <a:cubicBezTo>
                  <a:pt x="3352123" y="4972981"/>
                  <a:pt x="3323950" y="5012637"/>
                  <a:pt x="3283801" y="5029577"/>
                </a:cubicBezTo>
                <a:lnTo>
                  <a:pt x="3240266" y="5038344"/>
                </a:lnTo>
                <a:lnTo>
                  <a:pt x="3240252" y="5038344"/>
                </a:lnTo>
                <a:lnTo>
                  <a:pt x="3196717" y="5029577"/>
                </a:lnTo>
                <a:cubicBezTo>
                  <a:pt x="3156567" y="5012637"/>
                  <a:pt x="3128394" y="4972981"/>
                  <a:pt x="3128394" y="4926763"/>
                </a:cubicBezTo>
                <a:cubicBezTo>
                  <a:pt x="3128394" y="4865138"/>
                  <a:pt x="3178479" y="4815180"/>
                  <a:pt x="3240259" y="4815180"/>
                </a:cubicBezTo>
                <a:close/>
                <a:moveTo>
                  <a:pt x="2765723" y="4815180"/>
                </a:moveTo>
                <a:cubicBezTo>
                  <a:pt x="2827504" y="4815180"/>
                  <a:pt x="2877588" y="4865138"/>
                  <a:pt x="2877588" y="4926763"/>
                </a:cubicBezTo>
                <a:cubicBezTo>
                  <a:pt x="2877588" y="4972981"/>
                  <a:pt x="2849416" y="5012637"/>
                  <a:pt x="2809266" y="5029577"/>
                </a:cubicBezTo>
                <a:lnTo>
                  <a:pt x="2765730" y="5038344"/>
                </a:lnTo>
                <a:lnTo>
                  <a:pt x="2765716" y="5038344"/>
                </a:lnTo>
                <a:lnTo>
                  <a:pt x="2722181" y="5029577"/>
                </a:lnTo>
                <a:cubicBezTo>
                  <a:pt x="2682032" y="5012637"/>
                  <a:pt x="2653859" y="4972981"/>
                  <a:pt x="2653859" y="4926763"/>
                </a:cubicBezTo>
                <a:cubicBezTo>
                  <a:pt x="2653859" y="4865138"/>
                  <a:pt x="2703944" y="4815180"/>
                  <a:pt x="2765723" y="4815180"/>
                </a:cubicBezTo>
                <a:close/>
                <a:moveTo>
                  <a:pt x="2286359" y="4815180"/>
                </a:moveTo>
                <a:cubicBezTo>
                  <a:pt x="2348139" y="4815180"/>
                  <a:pt x="2398224" y="4865138"/>
                  <a:pt x="2398224" y="4926763"/>
                </a:cubicBezTo>
                <a:cubicBezTo>
                  <a:pt x="2398224" y="4972981"/>
                  <a:pt x="2370051" y="5012637"/>
                  <a:pt x="2329901" y="5029577"/>
                </a:cubicBezTo>
                <a:lnTo>
                  <a:pt x="2286367" y="5038344"/>
                </a:lnTo>
                <a:lnTo>
                  <a:pt x="2286352" y="5038344"/>
                </a:lnTo>
                <a:lnTo>
                  <a:pt x="2242817" y="5029577"/>
                </a:lnTo>
                <a:cubicBezTo>
                  <a:pt x="2202667" y="5012637"/>
                  <a:pt x="2174495" y="4972981"/>
                  <a:pt x="2174495" y="4926763"/>
                </a:cubicBezTo>
                <a:cubicBezTo>
                  <a:pt x="2174495" y="4865138"/>
                  <a:pt x="2224579" y="4815180"/>
                  <a:pt x="2286359" y="4815180"/>
                </a:cubicBezTo>
                <a:close/>
                <a:moveTo>
                  <a:pt x="1811824" y="4814039"/>
                </a:moveTo>
                <a:cubicBezTo>
                  <a:pt x="1873604" y="4814039"/>
                  <a:pt x="1923689" y="4863997"/>
                  <a:pt x="1923689" y="4925622"/>
                </a:cubicBezTo>
                <a:cubicBezTo>
                  <a:pt x="1923689" y="4987246"/>
                  <a:pt x="1873604" y="5037203"/>
                  <a:pt x="1811824" y="5037203"/>
                </a:cubicBezTo>
                <a:cubicBezTo>
                  <a:pt x="1750045" y="5037203"/>
                  <a:pt x="1699960" y="4987246"/>
                  <a:pt x="1699960" y="4925622"/>
                </a:cubicBezTo>
                <a:cubicBezTo>
                  <a:pt x="1699960" y="4863997"/>
                  <a:pt x="1750045" y="4814039"/>
                  <a:pt x="1811824" y="4814039"/>
                </a:cubicBezTo>
                <a:close/>
                <a:moveTo>
                  <a:pt x="3878775" y="4248010"/>
                </a:moveTo>
                <a:cubicBezTo>
                  <a:pt x="3969157" y="4248010"/>
                  <a:pt x="4042505" y="4321171"/>
                  <a:pt x="4042505" y="4411326"/>
                </a:cubicBezTo>
                <a:cubicBezTo>
                  <a:pt x="4042505" y="4501480"/>
                  <a:pt x="3969157" y="4574643"/>
                  <a:pt x="3878775" y="4574643"/>
                </a:cubicBezTo>
                <a:cubicBezTo>
                  <a:pt x="3788395" y="4574643"/>
                  <a:pt x="3715047" y="4501480"/>
                  <a:pt x="3715047" y="4411326"/>
                </a:cubicBezTo>
                <a:cubicBezTo>
                  <a:pt x="3715047" y="4321171"/>
                  <a:pt x="3788395" y="4248010"/>
                  <a:pt x="3878775" y="4248010"/>
                </a:cubicBezTo>
                <a:close/>
                <a:moveTo>
                  <a:pt x="1177884" y="4248010"/>
                </a:moveTo>
                <a:cubicBezTo>
                  <a:pt x="1268264" y="4248010"/>
                  <a:pt x="1341613" y="4321171"/>
                  <a:pt x="1341613" y="4411326"/>
                </a:cubicBezTo>
                <a:cubicBezTo>
                  <a:pt x="1341613" y="4501480"/>
                  <a:pt x="1268264" y="4574643"/>
                  <a:pt x="1177884" y="4574643"/>
                </a:cubicBezTo>
                <a:cubicBezTo>
                  <a:pt x="1087502" y="4574643"/>
                  <a:pt x="1014155" y="4501480"/>
                  <a:pt x="1014155" y="4411326"/>
                </a:cubicBezTo>
                <a:cubicBezTo>
                  <a:pt x="1014155" y="4321171"/>
                  <a:pt x="1087502" y="4248010"/>
                  <a:pt x="1177884" y="4248010"/>
                </a:cubicBezTo>
                <a:close/>
                <a:moveTo>
                  <a:pt x="3338013" y="4221636"/>
                </a:moveTo>
                <a:cubicBezTo>
                  <a:pt x="3443012" y="4221636"/>
                  <a:pt x="3528183" y="4306590"/>
                  <a:pt x="3528183" y="4411326"/>
                </a:cubicBezTo>
                <a:cubicBezTo>
                  <a:pt x="3528183" y="4516061"/>
                  <a:pt x="3443012" y="4601017"/>
                  <a:pt x="3338013" y="4601017"/>
                </a:cubicBezTo>
                <a:cubicBezTo>
                  <a:pt x="3233012" y="4601017"/>
                  <a:pt x="3147843" y="4516061"/>
                  <a:pt x="3147843" y="4411326"/>
                </a:cubicBezTo>
                <a:cubicBezTo>
                  <a:pt x="3147843" y="4306590"/>
                  <a:pt x="3233012" y="4221636"/>
                  <a:pt x="3338013" y="4221636"/>
                </a:cubicBezTo>
                <a:close/>
                <a:moveTo>
                  <a:pt x="1718646" y="4221636"/>
                </a:moveTo>
                <a:cubicBezTo>
                  <a:pt x="1823647" y="4221636"/>
                  <a:pt x="1908816" y="4306590"/>
                  <a:pt x="1908816" y="4411326"/>
                </a:cubicBezTo>
                <a:cubicBezTo>
                  <a:pt x="1908816" y="4516061"/>
                  <a:pt x="1823647" y="4601017"/>
                  <a:pt x="1718646" y="4601017"/>
                </a:cubicBezTo>
                <a:cubicBezTo>
                  <a:pt x="1613647" y="4601017"/>
                  <a:pt x="1528477" y="4516061"/>
                  <a:pt x="1528477" y="4411326"/>
                </a:cubicBezTo>
                <a:cubicBezTo>
                  <a:pt x="1528477" y="4306590"/>
                  <a:pt x="1613647" y="4221636"/>
                  <a:pt x="1718646" y="4221636"/>
                </a:cubicBezTo>
                <a:close/>
                <a:moveTo>
                  <a:pt x="2801953" y="4196783"/>
                </a:moveTo>
                <a:cubicBezTo>
                  <a:pt x="2916487" y="4196783"/>
                  <a:pt x="3009411" y="4289472"/>
                  <a:pt x="3009411" y="4403718"/>
                </a:cubicBezTo>
                <a:cubicBezTo>
                  <a:pt x="3009411" y="4517963"/>
                  <a:pt x="2916487" y="4610654"/>
                  <a:pt x="2801953" y="4610654"/>
                </a:cubicBezTo>
                <a:cubicBezTo>
                  <a:pt x="2687418" y="4610654"/>
                  <a:pt x="2594495" y="4517963"/>
                  <a:pt x="2594495" y="4403718"/>
                </a:cubicBezTo>
                <a:cubicBezTo>
                  <a:pt x="2594495" y="4289472"/>
                  <a:pt x="2687418" y="4196783"/>
                  <a:pt x="2801953" y="4196783"/>
                </a:cubicBezTo>
                <a:close/>
                <a:moveTo>
                  <a:pt x="2259282" y="4196783"/>
                </a:moveTo>
                <a:cubicBezTo>
                  <a:pt x="2373817" y="4196783"/>
                  <a:pt x="2466740" y="4289472"/>
                  <a:pt x="2466740" y="4403718"/>
                </a:cubicBezTo>
                <a:cubicBezTo>
                  <a:pt x="2466740" y="4517963"/>
                  <a:pt x="2373817" y="4610654"/>
                  <a:pt x="2259282" y="4610654"/>
                </a:cubicBezTo>
                <a:cubicBezTo>
                  <a:pt x="2144748" y="4610654"/>
                  <a:pt x="2051824" y="4517963"/>
                  <a:pt x="2051824" y="4403718"/>
                </a:cubicBezTo>
                <a:cubicBezTo>
                  <a:pt x="2051824" y="4289472"/>
                  <a:pt x="2144748" y="4196783"/>
                  <a:pt x="2259282" y="4196783"/>
                </a:cubicBezTo>
                <a:close/>
                <a:moveTo>
                  <a:pt x="4417887" y="3710383"/>
                </a:moveTo>
                <a:cubicBezTo>
                  <a:pt x="4503691" y="3710383"/>
                  <a:pt x="4572973" y="3779614"/>
                  <a:pt x="4572973" y="3865077"/>
                </a:cubicBezTo>
                <a:cubicBezTo>
                  <a:pt x="4572973" y="3950539"/>
                  <a:pt x="4503565" y="4019772"/>
                  <a:pt x="4417887" y="4019772"/>
                </a:cubicBezTo>
                <a:cubicBezTo>
                  <a:pt x="4332209" y="4019772"/>
                  <a:pt x="4262675" y="3950539"/>
                  <a:pt x="4262675" y="3865077"/>
                </a:cubicBezTo>
                <a:cubicBezTo>
                  <a:pt x="4262675" y="3779614"/>
                  <a:pt x="4332082" y="3710383"/>
                  <a:pt x="4417887" y="3710383"/>
                </a:cubicBezTo>
                <a:close/>
                <a:moveTo>
                  <a:pt x="641696" y="3707974"/>
                </a:moveTo>
                <a:cubicBezTo>
                  <a:pt x="727501" y="3707974"/>
                  <a:pt x="796781" y="3777332"/>
                  <a:pt x="796781" y="3862795"/>
                </a:cubicBezTo>
                <a:cubicBezTo>
                  <a:pt x="796781" y="3948257"/>
                  <a:pt x="727375" y="4017489"/>
                  <a:pt x="641696" y="4017489"/>
                </a:cubicBezTo>
                <a:cubicBezTo>
                  <a:pt x="556019" y="4017489"/>
                  <a:pt x="486484" y="3948257"/>
                  <a:pt x="486484" y="3862795"/>
                </a:cubicBezTo>
                <a:cubicBezTo>
                  <a:pt x="486484" y="3777332"/>
                  <a:pt x="555890" y="3707974"/>
                  <a:pt x="641696" y="3707974"/>
                </a:cubicBezTo>
                <a:close/>
                <a:moveTo>
                  <a:pt x="1181061" y="3647618"/>
                </a:moveTo>
                <a:cubicBezTo>
                  <a:pt x="1300933" y="3647618"/>
                  <a:pt x="1398180" y="3744619"/>
                  <a:pt x="1398180" y="3864189"/>
                </a:cubicBezTo>
                <a:cubicBezTo>
                  <a:pt x="1398180" y="3983761"/>
                  <a:pt x="1300933" y="4080761"/>
                  <a:pt x="1181061" y="4080761"/>
                </a:cubicBezTo>
                <a:cubicBezTo>
                  <a:pt x="1061188" y="4080761"/>
                  <a:pt x="963942" y="3983761"/>
                  <a:pt x="963942" y="3864189"/>
                </a:cubicBezTo>
                <a:cubicBezTo>
                  <a:pt x="963942" y="3744619"/>
                  <a:pt x="1061188" y="3647618"/>
                  <a:pt x="1181061" y="3647618"/>
                </a:cubicBezTo>
                <a:close/>
                <a:moveTo>
                  <a:pt x="3876233" y="3646350"/>
                </a:moveTo>
                <a:cubicBezTo>
                  <a:pt x="3996107" y="3646350"/>
                  <a:pt x="4093352" y="3743351"/>
                  <a:pt x="4093352" y="3862921"/>
                </a:cubicBezTo>
                <a:cubicBezTo>
                  <a:pt x="4093352" y="3982493"/>
                  <a:pt x="3996107" y="4079493"/>
                  <a:pt x="3876233" y="4079493"/>
                </a:cubicBezTo>
                <a:cubicBezTo>
                  <a:pt x="3756361" y="4079493"/>
                  <a:pt x="3659114" y="3982493"/>
                  <a:pt x="3659114" y="3862921"/>
                </a:cubicBezTo>
                <a:cubicBezTo>
                  <a:pt x="3659114" y="3743351"/>
                  <a:pt x="3756361" y="3646350"/>
                  <a:pt x="3876233" y="3646350"/>
                </a:cubicBezTo>
                <a:close/>
                <a:moveTo>
                  <a:pt x="4417633" y="3137126"/>
                </a:moveTo>
                <a:cubicBezTo>
                  <a:pt x="4522760" y="3137126"/>
                  <a:pt x="4607929" y="3222081"/>
                  <a:pt x="4607929" y="3326818"/>
                </a:cubicBezTo>
                <a:cubicBezTo>
                  <a:pt x="4607929" y="3431680"/>
                  <a:pt x="4522760" y="3516635"/>
                  <a:pt x="4417633" y="3516635"/>
                </a:cubicBezTo>
                <a:cubicBezTo>
                  <a:pt x="4312505" y="3516635"/>
                  <a:pt x="4227336" y="3431680"/>
                  <a:pt x="4227336" y="3326818"/>
                </a:cubicBezTo>
                <a:cubicBezTo>
                  <a:pt x="4227336" y="3221954"/>
                  <a:pt x="4312505" y="3137126"/>
                  <a:pt x="4417633" y="3137126"/>
                </a:cubicBezTo>
                <a:close/>
                <a:moveTo>
                  <a:pt x="641442" y="3134844"/>
                </a:moveTo>
                <a:cubicBezTo>
                  <a:pt x="746569" y="3134844"/>
                  <a:pt x="831739" y="3219799"/>
                  <a:pt x="831739" y="3324661"/>
                </a:cubicBezTo>
                <a:cubicBezTo>
                  <a:pt x="831739" y="3429398"/>
                  <a:pt x="746569" y="3514478"/>
                  <a:pt x="641442" y="3514478"/>
                </a:cubicBezTo>
                <a:cubicBezTo>
                  <a:pt x="536315" y="3514478"/>
                  <a:pt x="451145" y="3429524"/>
                  <a:pt x="451145" y="3324661"/>
                </a:cubicBezTo>
                <a:cubicBezTo>
                  <a:pt x="451145" y="3219799"/>
                  <a:pt x="536315" y="3134844"/>
                  <a:pt x="641442" y="3134844"/>
                </a:cubicBezTo>
                <a:close/>
                <a:moveTo>
                  <a:pt x="111865" y="3121023"/>
                </a:moveTo>
                <a:cubicBezTo>
                  <a:pt x="173645" y="3121023"/>
                  <a:pt x="223729" y="3170981"/>
                  <a:pt x="223729" y="3232606"/>
                </a:cubicBezTo>
                <a:cubicBezTo>
                  <a:pt x="223729" y="3294230"/>
                  <a:pt x="173645" y="3344189"/>
                  <a:pt x="111865" y="3344189"/>
                </a:cubicBezTo>
                <a:cubicBezTo>
                  <a:pt x="50086" y="3344189"/>
                  <a:pt x="0" y="3294230"/>
                  <a:pt x="0" y="3232606"/>
                </a:cubicBezTo>
                <a:cubicBezTo>
                  <a:pt x="0" y="3170981"/>
                  <a:pt x="50086" y="3121023"/>
                  <a:pt x="111865" y="3121023"/>
                </a:cubicBezTo>
                <a:close/>
                <a:moveTo>
                  <a:pt x="4917210" y="3120896"/>
                </a:moveTo>
                <a:cubicBezTo>
                  <a:pt x="4978989" y="3120896"/>
                  <a:pt x="5029075" y="3170855"/>
                  <a:pt x="5029075" y="3232479"/>
                </a:cubicBezTo>
                <a:cubicBezTo>
                  <a:pt x="5029075" y="3294103"/>
                  <a:pt x="4978989" y="3344062"/>
                  <a:pt x="4917210" y="3344062"/>
                </a:cubicBezTo>
                <a:cubicBezTo>
                  <a:pt x="4855429" y="3344062"/>
                  <a:pt x="4805345" y="3294103"/>
                  <a:pt x="4805345" y="3232479"/>
                </a:cubicBezTo>
                <a:cubicBezTo>
                  <a:pt x="4805345" y="3170855"/>
                  <a:pt x="4855429" y="3120896"/>
                  <a:pt x="4917210" y="3120896"/>
                </a:cubicBezTo>
                <a:close/>
                <a:moveTo>
                  <a:pt x="4917337" y="2645274"/>
                </a:moveTo>
                <a:cubicBezTo>
                  <a:pt x="4963671" y="2645274"/>
                  <a:pt x="5003428" y="2673376"/>
                  <a:pt x="5020410" y="2713425"/>
                </a:cubicBezTo>
                <a:lnTo>
                  <a:pt x="5029200" y="2756852"/>
                </a:lnTo>
                <a:lnTo>
                  <a:pt x="5029200" y="2756862"/>
                </a:lnTo>
                <a:lnTo>
                  <a:pt x="5020410" y="2800290"/>
                </a:lnTo>
                <a:cubicBezTo>
                  <a:pt x="5003428" y="2840338"/>
                  <a:pt x="4963671" y="2868440"/>
                  <a:pt x="4917337" y="2868440"/>
                </a:cubicBezTo>
                <a:cubicBezTo>
                  <a:pt x="4855557" y="2868440"/>
                  <a:pt x="4805473" y="2818481"/>
                  <a:pt x="4805473" y="2756857"/>
                </a:cubicBezTo>
                <a:cubicBezTo>
                  <a:pt x="4805473" y="2695233"/>
                  <a:pt x="4855557" y="2645274"/>
                  <a:pt x="4917337" y="2645274"/>
                </a:cubicBezTo>
                <a:close/>
                <a:moveTo>
                  <a:pt x="111865" y="2645274"/>
                </a:moveTo>
                <a:cubicBezTo>
                  <a:pt x="173645" y="2645274"/>
                  <a:pt x="223729" y="2695233"/>
                  <a:pt x="223729" y="2756857"/>
                </a:cubicBezTo>
                <a:cubicBezTo>
                  <a:pt x="223729" y="2818481"/>
                  <a:pt x="173645" y="2868440"/>
                  <a:pt x="111865" y="2868440"/>
                </a:cubicBezTo>
                <a:cubicBezTo>
                  <a:pt x="50086" y="2868440"/>
                  <a:pt x="0" y="2818481"/>
                  <a:pt x="0" y="2756857"/>
                </a:cubicBezTo>
                <a:cubicBezTo>
                  <a:pt x="0" y="2695233"/>
                  <a:pt x="50086" y="2645274"/>
                  <a:pt x="111865" y="2645274"/>
                </a:cubicBezTo>
                <a:close/>
                <a:moveTo>
                  <a:pt x="4417759" y="2581621"/>
                </a:moveTo>
                <a:cubicBezTo>
                  <a:pt x="4532295" y="2581621"/>
                  <a:pt x="4625217" y="2674312"/>
                  <a:pt x="4625217" y="2788557"/>
                </a:cubicBezTo>
                <a:cubicBezTo>
                  <a:pt x="4625217" y="2902803"/>
                  <a:pt x="4532295" y="2995492"/>
                  <a:pt x="4417759" y="2995492"/>
                </a:cubicBezTo>
                <a:cubicBezTo>
                  <a:pt x="4303225" y="2995492"/>
                  <a:pt x="4210301" y="2902803"/>
                  <a:pt x="4210301" y="2788557"/>
                </a:cubicBezTo>
                <a:cubicBezTo>
                  <a:pt x="4210301" y="2674312"/>
                  <a:pt x="4303225" y="2581621"/>
                  <a:pt x="4417759" y="2581621"/>
                </a:cubicBezTo>
                <a:close/>
                <a:moveTo>
                  <a:pt x="641569" y="2579466"/>
                </a:moveTo>
                <a:cubicBezTo>
                  <a:pt x="756103" y="2579466"/>
                  <a:pt x="849027" y="2672155"/>
                  <a:pt x="849027" y="2786402"/>
                </a:cubicBezTo>
                <a:cubicBezTo>
                  <a:pt x="849027" y="2900647"/>
                  <a:pt x="756103" y="2993337"/>
                  <a:pt x="641569" y="2993337"/>
                </a:cubicBezTo>
                <a:cubicBezTo>
                  <a:pt x="527035" y="2993337"/>
                  <a:pt x="434111" y="2900647"/>
                  <a:pt x="434111" y="2786402"/>
                </a:cubicBezTo>
                <a:cubicBezTo>
                  <a:pt x="434111" y="2672155"/>
                  <a:pt x="527035" y="2579466"/>
                  <a:pt x="641569" y="2579466"/>
                </a:cubicBezTo>
                <a:close/>
                <a:moveTo>
                  <a:pt x="4917210" y="2169400"/>
                </a:moveTo>
                <a:cubicBezTo>
                  <a:pt x="4978989" y="2169400"/>
                  <a:pt x="5029075" y="2219359"/>
                  <a:pt x="5029075" y="2280982"/>
                </a:cubicBezTo>
                <a:cubicBezTo>
                  <a:pt x="5029075" y="2342606"/>
                  <a:pt x="4978989" y="2392565"/>
                  <a:pt x="4917210" y="2392565"/>
                </a:cubicBezTo>
                <a:cubicBezTo>
                  <a:pt x="4855429" y="2392565"/>
                  <a:pt x="4805345" y="2342606"/>
                  <a:pt x="4805345" y="2280982"/>
                </a:cubicBezTo>
                <a:cubicBezTo>
                  <a:pt x="4805345" y="2219359"/>
                  <a:pt x="4855429" y="2169400"/>
                  <a:pt x="4917210" y="2169400"/>
                </a:cubicBezTo>
                <a:close/>
                <a:moveTo>
                  <a:pt x="111865" y="2169272"/>
                </a:moveTo>
                <a:cubicBezTo>
                  <a:pt x="173645" y="2169272"/>
                  <a:pt x="223729" y="2219231"/>
                  <a:pt x="223729" y="2280855"/>
                </a:cubicBezTo>
                <a:cubicBezTo>
                  <a:pt x="223729" y="2342479"/>
                  <a:pt x="173645" y="2392438"/>
                  <a:pt x="111865" y="2392438"/>
                </a:cubicBezTo>
                <a:cubicBezTo>
                  <a:pt x="50086" y="2392438"/>
                  <a:pt x="0" y="2342479"/>
                  <a:pt x="0" y="2280855"/>
                </a:cubicBezTo>
                <a:cubicBezTo>
                  <a:pt x="0" y="2219231"/>
                  <a:pt x="50086" y="2169272"/>
                  <a:pt x="111865" y="2169272"/>
                </a:cubicBezTo>
                <a:close/>
                <a:moveTo>
                  <a:pt x="4417759" y="2043235"/>
                </a:moveTo>
                <a:cubicBezTo>
                  <a:pt x="4532295" y="2043235"/>
                  <a:pt x="4625217" y="2135925"/>
                  <a:pt x="4625217" y="2250170"/>
                </a:cubicBezTo>
                <a:cubicBezTo>
                  <a:pt x="4625217" y="2364416"/>
                  <a:pt x="4532295" y="2457105"/>
                  <a:pt x="4417759" y="2457105"/>
                </a:cubicBezTo>
                <a:cubicBezTo>
                  <a:pt x="4303225" y="2457105"/>
                  <a:pt x="4210301" y="2364416"/>
                  <a:pt x="4210301" y="2250170"/>
                </a:cubicBezTo>
                <a:cubicBezTo>
                  <a:pt x="4210301" y="2135925"/>
                  <a:pt x="4303225" y="2043235"/>
                  <a:pt x="4417759" y="2043235"/>
                </a:cubicBezTo>
                <a:close/>
                <a:moveTo>
                  <a:pt x="641569" y="2041079"/>
                </a:moveTo>
                <a:cubicBezTo>
                  <a:pt x="756103" y="2041079"/>
                  <a:pt x="849027" y="2133769"/>
                  <a:pt x="849027" y="2248015"/>
                </a:cubicBezTo>
                <a:cubicBezTo>
                  <a:pt x="849027" y="2362260"/>
                  <a:pt x="756103" y="2454950"/>
                  <a:pt x="641569" y="2454950"/>
                </a:cubicBezTo>
                <a:cubicBezTo>
                  <a:pt x="527035" y="2454950"/>
                  <a:pt x="434111" y="2362260"/>
                  <a:pt x="434111" y="2248015"/>
                </a:cubicBezTo>
                <a:cubicBezTo>
                  <a:pt x="434111" y="2133769"/>
                  <a:pt x="527035" y="2041079"/>
                  <a:pt x="641569" y="2041079"/>
                </a:cubicBezTo>
                <a:close/>
                <a:moveTo>
                  <a:pt x="4917337" y="1693525"/>
                </a:moveTo>
                <a:cubicBezTo>
                  <a:pt x="4963671" y="1693525"/>
                  <a:pt x="5003428" y="1721626"/>
                  <a:pt x="5020410" y="1761674"/>
                </a:cubicBezTo>
                <a:lnTo>
                  <a:pt x="5029200" y="1805101"/>
                </a:lnTo>
                <a:lnTo>
                  <a:pt x="5029200" y="1805111"/>
                </a:lnTo>
                <a:lnTo>
                  <a:pt x="5020410" y="1848539"/>
                </a:lnTo>
                <a:cubicBezTo>
                  <a:pt x="5003428" y="1888587"/>
                  <a:pt x="4963671" y="1916689"/>
                  <a:pt x="4917337" y="1916689"/>
                </a:cubicBezTo>
                <a:cubicBezTo>
                  <a:pt x="4855557" y="1916689"/>
                  <a:pt x="4805473" y="1866730"/>
                  <a:pt x="4805473" y="1805106"/>
                </a:cubicBezTo>
                <a:cubicBezTo>
                  <a:pt x="4805473" y="1743483"/>
                  <a:pt x="4855557" y="1693525"/>
                  <a:pt x="4917337" y="1693525"/>
                </a:cubicBezTo>
                <a:close/>
                <a:moveTo>
                  <a:pt x="111865" y="1693525"/>
                </a:moveTo>
                <a:cubicBezTo>
                  <a:pt x="173645" y="1693525"/>
                  <a:pt x="223729" y="1743483"/>
                  <a:pt x="223729" y="1805106"/>
                </a:cubicBezTo>
                <a:cubicBezTo>
                  <a:pt x="223729" y="1866730"/>
                  <a:pt x="173645" y="1916689"/>
                  <a:pt x="111865" y="1916689"/>
                </a:cubicBezTo>
                <a:cubicBezTo>
                  <a:pt x="50086" y="1916689"/>
                  <a:pt x="0" y="1866730"/>
                  <a:pt x="0" y="1805106"/>
                </a:cubicBezTo>
                <a:cubicBezTo>
                  <a:pt x="0" y="1743483"/>
                  <a:pt x="50086" y="1693525"/>
                  <a:pt x="111865" y="1693525"/>
                </a:cubicBezTo>
                <a:close/>
                <a:moveTo>
                  <a:pt x="4417887" y="1522092"/>
                </a:moveTo>
                <a:cubicBezTo>
                  <a:pt x="4523013" y="1522092"/>
                  <a:pt x="4608184" y="1607048"/>
                  <a:pt x="4608184" y="1711910"/>
                </a:cubicBezTo>
                <a:cubicBezTo>
                  <a:pt x="4608184" y="1816773"/>
                  <a:pt x="4523013" y="1901600"/>
                  <a:pt x="4417887" y="1901600"/>
                </a:cubicBezTo>
                <a:cubicBezTo>
                  <a:pt x="4312760" y="1901600"/>
                  <a:pt x="4227589" y="1816645"/>
                  <a:pt x="4227589" y="1711910"/>
                </a:cubicBezTo>
                <a:cubicBezTo>
                  <a:pt x="4227589" y="1607048"/>
                  <a:pt x="4312760" y="1522092"/>
                  <a:pt x="4417887" y="1522092"/>
                </a:cubicBezTo>
                <a:close/>
                <a:moveTo>
                  <a:pt x="641569" y="1520064"/>
                </a:moveTo>
                <a:cubicBezTo>
                  <a:pt x="746697" y="1520064"/>
                  <a:pt x="831866" y="1605019"/>
                  <a:pt x="831866" y="1709754"/>
                </a:cubicBezTo>
                <a:cubicBezTo>
                  <a:pt x="831866" y="1814490"/>
                  <a:pt x="746697" y="1899572"/>
                  <a:pt x="641569" y="1899572"/>
                </a:cubicBezTo>
                <a:cubicBezTo>
                  <a:pt x="536442" y="1899572"/>
                  <a:pt x="451273" y="1814616"/>
                  <a:pt x="451273" y="1709754"/>
                </a:cubicBezTo>
                <a:cubicBezTo>
                  <a:pt x="451273" y="1604892"/>
                  <a:pt x="536442" y="1520064"/>
                  <a:pt x="641569" y="1520064"/>
                </a:cubicBezTo>
                <a:close/>
                <a:moveTo>
                  <a:pt x="641442" y="1017180"/>
                </a:moveTo>
                <a:cubicBezTo>
                  <a:pt x="727120" y="1017180"/>
                  <a:pt x="796527" y="1086412"/>
                  <a:pt x="796527" y="1171874"/>
                </a:cubicBezTo>
                <a:cubicBezTo>
                  <a:pt x="796527" y="1257337"/>
                  <a:pt x="727120" y="1326695"/>
                  <a:pt x="641442" y="1326695"/>
                </a:cubicBezTo>
                <a:cubicBezTo>
                  <a:pt x="555764" y="1326695"/>
                  <a:pt x="486356" y="1257464"/>
                  <a:pt x="486356" y="1171874"/>
                </a:cubicBezTo>
                <a:cubicBezTo>
                  <a:pt x="486356" y="1086412"/>
                  <a:pt x="555764" y="1017180"/>
                  <a:pt x="641442" y="1017180"/>
                </a:cubicBezTo>
                <a:close/>
                <a:moveTo>
                  <a:pt x="4419285" y="1009572"/>
                </a:moveTo>
                <a:cubicBezTo>
                  <a:pt x="4508141" y="1009572"/>
                  <a:pt x="4580091" y="1081467"/>
                  <a:pt x="4580091" y="1170099"/>
                </a:cubicBezTo>
                <a:cubicBezTo>
                  <a:pt x="4580091" y="1258732"/>
                  <a:pt x="4508015" y="1330500"/>
                  <a:pt x="4419285" y="1330500"/>
                </a:cubicBezTo>
                <a:cubicBezTo>
                  <a:pt x="4330557" y="1330500"/>
                  <a:pt x="4258353" y="1258605"/>
                  <a:pt x="4258353" y="1170099"/>
                </a:cubicBezTo>
                <a:cubicBezTo>
                  <a:pt x="4258353" y="1081467"/>
                  <a:pt x="4330429" y="1009572"/>
                  <a:pt x="4419285" y="1009572"/>
                </a:cubicBezTo>
                <a:close/>
                <a:moveTo>
                  <a:pt x="1181188" y="954795"/>
                </a:moveTo>
                <a:cubicBezTo>
                  <a:pt x="1301061" y="954795"/>
                  <a:pt x="1398307" y="1051797"/>
                  <a:pt x="1398307" y="1171367"/>
                </a:cubicBezTo>
                <a:cubicBezTo>
                  <a:pt x="1398307" y="1290939"/>
                  <a:pt x="1301061" y="1387939"/>
                  <a:pt x="1181188" y="1387939"/>
                </a:cubicBezTo>
                <a:cubicBezTo>
                  <a:pt x="1061315" y="1387939"/>
                  <a:pt x="964069" y="1290939"/>
                  <a:pt x="964069" y="1171367"/>
                </a:cubicBezTo>
                <a:cubicBezTo>
                  <a:pt x="964069" y="1051797"/>
                  <a:pt x="1061315" y="954795"/>
                  <a:pt x="1181188" y="954795"/>
                </a:cubicBezTo>
                <a:close/>
                <a:moveTo>
                  <a:pt x="3876233" y="953528"/>
                </a:moveTo>
                <a:cubicBezTo>
                  <a:pt x="3996107" y="953528"/>
                  <a:pt x="4093352" y="1050529"/>
                  <a:pt x="4093352" y="1170099"/>
                </a:cubicBezTo>
                <a:cubicBezTo>
                  <a:pt x="4093352" y="1289671"/>
                  <a:pt x="3996107" y="1386671"/>
                  <a:pt x="3876233" y="1386671"/>
                </a:cubicBezTo>
                <a:cubicBezTo>
                  <a:pt x="3756361" y="1386671"/>
                  <a:pt x="3659114" y="1289671"/>
                  <a:pt x="3659114" y="1170099"/>
                </a:cubicBezTo>
                <a:cubicBezTo>
                  <a:pt x="3659114" y="1050402"/>
                  <a:pt x="3756361" y="953528"/>
                  <a:pt x="3876233" y="953528"/>
                </a:cubicBezTo>
                <a:close/>
                <a:moveTo>
                  <a:pt x="2263987" y="894819"/>
                </a:moveTo>
                <a:cubicBezTo>
                  <a:pt x="2397969" y="894819"/>
                  <a:pt x="2509580" y="990046"/>
                  <a:pt x="2534622" y="1116464"/>
                </a:cubicBezTo>
                <a:cubicBezTo>
                  <a:pt x="2559537" y="990172"/>
                  <a:pt x="2671147" y="894819"/>
                  <a:pt x="2805131" y="894819"/>
                </a:cubicBezTo>
                <a:cubicBezTo>
                  <a:pt x="2952970" y="894819"/>
                  <a:pt x="3073479" y="1010713"/>
                  <a:pt x="3080597" y="1156278"/>
                </a:cubicBezTo>
                <a:lnTo>
                  <a:pt x="3081106" y="1156278"/>
                </a:lnTo>
                <a:cubicBezTo>
                  <a:pt x="3088225" y="1017180"/>
                  <a:pt x="3198944" y="906612"/>
                  <a:pt x="3344750" y="906612"/>
                </a:cubicBezTo>
                <a:cubicBezTo>
                  <a:pt x="3490555" y="906612"/>
                  <a:pt x="3608777" y="1024535"/>
                  <a:pt x="3608777" y="1169973"/>
                </a:cubicBezTo>
                <a:cubicBezTo>
                  <a:pt x="3608777" y="1246686"/>
                  <a:pt x="3575853" y="1315792"/>
                  <a:pt x="3523353" y="1363847"/>
                </a:cubicBezTo>
                <a:cubicBezTo>
                  <a:pt x="3596065" y="1394533"/>
                  <a:pt x="3657080" y="1447915"/>
                  <a:pt x="3697250" y="1514866"/>
                </a:cubicBezTo>
                <a:cubicBezTo>
                  <a:pt x="3744285" y="1471500"/>
                  <a:pt x="3807209" y="1444999"/>
                  <a:pt x="3876233" y="1444999"/>
                </a:cubicBezTo>
                <a:cubicBezTo>
                  <a:pt x="4022039" y="1444999"/>
                  <a:pt x="4140260" y="1565839"/>
                  <a:pt x="4140260" y="1708360"/>
                </a:cubicBezTo>
                <a:cubicBezTo>
                  <a:pt x="4140260" y="1850881"/>
                  <a:pt x="4026615" y="1967156"/>
                  <a:pt x="3884751" y="1971594"/>
                </a:cubicBezTo>
                <a:cubicBezTo>
                  <a:pt x="4033225" y="1976031"/>
                  <a:pt x="4152082" y="2097378"/>
                  <a:pt x="4152082" y="2246620"/>
                </a:cubicBezTo>
                <a:cubicBezTo>
                  <a:pt x="4152082" y="2380265"/>
                  <a:pt x="4056488" y="2491594"/>
                  <a:pt x="3929878" y="2516447"/>
                </a:cubicBezTo>
                <a:cubicBezTo>
                  <a:pt x="4056488" y="2541300"/>
                  <a:pt x="4152082" y="2652756"/>
                  <a:pt x="4152082" y="2786402"/>
                </a:cubicBezTo>
                <a:lnTo>
                  <a:pt x="4152335" y="2786148"/>
                </a:lnTo>
                <a:cubicBezTo>
                  <a:pt x="4152335" y="2938180"/>
                  <a:pt x="4028776" y="3061300"/>
                  <a:pt x="3876488" y="3061300"/>
                </a:cubicBezTo>
                <a:cubicBezTo>
                  <a:pt x="4022294" y="3061300"/>
                  <a:pt x="4140513" y="3179224"/>
                  <a:pt x="4140513" y="3324661"/>
                </a:cubicBezTo>
                <a:cubicBezTo>
                  <a:pt x="4140513" y="3470100"/>
                  <a:pt x="4022294" y="3588022"/>
                  <a:pt x="3876488" y="3588022"/>
                </a:cubicBezTo>
                <a:cubicBezTo>
                  <a:pt x="3806192" y="3588022"/>
                  <a:pt x="3742377" y="3560760"/>
                  <a:pt x="3695089" y="3516128"/>
                </a:cubicBezTo>
                <a:cubicBezTo>
                  <a:pt x="3653394" y="3583838"/>
                  <a:pt x="3590217" y="3637347"/>
                  <a:pt x="3515089" y="3666765"/>
                </a:cubicBezTo>
                <a:cubicBezTo>
                  <a:pt x="3570641" y="3715074"/>
                  <a:pt x="3605724" y="3786082"/>
                  <a:pt x="3605724" y="3865330"/>
                </a:cubicBezTo>
                <a:cubicBezTo>
                  <a:pt x="3605724" y="4010769"/>
                  <a:pt x="3484581" y="4128691"/>
                  <a:pt x="3341699" y="4128691"/>
                </a:cubicBezTo>
                <a:cubicBezTo>
                  <a:pt x="3198817" y="4128691"/>
                  <a:pt x="3082377" y="4015460"/>
                  <a:pt x="3077800" y="3873953"/>
                </a:cubicBezTo>
                <a:cubicBezTo>
                  <a:pt x="3073351" y="4021927"/>
                  <a:pt x="2951572" y="4140610"/>
                  <a:pt x="2802080" y="4140610"/>
                </a:cubicBezTo>
                <a:cubicBezTo>
                  <a:pt x="2668096" y="4140610"/>
                  <a:pt x="2556487" y="4045385"/>
                  <a:pt x="2531445" y="3919094"/>
                </a:cubicBezTo>
                <a:cubicBezTo>
                  <a:pt x="2506528" y="4045385"/>
                  <a:pt x="2394918" y="4140610"/>
                  <a:pt x="2260935" y="4140610"/>
                </a:cubicBezTo>
                <a:cubicBezTo>
                  <a:pt x="2108647" y="4140610"/>
                  <a:pt x="1985087" y="4017362"/>
                  <a:pt x="1985087" y="3865457"/>
                </a:cubicBezTo>
                <a:cubicBezTo>
                  <a:pt x="1985087" y="4010896"/>
                  <a:pt x="1866868" y="4128818"/>
                  <a:pt x="1721062" y="4128818"/>
                </a:cubicBezTo>
                <a:cubicBezTo>
                  <a:pt x="1575256" y="4128818"/>
                  <a:pt x="1457037" y="4010896"/>
                  <a:pt x="1457037" y="3865457"/>
                </a:cubicBezTo>
                <a:cubicBezTo>
                  <a:pt x="1457037" y="3781391"/>
                  <a:pt x="1496698" y="3706453"/>
                  <a:pt x="1558223" y="3658269"/>
                </a:cubicBezTo>
                <a:cubicBezTo>
                  <a:pt x="1483858" y="3624033"/>
                  <a:pt x="1422841" y="3565578"/>
                  <a:pt x="1385213" y="3493304"/>
                </a:cubicBezTo>
                <a:cubicBezTo>
                  <a:pt x="1336781" y="3552012"/>
                  <a:pt x="1263307" y="3589417"/>
                  <a:pt x="1181188" y="3589417"/>
                </a:cubicBezTo>
                <a:cubicBezTo>
                  <a:pt x="1035382" y="3589417"/>
                  <a:pt x="917163" y="3466803"/>
                  <a:pt x="917163" y="3326057"/>
                </a:cubicBezTo>
                <a:cubicBezTo>
                  <a:pt x="917163" y="3185309"/>
                  <a:pt x="1027883" y="3070303"/>
                  <a:pt x="1167206" y="3063077"/>
                </a:cubicBezTo>
                <a:lnTo>
                  <a:pt x="1167206" y="3062316"/>
                </a:lnTo>
                <a:cubicBezTo>
                  <a:pt x="1021272" y="3055088"/>
                  <a:pt x="905341" y="2934755"/>
                  <a:pt x="905341" y="2787543"/>
                </a:cubicBezTo>
                <a:cubicBezTo>
                  <a:pt x="905341" y="2654024"/>
                  <a:pt x="1000806" y="2542567"/>
                  <a:pt x="1127545" y="2517715"/>
                </a:cubicBezTo>
                <a:cubicBezTo>
                  <a:pt x="1000806" y="2492862"/>
                  <a:pt x="905341" y="2381406"/>
                  <a:pt x="905341" y="2247761"/>
                </a:cubicBezTo>
                <a:cubicBezTo>
                  <a:pt x="905341" y="2100548"/>
                  <a:pt x="1021400" y="1980217"/>
                  <a:pt x="1167206" y="1972988"/>
                </a:cubicBezTo>
                <a:lnTo>
                  <a:pt x="1167206" y="1972481"/>
                </a:lnTo>
                <a:cubicBezTo>
                  <a:pt x="1027883" y="1965253"/>
                  <a:pt x="917163" y="1854939"/>
                  <a:pt x="917163" y="1709501"/>
                </a:cubicBezTo>
                <a:cubicBezTo>
                  <a:pt x="917163" y="1564062"/>
                  <a:pt x="1035382" y="1446140"/>
                  <a:pt x="1181188" y="1446140"/>
                </a:cubicBezTo>
                <a:cubicBezTo>
                  <a:pt x="1261909" y="1446140"/>
                  <a:pt x="1334112" y="1482278"/>
                  <a:pt x="1382544" y="1539210"/>
                </a:cubicBezTo>
                <a:cubicBezTo>
                  <a:pt x="1419154" y="1466048"/>
                  <a:pt x="1479790" y="1406579"/>
                  <a:pt x="1553774" y="1371075"/>
                </a:cubicBezTo>
                <a:cubicBezTo>
                  <a:pt x="1496443" y="1322765"/>
                  <a:pt x="1460087" y="1250616"/>
                  <a:pt x="1460087" y="1169973"/>
                </a:cubicBezTo>
                <a:cubicBezTo>
                  <a:pt x="1460087" y="1024535"/>
                  <a:pt x="1582883" y="906612"/>
                  <a:pt x="1724113" y="906612"/>
                </a:cubicBezTo>
                <a:cubicBezTo>
                  <a:pt x="1865342" y="906612"/>
                  <a:pt x="1980638" y="1017180"/>
                  <a:pt x="1987756" y="1156278"/>
                </a:cubicBezTo>
                <a:lnTo>
                  <a:pt x="1988520" y="1156278"/>
                </a:lnTo>
                <a:cubicBezTo>
                  <a:pt x="1995638" y="1010713"/>
                  <a:pt x="2116274" y="894819"/>
                  <a:pt x="2263987" y="894819"/>
                </a:cubicBezTo>
                <a:close/>
                <a:moveTo>
                  <a:pt x="1181188" y="472581"/>
                </a:moveTo>
                <a:cubicBezTo>
                  <a:pt x="1269918" y="472581"/>
                  <a:pt x="1341993" y="544348"/>
                  <a:pt x="1341993" y="633107"/>
                </a:cubicBezTo>
                <a:cubicBezTo>
                  <a:pt x="1341993" y="721866"/>
                  <a:pt x="1269918" y="793507"/>
                  <a:pt x="1181188" y="793507"/>
                </a:cubicBezTo>
                <a:cubicBezTo>
                  <a:pt x="1092460" y="793507"/>
                  <a:pt x="1020383" y="721612"/>
                  <a:pt x="1020383" y="633107"/>
                </a:cubicBezTo>
                <a:cubicBezTo>
                  <a:pt x="1020383" y="544475"/>
                  <a:pt x="1092460" y="472581"/>
                  <a:pt x="1181188" y="472581"/>
                </a:cubicBezTo>
                <a:close/>
                <a:moveTo>
                  <a:pt x="3878775" y="470424"/>
                </a:moveTo>
                <a:cubicBezTo>
                  <a:pt x="3969157" y="470424"/>
                  <a:pt x="4042505" y="543587"/>
                  <a:pt x="4042505" y="633741"/>
                </a:cubicBezTo>
                <a:cubicBezTo>
                  <a:pt x="4042505" y="723896"/>
                  <a:pt x="3969157" y="797057"/>
                  <a:pt x="3878775" y="797057"/>
                </a:cubicBezTo>
                <a:cubicBezTo>
                  <a:pt x="3788395" y="797057"/>
                  <a:pt x="3715047" y="723896"/>
                  <a:pt x="3715047" y="633741"/>
                </a:cubicBezTo>
                <a:cubicBezTo>
                  <a:pt x="3715047" y="543587"/>
                  <a:pt x="3788395" y="470424"/>
                  <a:pt x="3878775" y="470424"/>
                </a:cubicBezTo>
                <a:close/>
                <a:moveTo>
                  <a:pt x="1719663" y="444050"/>
                </a:moveTo>
                <a:cubicBezTo>
                  <a:pt x="1824791" y="444050"/>
                  <a:pt x="1909960" y="529005"/>
                  <a:pt x="1909960" y="633741"/>
                </a:cubicBezTo>
                <a:cubicBezTo>
                  <a:pt x="1909960" y="738477"/>
                  <a:pt x="1824791" y="823559"/>
                  <a:pt x="1719663" y="823559"/>
                </a:cubicBezTo>
                <a:cubicBezTo>
                  <a:pt x="1614536" y="823559"/>
                  <a:pt x="1529367" y="738604"/>
                  <a:pt x="1529367" y="633741"/>
                </a:cubicBezTo>
                <a:cubicBezTo>
                  <a:pt x="1529367" y="528879"/>
                  <a:pt x="1614536" y="444050"/>
                  <a:pt x="1719663" y="444050"/>
                </a:cubicBezTo>
                <a:close/>
                <a:moveTo>
                  <a:pt x="3338013" y="442909"/>
                </a:moveTo>
                <a:cubicBezTo>
                  <a:pt x="3443012" y="442909"/>
                  <a:pt x="3528183" y="527864"/>
                  <a:pt x="3528183" y="632600"/>
                </a:cubicBezTo>
                <a:cubicBezTo>
                  <a:pt x="3528183" y="737336"/>
                  <a:pt x="3443012" y="822290"/>
                  <a:pt x="3338013" y="822290"/>
                </a:cubicBezTo>
                <a:cubicBezTo>
                  <a:pt x="3233012" y="822290"/>
                  <a:pt x="3147843" y="737336"/>
                  <a:pt x="3147843" y="632600"/>
                </a:cubicBezTo>
                <a:cubicBezTo>
                  <a:pt x="3147843" y="527864"/>
                  <a:pt x="3233012" y="442909"/>
                  <a:pt x="3338013" y="442909"/>
                </a:cubicBezTo>
                <a:close/>
                <a:moveTo>
                  <a:pt x="2799029" y="426806"/>
                </a:moveTo>
                <a:cubicBezTo>
                  <a:pt x="2913563" y="426806"/>
                  <a:pt x="3006487" y="519495"/>
                  <a:pt x="3006487" y="633741"/>
                </a:cubicBezTo>
                <a:cubicBezTo>
                  <a:pt x="3006487" y="747987"/>
                  <a:pt x="2913563" y="840677"/>
                  <a:pt x="2799029" y="840677"/>
                </a:cubicBezTo>
                <a:cubicBezTo>
                  <a:pt x="2684494" y="840677"/>
                  <a:pt x="2591571" y="747987"/>
                  <a:pt x="2591571" y="633741"/>
                </a:cubicBezTo>
                <a:cubicBezTo>
                  <a:pt x="2591571" y="519495"/>
                  <a:pt x="2684494" y="426806"/>
                  <a:pt x="2799029" y="426806"/>
                </a:cubicBezTo>
                <a:close/>
                <a:moveTo>
                  <a:pt x="2259282" y="426806"/>
                </a:moveTo>
                <a:cubicBezTo>
                  <a:pt x="2373817" y="426806"/>
                  <a:pt x="2466740" y="519495"/>
                  <a:pt x="2466740" y="633741"/>
                </a:cubicBezTo>
                <a:cubicBezTo>
                  <a:pt x="2466740" y="747987"/>
                  <a:pt x="2373817" y="840677"/>
                  <a:pt x="2259282" y="840677"/>
                </a:cubicBezTo>
                <a:cubicBezTo>
                  <a:pt x="2144748" y="840677"/>
                  <a:pt x="2051824" y="747987"/>
                  <a:pt x="2051824" y="633741"/>
                </a:cubicBezTo>
                <a:cubicBezTo>
                  <a:pt x="2051824" y="519495"/>
                  <a:pt x="2144748" y="426806"/>
                  <a:pt x="2259282" y="426806"/>
                </a:cubicBezTo>
                <a:close/>
                <a:moveTo>
                  <a:pt x="3238860" y="128"/>
                </a:moveTo>
                <a:cubicBezTo>
                  <a:pt x="3300639" y="128"/>
                  <a:pt x="3350725" y="50087"/>
                  <a:pt x="3350725" y="111711"/>
                </a:cubicBezTo>
                <a:cubicBezTo>
                  <a:pt x="3350725" y="173336"/>
                  <a:pt x="3300639" y="223294"/>
                  <a:pt x="3238860" y="223294"/>
                </a:cubicBezTo>
                <a:cubicBezTo>
                  <a:pt x="3177080" y="223294"/>
                  <a:pt x="3126996" y="173336"/>
                  <a:pt x="3126996" y="111711"/>
                </a:cubicBezTo>
                <a:cubicBezTo>
                  <a:pt x="3126996" y="50087"/>
                  <a:pt x="3177080" y="128"/>
                  <a:pt x="3238860" y="128"/>
                </a:cubicBezTo>
                <a:close/>
                <a:moveTo>
                  <a:pt x="2764326" y="128"/>
                </a:moveTo>
                <a:cubicBezTo>
                  <a:pt x="2826105" y="128"/>
                  <a:pt x="2876191" y="50087"/>
                  <a:pt x="2876191" y="111711"/>
                </a:cubicBezTo>
                <a:cubicBezTo>
                  <a:pt x="2876191" y="173336"/>
                  <a:pt x="2826105" y="223294"/>
                  <a:pt x="2764326" y="223294"/>
                </a:cubicBezTo>
                <a:cubicBezTo>
                  <a:pt x="2702546" y="223294"/>
                  <a:pt x="2652461" y="173336"/>
                  <a:pt x="2652461" y="111711"/>
                </a:cubicBezTo>
                <a:cubicBezTo>
                  <a:pt x="2652461" y="50087"/>
                  <a:pt x="2702546" y="128"/>
                  <a:pt x="2764326" y="128"/>
                </a:cubicBezTo>
                <a:close/>
                <a:moveTo>
                  <a:pt x="2285087" y="128"/>
                </a:moveTo>
                <a:cubicBezTo>
                  <a:pt x="2346868" y="128"/>
                  <a:pt x="2396952" y="50087"/>
                  <a:pt x="2396952" y="111711"/>
                </a:cubicBezTo>
                <a:cubicBezTo>
                  <a:pt x="2396952" y="173336"/>
                  <a:pt x="2346868" y="223294"/>
                  <a:pt x="2285087" y="223294"/>
                </a:cubicBezTo>
                <a:cubicBezTo>
                  <a:pt x="2223309" y="223294"/>
                  <a:pt x="2173223" y="173336"/>
                  <a:pt x="2173223" y="111711"/>
                </a:cubicBezTo>
                <a:cubicBezTo>
                  <a:pt x="2173223" y="50087"/>
                  <a:pt x="2223309" y="128"/>
                  <a:pt x="2285087" y="128"/>
                </a:cubicBezTo>
                <a:close/>
                <a:moveTo>
                  <a:pt x="1806027" y="0"/>
                </a:moveTo>
                <a:lnTo>
                  <a:pt x="1814827" y="0"/>
                </a:lnTo>
                <a:lnTo>
                  <a:pt x="1853969" y="7883"/>
                </a:lnTo>
                <a:cubicBezTo>
                  <a:pt x="1894118" y="24823"/>
                  <a:pt x="1922291" y="64479"/>
                  <a:pt x="1922291" y="110697"/>
                </a:cubicBezTo>
                <a:cubicBezTo>
                  <a:pt x="1922291" y="172321"/>
                  <a:pt x="1872206" y="222280"/>
                  <a:pt x="1810427" y="222280"/>
                </a:cubicBezTo>
                <a:cubicBezTo>
                  <a:pt x="1748646" y="222280"/>
                  <a:pt x="1698562" y="172321"/>
                  <a:pt x="1698562" y="110697"/>
                </a:cubicBezTo>
                <a:cubicBezTo>
                  <a:pt x="1698562" y="64479"/>
                  <a:pt x="1726735" y="24823"/>
                  <a:pt x="1766884" y="7883"/>
                </a:cubicBezTo>
                <a:close/>
              </a:path>
            </a:pathLst>
          </a:custGeom>
        </p:spPr>
        <p:txBody>
          <a:bodyPr wrap="square">
            <a:noAutofit/>
          </a:bodyPr>
          <a:lstStyle/>
          <a:p>
            <a:endParaRPr lang="en-US" dirty="0"/>
          </a:p>
        </p:txBody>
      </p:sp>
      <p:sp>
        <p:nvSpPr>
          <p:cNvPr id="15" name="Text Placeholder 14">
            <a:extLst>
              <a:ext uri="{FF2B5EF4-FFF2-40B4-BE49-F238E27FC236}">
                <a16:creationId xmlns:a16="http://schemas.microsoft.com/office/drawing/2014/main" id="{9168D711-4114-6288-C041-B03F2311C9D4}"/>
              </a:ext>
            </a:extLst>
          </p:cNvPr>
          <p:cNvSpPr>
            <a:spLocks noGrp="1"/>
          </p:cNvSpPr>
          <p:nvPr>
            <p:ph type="body" sz="quarter" idx="16"/>
          </p:nvPr>
        </p:nvSpPr>
        <p:spPr>
          <a:xfrm>
            <a:off x="5380285" y="1441815"/>
            <a:ext cx="4689838" cy="2532062"/>
          </a:xfrm>
        </p:spPr>
        <p:txBody>
          <a:bodyPr/>
          <a:lstStyle>
            <a:lvl3pPr marL="182880" indent="0">
              <a:buNone/>
              <a:defRPr/>
            </a:lvl3pPr>
            <a:lvl4pPr marL="365760" indent="0">
              <a:buNone/>
              <a:defRPr/>
            </a:lvl4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9139496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28_Quote | 3 Line GG">
  <p:cSld name="28_Quote | 3 Line GG">
    <p:bg>
      <p:bgPr>
        <a:solidFill>
          <a:srgbClr val="E3ECEC">
            <a:alpha val="51400"/>
          </a:srgbClr>
        </a:solidFill>
        <a:effectLst/>
      </p:bgPr>
    </p:bg>
    <p:spTree>
      <p:nvGrpSpPr>
        <p:cNvPr id="1" name="Shape 423"/>
        <p:cNvGrpSpPr/>
        <p:nvPr/>
      </p:nvGrpSpPr>
      <p:grpSpPr>
        <a:xfrm>
          <a:off x="0" y="0"/>
          <a:ext cx="0" cy="0"/>
          <a:chOff x="0" y="0"/>
          <a:chExt cx="0" cy="0"/>
        </a:xfrm>
      </p:grpSpPr>
      <p:pic>
        <p:nvPicPr>
          <p:cNvPr id="424" name="Google Shape;424;p42"/>
          <p:cNvPicPr preferRelativeResize="0"/>
          <p:nvPr/>
        </p:nvPicPr>
        <p:blipFill rotWithShape="1">
          <a:blip r:embed="rId2">
            <a:alphaModFix/>
          </a:blip>
          <a:srcRect l="7" r="25080" b="37683"/>
          <a:stretch/>
        </p:blipFill>
        <p:spPr>
          <a:xfrm>
            <a:off x="8568500" y="3614675"/>
            <a:ext cx="3623499" cy="3243324"/>
          </a:xfrm>
          <a:prstGeom prst="rect">
            <a:avLst/>
          </a:prstGeom>
          <a:noFill/>
          <a:ln>
            <a:noFill/>
          </a:ln>
        </p:spPr>
      </p:pic>
      <p:pic>
        <p:nvPicPr>
          <p:cNvPr id="425" name="Google Shape;425;p42"/>
          <p:cNvPicPr preferRelativeResize="0"/>
          <p:nvPr/>
        </p:nvPicPr>
        <p:blipFill>
          <a:blip r:embed="rId3">
            <a:alphaModFix/>
          </a:blip>
          <a:stretch>
            <a:fillRect/>
          </a:stretch>
        </p:blipFill>
        <p:spPr>
          <a:xfrm>
            <a:off x="436250" y="508150"/>
            <a:ext cx="914400" cy="656822"/>
          </a:xfrm>
          <a:prstGeom prst="rect">
            <a:avLst/>
          </a:prstGeom>
          <a:noFill/>
          <a:ln>
            <a:noFill/>
          </a:ln>
        </p:spPr>
      </p:pic>
      <p:sp>
        <p:nvSpPr>
          <p:cNvPr id="426" name="Google Shape;426;p42"/>
          <p:cNvSpPr txBox="1">
            <a:spLocks noGrp="1"/>
          </p:cNvSpPr>
          <p:nvPr>
            <p:ph type="title"/>
          </p:nvPr>
        </p:nvSpPr>
        <p:spPr>
          <a:xfrm>
            <a:off x="457200" y="1480925"/>
            <a:ext cx="6633300" cy="2404800"/>
          </a:xfrm>
          <a:prstGeom prst="rect">
            <a:avLst/>
          </a:prstGeom>
        </p:spPr>
        <p:txBody>
          <a:bodyPr spcFirstLastPara="1" wrap="square" lIns="0" tIns="91425" rIns="91425" bIns="91425" anchor="t" anchorCtr="0">
            <a:noAutofit/>
          </a:bodyPr>
          <a:lstStyle>
            <a:lvl1pPr lvl="0" rtl="0">
              <a:lnSpc>
                <a:spcPct val="100000"/>
              </a:lnSpc>
              <a:spcBef>
                <a:spcPts val="0"/>
              </a:spcBef>
              <a:spcAft>
                <a:spcPts val="0"/>
              </a:spcAft>
              <a:buClr>
                <a:srgbClr val="008099"/>
              </a:buClr>
              <a:buSzPts val="4800"/>
              <a:buNone/>
              <a:defRPr sz="4800">
                <a:solidFill>
                  <a:srgbClr val="008099"/>
                </a:solidFill>
              </a:defRPr>
            </a:lvl1pPr>
            <a:lvl2pPr lvl="1" rtl="0">
              <a:spcBef>
                <a:spcPts val="0"/>
              </a:spcBef>
              <a:spcAft>
                <a:spcPts val="0"/>
              </a:spcAft>
              <a:buClr>
                <a:srgbClr val="008099"/>
              </a:buClr>
              <a:buSzPts val="1500"/>
              <a:buNone/>
              <a:defRPr>
                <a:solidFill>
                  <a:srgbClr val="008099"/>
                </a:solidFill>
              </a:defRPr>
            </a:lvl2pPr>
            <a:lvl3pPr lvl="2" rtl="0">
              <a:spcBef>
                <a:spcPts val="0"/>
              </a:spcBef>
              <a:spcAft>
                <a:spcPts val="0"/>
              </a:spcAft>
              <a:buClr>
                <a:srgbClr val="008099"/>
              </a:buClr>
              <a:buSzPts val="1500"/>
              <a:buNone/>
              <a:defRPr>
                <a:solidFill>
                  <a:srgbClr val="008099"/>
                </a:solidFill>
              </a:defRPr>
            </a:lvl3pPr>
            <a:lvl4pPr lvl="3" rtl="0">
              <a:spcBef>
                <a:spcPts val="0"/>
              </a:spcBef>
              <a:spcAft>
                <a:spcPts val="0"/>
              </a:spcAft>
              <a:buClr>
                <a:srgbClr val="008099"/>
              </a:buClr>
              <a:buSzPts val="1500"/>
              <a:buNone/>
              <a:defRPr>
                <a:solidFill>
                  <a:srgbClr val="008099"/>
                </a:solidFill>
              </a:defRPr>
            </a:lvl4pPr>
            <a:lvl5pPr lvl="4" rtl="0">
              <a:spcBef>
                <a:spcPts val="0"/>
              </a:spcBef>
              <a:spcAft>
                <a:spcPts val="0"/>
              </a:spcAft>
              <a:buClr>
                <a:srgbClr val="008099"/>
              </a:buClr>
              <a:buSzPts val="1500"/>
              <a:buNone/>
              <a:defRPr>
                <a:solidFill>
                  <a:srgbClr val="008099"/>
                </a:solidFill>
              </a:defRPr>
            </a:lvl5pPr>
            <a:lvl6pPr lvl="5" rtl="0">
              <a:spcBef>
                <a:spcPts val="0"/>
              </a:spcBef>
              <a:spcAft>
                <a:spcPts val="0"/>
              </a:spcAft>
              <a:buClr>
                <a:srgbClr val="008099"/>
              </a:buClr>
              <a:buSzPts val="1500"/>
              <a:buNone/>
              <a:defRPr>
                <a:solidFill>
                  <a:srgbClr val="008099"/>
                </a:solidFill>
              </a:defRPr>
            </a:lvl6pPr>
            <a:lvl7pPr lvl="6" rtl="0">
              <a:spcBef>
                <a:spcPts val="0"/>
              </a:spcBef>
              <a:spcAft>
                <a:spcPts val="0"/>
              </a:spcAft>
              <a:buClr>
                <a:srgbClr val="008099"/>
              </a:buClr>
              <a:buSzPts val="1500"/>
              <a:buNone/>
              <a:defRPr>
                <a:solidFill>
                  <a:srgbClr val="008099"/>
                </a:solidFill>
              </a:defRPr>
            </a:lvl7pPr>
            <a:lvl8pPr lvl="7" rtl="0">
              <a:spcBef>
                <a:spcPts val="0"/>
              </a:spcBef>
              <a:spcAft>
                <a:spcPts val="0"/>
              </a:spcAft>
              <a:buClr>
                <a:srgbClr val="008099"/>
              </a:buClr>
              <a:buSzPts val="1500"/>
              <a:buNone/>
              <a:defRPr>
                <a:solidFill>
                  <a:srgbClr val="008099"/>
                </a:solidFill>
              </a:defRPr>
            </a:lvl8pPr>
            <a:lvl9pPr lvl="8" rtl="0">
              <a:spcBef>
                <a:spcPts val="0"/>
              </a:spcBef>
              <a:spcAft>
                <a:spcPts val="0"/>
              </a:spcAft>
              <a:buClr>
                <a:srgbClr val="008099"/>
              </a:buClr>
              <a:buSzPts val="1500"/>
              <a:buNone/>
              <a:defRPr>
                <a:solidFill>
                  <a:srgbClr val="008099"/>
                </a:solidFill>
              </a:defRPr>
            </a:lvl9pPr>
          </a:lstStyle>
          <a:p>
            <a:r>
              <a:rPr lang="en-US"/>
              <a:t>Click to edit Master title style</a:t>
            </a:r>
            <a:endParaRPr/>
          </a:p>
        </p:txBody>
      </p:sp>
      <p:sp>
        <p:nvSpPr>
          <p:cNvPr id="427" name="Google Shape;427;p42"/>
          <p:cNvSpPr txBox="1">
            <a:spLocks noGrp="1"/>
          </p:cNvSpPr>
          <p:nvPr>
            <p:ph type="subTitle" idx="1"/>
          </p:nvPr>
        </p:nvSpPr>
        <p:spPr>
          <a:xfrm>
            <a:off x="457200" y="4189725"/>
            <a:ext cx="6633300" cy="365100"/>
          </a:xfrm>
          <a:prstGeom prst="rect">
            <a:avLst/>
          </a:prstGeom>
        </p:spPr>
        <p:txBody>
          <a:bodyPr spcFirstLastPara="1" wrap="square" lIns="0" tIns="0" rIns="91425" bIns="91425" anchor="t" anchorCtr="0">
            <a:spAutoFit/>
          </a:bodyPr>
          <a:lstStyle>
            <a:lvl1pPr lvl="0" rtl="0">
              <a:lnSpc>
                <a:spcPct val="120000"/>
              </a:lnSpc>
              <a:spcBef>
                <a:spcPts val="0"/>
              </a:spcBef>
              <a:spcAft>
                <a:spcPts val="0"/>
              </a:spcAft>
              <a:buClr>
                <a:srgbClr val="00344D"/>
              </a:buClr>
              <a:buSzPts val="1200"/>
              <a:buNone/>
              <a:defRPr sz="1200">
                <a:solidFill>
                  <a:srgbClr val="00344D"/>
                </a:solidFill>
              </a:defRPr>
            </a:lvl1pPr>
            <a:lvl2pPr lvl="1" rtl="0">
              <a:spcBef>
                <a:spcPts val="500"/>
              </a:spcBef>
              <a:spcAft>
                <a:spcPts val="0"/>
              </a:spcAft>
              <a:buSzPts val="1400"/>
              <a:buNone/>
              <a:defRPr/>
            </a:lvl2pPr>
            <a:lvl3pPr lvl="2" rtl="0">
              <a:spcBef>
                <a:spcPts val="500"/>
              </a:spcBef>
              <a:spcAft>
                <a:spcPts val="0"/>
              </a:spcAft>
              <a:buSzPts val="2000"/>
              <a:buNone/>
              <a:defRPr/>
            </a:lvl3pPr>
            <a:lvl4pPr lvl="3" rtl="0">
              <a:spcBef>
                <a:spcPts val="500"/>
              </a:spcBef>
              <a:spcAft>
                <a:spcPts val="0"/>
              </a:spcAft>
              <a:buSzPts val="1900"/>
              <a:buNone/>
              <a:defRPr/>
            </a:lvl4pPr>
            <a:lvl5pPr lvl="4" rtl="0">
              <a:spcBef>
                <a:spcPts val="500"/>
              </a:spcBef>
              <a:spcAft>
                <a:spcPts val="0"/>
              </a:spcAft>
              <a:buSzPts val="1900"/>
              <a:buNone/>
              <a:defRPr/>
            </a:lvl5pPr>
            <a:lvl6pPr lvl="5" rtl="0">
              <a:spcBef>
                <a:spcPts val="500"/>
              </a:spcBef>
              <a:spcAft>
                <a:spcPts val="0"/>
              </a:spcAft>
              <a:buSzPts val="1900"/>
              <a:buNone/>
              <a:defRPr/>
            </a:lvl6pPr>
            <a:lvl7pPr lvl="6" rtl="0">
              <a:spcBef>
                <a:spcPts val="500"/>
              </a:spcBef>
              <a:spcAft>
                <a:spcPts val="0"/>
              </a:spcAft>
              <a:buSzPts val="1900"/>
              <a:buNone/>
              <a:defRPr/>
            </a:lvl7pPr>
            <a:lvl8pPr lvl="7" rtl="0">
              <a:spcBef>
                <a:spcPts val="500"/>
              </a:spcBef>
              <a:spcAft>
                <a:spcPts val="0"/>
              </a:spcAft>
              <a:buSzPts val="1900"/>
              <a:buNone/>
              <a:defRPr/>
            </a:lvl8pPr>
            <a:lvl9pPr lvl="8" rtl="0">
              <a:spcBef>
                <a:spcPts val="500"/>
              </a:spcBef>
              <a:spcAft>
                <a:spcPts val="0"/>
              </a:spcAft>
              <a:buSzPts val="1900"/>
              <a:buNone/>
              <a:defRPr/>
            </a:lvl9pPr>
          </a:lstStyle>
          <a:p>
            <a:r>
              <a:rPr lang="en-US"/>
              <a:t>Click to edit Master subtitle style</a:t>
            </a:r>
            <a:endParaRPr/>
          </a:p>
        </p:txBody>
      </p:sp>
      <p:pic>
        <p:nvPicPr>
          <p:cNvPr id="428" name="Google Shape;428;p42"/>
          <p:cNvPicPr preferRelativeResize="0"/>
          <p:nvPr/>
        </p:nvPicPr>
        <p:blipFill>
          <a:blip r:embed="rId4">
            <a:alphaModFix/>
          </a:blip>
          <a:stretch>
            <a:fillRect/>
          </a:stretch>
        </p:blipFill>
        <p:spPr>
          <a:xfrm>
            <a:off x="481208" y="6507862"/>
            <a:ext cx="624173" cy="148946"/>
          </a:xfrm>
          <a:prstGeom prst="rect">
            <a:avLst/>
          </a:prstGeom>
          <a:noFill/>
          <a:ln>
            <a:noFill/>
          </a:ln>
        </p:spPr>
      </p:pic>
      <p:sp>
        <p:nvSpPr>
          <p:cNvPr id="429" name="Google Shape;429;p42"/>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23353508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29_Quote | 4 Line">
  <p:cSld name="29_Quote | 4 Line">
    <p:bg>
      <p:bgPr>
        <a:solidFill>
          <a:srgbClr val="E3ECEC">
            <a:alpha val="51400"/>
          </a:srgbClr>
        </a:solidFill>
        <a:effectLst/>
      </p:bgPr>
    </p:bg>
    <p:spTree>
      <p:nvGrpSpPr>
        <p:cNvPr id="1" name="Shape 430"/>
        <p:cNvGrpSpPr/>
        <p:nvPr/>
      </p:nvGrpSpPr>
      <p:grpSpPr>
        <a:xfrm>
          <a:off x="0" y="0"/>
          <a:ext cx="0" cy="0"/>
          <a:chOff x="0" y="0"/>
          <a:chExt cx="0" cy="0"/>
        </a:xfrm>
      </p:grpSpPr>
      <p:pic>
        <p:nvPicPr>
          <p:cNvPr id="431" name="Google Shape;431;p43"/>
          <p:cNvPicPr preferRelativeResize="0"/>
          <p:nvPr/>
        </p:nvPicPr>
        <p:blipFill rotWithShape="1">
          <a:blip r:embed="rId2">
            <a:alphaModFix/>
          </a:blip>
          <a:srcRect t="18" r="25071" b="37664"/>
          <a:stretch/>
        </p:blipFill>
        <p:spPr>
          <a:xfrm>
            <a:off x="8568500" y="3614675"/>
            <a:ext cx="3623502" cy="3243325"/>
          </a:xfrm>
          <a:prstGeom prst="rect">
            <a:avLst/>
          </a:prstGeom>
          <a:noFill/>
          <a:ln>
            <a:noFill/>
          </a:ln>
        </p:spPr>
      </p:pic>
      <p:sp>
        <p:nvSpPr>
          <p:cNvPr id="432" name="Google Shape;432;p43"/>
          <p:cNvSpPr txBox="1">
            <a:spLocks noGrp="1"/>
          </p:cNvSpPr>
          <p:nvPr>
            <p:ph type="title"/>
          </p:nvPr>
        </p:nvSpPr>
        <p:spPr>
          <a:xfrm>
            <a:off x="457200" y="1480925"/>
            <a:ext cx="6633300" cy="3136500"/>
          </a:xfrm>
          <a:prstGeom prst="rect">
            <a:avLst/>
          </a:prstGeom>
        </p:spPr>
        <p:txBody>
          <a:bodyPr spcFirstLastPara="1" wrap="square" lIns="0" tIns="91425" rIns="91425" bIns="91425" anchor="t" anchorCtr="0">
            <a:noAutofit/>
          </a:bodyPr>
          <a:lstStyle>
            <a:lvl1pPr lvl="0" rtl="0">
              <a:lnSpc>
                <a:spcPct val="100000"/>
              </a:lnSpc>
              <a:spcBef>
                <a:spcPts val="0"/>
              </a:spcBef>
              <a:spcAft>
                <a:spcPts val="0"/>
              </a:spcAft>
              <a:buClr>
                <a:srgbClr val="008099"/>
              </a:buClr>
              <a:buSzPts val="4800"/>
              <a:buNone/>
              <a:defRPr sz="4800">
                <a:solidFill>
                  <a:srgbClr val="008099"/>
                </a:solidFill>
              </a:defRPr>
            </a:lvl1pPr>
            <a:lvl2pPr lvl="1" rtl="0">
              <a:spcBef>
                <a:spcPts val="0"/>
              </a:spcBef>
              <a:spcAft>
                <a:spcPts val="0"/>
              </a:spcAft>
              <a:buClr>
                <a:srgbClr val="008099"/>
              </a:buClr>
              <a:buSzPts val="1500"/>
              <a:buNone/>
              <a:defRPr>
                <a:solidFill>
                  <a:srgbClr val="008099"/>
                </a:solidFill>
              </a:defRPr>
            </a:lvl2pPr>
            <a:lvl3pPr lvl="2" rtl="0">
              <a:spcBef>
                <a:spcPts val="0"/>
              </a:spcBef>
              <a:spcAft>
                <a:spcPts val="0"/>
              </a:spcAft>
              <a:buClr>
                <a:srgbClr val="008099"/>
              </a:buClr>
              <a:buSzPts val="1500"/>
              <a:buNone/>
              <a:defRPr>
                <a:solidFill>
                  <a:srgbClr val="008099"/>
                </a:solidFill>
              </a:defRPr>
            </a:lvl3pPr>
            <a:lvl4pPr lvl="3" rtl="0">
              <a:spcBef>
                <a:spcPts val="0"/>
              </a:spcBef>
              <a:spcAft>
                <a:spcPts val="0"/>
              </a:spcAft>
              <a:buClr>
                <a:srgbClr val="008099"/>
              </a:buClr>
              <a:buSzPts val="1500"/>
              <a:buNone/>
              <a:defRPr>
                <a:solidFill>
                  <a:srgbClr val="008099"/>
                </a:solidFill>
              </a:defRPr>
            </a:lvl4pPr>
            <a:lvl5pPr lvl="4" rtl="0">
              <a:spcBef>
                <a:spcPts val="0"/>
              </a:spcBef>
              <a:spcAft>
                <a:spcPts val="0"/>
              </a:spcAft>
              <a:buClr>
                <a:srgbClr val="008099"/>
              </a:buClr>
              <a:buSzPts val="1500"/>
              <a:buNone/>
              <a:defRPr>
                <a:solidFill>
                  <a:srgbClr val="008099"/>
                </a:solidFill>
              </a:defRPr>
            </a:lvl5pPr>
            <a:lvl6pPr lvl="5" rtl="0">
              <a:spcBef>
                <a:spcPts val="0"/>
              </a:spcBef>
              <a:spcAft>
                <a:spcPts val="0"/>
              </a:spcAft>
              <a:buClr>
                <a:srgbClr val="008099"/>
              </a:buClr>
              <a:buSzPts val="1500"/>
              <a:buNone/>
              <a:defRPr>
                <a:solidFill>
                  <a:srgbClr val="008099"/>
                </a:solidFill>
              </a:defRPr>
            </a:lvl6pPr>
            <a:lvl7pPr lvl="6" rtl="0">
              <a:spcBef>
                <a:spcPts val="0"/>
              </a:spcBef>
              <a:spcAft>
                <a:spcPts val="0"/>
              </a:spcAft>
              <a:buClr>
                <a:srgbClr val="008099"/>
              </a:buClr>
              <a:buSzPts val="1500"/>
              <a:buNone/>
              <a:defRPr>
                <a:solidFill>
                  <a:srgbClr val="008099"/>
                </a:solidFill>
              </a:defRPr>
            </a:lvl7pPr>
            <a:lvl8pPr lvl="7" rtl="0">
              <a:spcBef>
                <a:spcPts val="0"/>
              </a:spcBef>
              <a:spcAft>
                <a:spcPts val="0"/>
              </a:spcAft>
              <a:buClr>
                <a:srgbClr val="008099"/>
              </a:buClr>
              <a:buSzPts val="1500"/>
              <a:buNone/>
              <a:defRPr>
                <a:solidFill>
                  <a:srgbClr val="008099"/>
                </a:solidFill>
              </a:defRPr>
            </a:lvl8pPr>
            <a:lvl9pPr lvl="8" rtl="0">
              <a:spcBef>
                <a:spcPts val="0"/>
              </a:spcBef>
              <a:spcAft>
                <a:spcPts val="0"/>
              </a:spcAft>
              <a:buClr>
                <a:srgbClr val="008099"/>
              </a:buClr>
              <a:buSzPts val="1500"/>
              <a:buNone/>
              <a:defRPr>
                <a:solidFill>
                  <a:srgbClr val="008099"/>
                </a:solidFill>
              </a:defRPr>
            </a:lvl9pPr>
          </a:lstStyle>
          <a:p>
            <a:r>
              <a:rPr lang="en-US"/>
              <a:t>Click to edit Master title style</a:t>
            </a:r>
            <a:endParaRPr/>
          </a:p>
        </p:txBody>
      </p:sp>
      <p:pic>
        <p:nvPicPr>
          <p:cNvPr id="433" name="Google Shape;433;p43"/>
          <p:cNvPicPr preferRelativeResize="0"/>
          <p:nvPr/>
        </p:nvPicPr>
        <p:blipFill>
          <a:blip r:embed="rId3">
            <a:alphaModFix/>
          </a:blip>
          <a:stretch>
            <a:fillRect/>
          </a:stretch>
        </p:blipFill>
        <p:spPr>
          <a:xfrm>
            <a:off x="436250" y="508150"/>
            <a:ext cx="918100" cy="658351"/>
          </a:xfrm>
          <a:prstGeom prst="rect">
            <a:avLst/>
          </a:prstGeom>
          <a:noFill/>
          <a:ln>
            <a:noFill/>
          </a:ln>
        </p:spPr>
      </p:pic>
      <p:sp>
        <p:nvSpPr>
          <p:cNvPr id="434" name="Google Shape;434;p43"/>
          <p:cNvSpPr txBox="1">
            <a:spLocks noGrp="1"/>
          </p:cNvSpPr>
          <p:nvPr>
            <p:ph type="subTitle" idx="1"/>
          </p:nvPr>
        </p:nvSpPr>
        <p:spPr>
          <a:xfrm>
            <a:off x="457200" y="4931850"/>
            <a:ext cx="6633300" cy="365100"/>
          </a:xfrm>
          <a:prstGeom prst="rect">
            <a:avLst/>
          </a:prstGeom>
        </p:spPr>
        <p:txBody>
          <a:bodyPr spcFirstLastPara="1" wrap="square" lIns="0" tIns="0" rIns="91425" bIns="91425" anchor="t" anchorCtr="0">
            <a:spAutoFit/>
          </a:bodyPr>
          <a:lstStyle>
            <a:lvl1pPr lvl="0" rtl="0">
              <a:lnSpc>
                <a:spcPct val="120000"/>
              </a:lnSpc>
              <a:spcBef>
                <a:spcPts val="0"/>
              </a:spcBef>
              <a:spcAft>
                <a:spcPts val="0"/>
              </a:spcAft>
              <a:buClr>
                <a:srgbClr val="00344D"/>
              </a:buClr>
              <a:buSzPts val="1200"/>
              <a:buNone/>
              <a:defRPr sz="1200">
                <a:solidFill>
                  <a:srgbClr val="00344D"/>
                </a:solidFill>
              </a:defRPr>
            </a:lvl1pPr>
            <a:lvl2pPr lvl="1" rtl="0">
              <a:spcBef>
                <a:spcPts val="500"/>
              </a:spcBef>
              <a:spcAft>
                <a:spcPts val="0"/>
              </a:spcAft>
              <a:buSzPts val="1400"/>
              <a:buNone/>
              <a:defRPr/>
            </a:lvl2pPr>
            <a:lvl3pPr lvl="2" rtl="0">
              <a:spcBef>
                <a:spcPts val="500"/>
              </a:spcBef>
              <a:spcAft>
                <a:spcPts val="0"/>
              </a:spcAft>
              <a:buSzPts val="2000"/>
              <a:buNone/>
              <a:defRPr/>
            </a:lvl3pPr>
            <a:lvl4pPr lvl="3" rtl="0">
              <a:spcBef>
                <a:spcPts val="500"/>
              </a:spcBef>
              <a:spcAft>
                <a:spcPts val="0"/>
              </a:spcAft>
              <a:buSzPts val="1900"/>
              <a:buNone/>
              <a:defRPr/>
            </a:lvl4pPr>
            <a:lvl5pPr lvl="4" rtl="0">
              <a:spcBef>
                <a:spcPts val="500"/>
              </a:spcBef>
              <a:spcAft>
                <a:spcPts val="0"/>
              </a:spcAft>
              <a:buSzPts val="1900"/>
              <a:buNone/>
              <a:defRPr/>
            </a:lvl5pPr>
            <a:lvl6pPr lvl="5" rtl="0">
              <a:spcBef>
                <a:spcPts val="500"/>
              </a:spcBef>
              <a:spcAft>
                <a:spcPts val="0"/>
              </a:spcAft>
              <a:buSzPts val="1900"/>
              <a:buNone/>
              <a:defRPr/>
            </a:lvl6pPr>
            <a:lvl7pPr lvl="6" rtl="0">
              <a:spcBef>
                <a:spcPts val="500"/>
              </a:spcBef>
              <a:spcAft>
                <a:spcPts val="0"/>
              </a:spcAft>
              <a:buSzPts val="1900"/>
              <a:buNone/>
              <a:defRPr/>
            </a:lvl7pPr>
            <a:lvl8pPr lvl="7" rtl="0">
              <a:spcBef>
                <a:spcPts val="500"/>
              </a:spcBef>
              <a:spcAft>
                <a:spcPts val="0"/>
              </a:spcAft>
              <a:buSzPts val="1900"/>
              <a:buNone/>
              <a:defRPr/>
            </a:lvl8pPr>
            <a:lvl9pPr lvl="8" rtl="0">
              <a:spcBef>
                <a:spcPts val="500"/>
              </a:spcBef>
              <a:spcAft>
                <a:spcPts val="0"/>
              </a:spcAft>
              <a:buSzPts val="1900"/>
              <a:buNone/>
              <a:defRPr/>
            </a:lvl9pPr>
          </a:lstStyle>
          <a:p>
            <a:r>
              <a:rPr lang="en-US"/>
              <a:t>Click to edit Master subtitle style</a:t>
            </a:r>
            <a:endParaRPr/>
          </a:p>
        </p:txBody>
      </p:sp>
      <p:pic>
        <p:nvPicPr>
          <p:cNvPr id="435" name="Google Shape;435;p43"/>
          <p:cNvPicPr preferRelativeResize="0"/>
          <p:nvPr/>
        </p:nvPicPr>
        <p:blipFill>
          <a:blip r:embed="rId4">
            <a:alphaModFix/>
          </a:blip>
          <a:stretch>
            <a:fillRect/>
          </a:stretch>
        </p:blipFill>
        <p:spPr>
          <a:xfrm>
            <a:off x="481208" y="6507862"/>
            <a:ext cx="624173" cy="148946"/>
          </a:xfrm>
          <a:prstGeom prst="rect">
            <a:avLst/>
          </a:prstGeom>
          <a:noFill/>
          <a:ln>
            <a:noFill/>
          </a:ln>
        </p:spPr>
      </p:pic>
      <p:sp>
        <p:nvSpPr>
          <p:cNvPr id="436" name="Google Shape;436;p43"/>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294993408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29_Quote | 4 Line GG">
  <p:cSld name="29_Quote | 4 Line GG">
    <p:bg>
      <p:bgPr>
        <a:solidFill>
          <a:srgbClr val="E3ECEC">
            <a:alpha val="51400"/>
          </a:srgbClr>
        </a:solidFill>
        <a:effectLst/>
      </p:bgPr>
    </p:bg>
    <p:spTree>
      <p:nvGrpSpPr>
        <p:cNvPr id="1" name="Shape 437"/>
        <p:cNvGrpSpPr/>
        <p:nvPr/>
      </p:nvGrpSpPr>
      <p:grpSpPr>
        <a:xfrm>
          <a:off x="0" y="0"/>
          <a:ext cx="0" cy="0"/>
          <a:chOff x="0" y="0"/>
          <a:chExt cx="0" cy="0"/>
        </a:xfrm>
      </p:grpSpPr>
      <p:sp>
        <p:nvSpPr>
          <p:cNvPr id="438" name="Google Shape;438;p44"/>
          <p:cNvSpPr txBox="1">
            <a:spLocks noGrp="1"/>
          </p:cNvSpPr>
          <p:nvPr>
            <p:ph type="title"/>
          </p:nvPr>
        </p:nvSpPr>
        <p:spPr>
          <a:xfrm>
            <a:off x="457200" y="1480925"/>
            <a:ext cx="6633300" cy="3136500"/>
          </a:xfrm>
          <a:prstGeom prst="rect">
            <a:avLst/>
          </a:prstGeom>
        </p:spPr>
        <p:txBody>
          <a:bodyPr spcFirstLastPara="1" wrap="square" lIns="0" tIns="91425" rIns="91425" bIns="91425" anchor="t" anchorCtr="0">
            <a:noAutofit/>
          </a:bodyPr>
          <a:lstStyle>
            <a:lvl1pPr lvl="0" rtl="0">
              <a:lnSpc>
                <a:spcPct val="100000"/>
              </a:lnSpc>
              <a:spcBef>
                <a:spcPts val="0"/>
              </a:spcBef>
              <a:spcAft>
                <a:spcPts val="0"/>
              </a:spcAft>
              <a:buClr>
                <a:srgbClr val="008099"/>
              </a:buClr>
              <a:buSzPts val="4800"/>
              <a:buNone/>
              <a:defRPr sz="4800">
                <a:solidFill>
                  <a:srgbClr val="008099"/>
                </a:solidFill>
              </a:defRPr>
            </a:lvl1pPr>
            <a:lvl2pPr lvl="1" rtl="0">
              <a:spcBef>
                <a:spcPts val="0"/>
              </a:spcBef>
              <a:spcAft>
                <a:spcPts val="0"/>
              </a:spcAft>
              <a:buClr>
                <a:srgbClr val="008099"/>
              </a:buClr>
              <a:buSzPts val="1500"/>
              <a:buNone/>
              <a:defRPr>
                <a:solidFill>
                  <a:srgbClr val="008099"/>
                </a:solidFill>
              </a:defRPr>
            </a:lvl2pPr>
            <a:lvl3pPr lvl="2" rtl="0">
              <a:spcBef>
                <a:spcPts val="0"/>
              </a:spcBef>
              <a:spcAft>
                <a:spcPts val="0"/>
              </a:spcAft>
              <a:buClr>
                <a:srgbClr val="008099"/>
              </a:buClr>
              <a:buSzPts val="1500"/>
              <a:buNone/>
              <a:defRPr>
                <a:solidFill>
                  <a:srgbClr val="008099"/>
                </a:solidFill>
              </a:defRPr>
            </a:lvl3pPr>
            <a:lvl4pPr lvl="3" rtl="0">
              <a:spcBef>
                <a:spcPts val="0"/>
              </a:spcBef>
              <a:spcAft>
                <a:spcPts val="0"/>
              </a:spcAft>
              <a:buClr>
                <a:srgbClr val="008099"/>
              </a:buClr>
              <a:buSzPts val="1500"/>
              <a:buNone/>
              <a:defRPr>
                <a:solidFill>
                  <a:srgbClr val="008099"/>
                </a:solidFill>
              </a:defRPr>
            </a:lvl4pPr>
            <a:lvl5pPr lvl="4" rtl="0">
              <a:spcBef>
                <a:spcPts val="0"/>
              </a:spcBef>
              <a:spcAft>
                <a:spcPts val="0"/>
              </a:spcAft>
              <a:buClr>
                <a:srgbClr val="008099"/>
              </a:buClr>
              <a:buSzPts val="1500"/>
              <a:buNone/>
              <a:defRPr>
                <a:solidFill>
                  <a:srgbClr val="008099"/>
                </a:solidFill>
              </a:defRPr>
            </a:lvl5pPr>
            <a:lvl6pPr lvl="5" rtl="0">
              <a:spcBef>
                <a:spcPts val="0"/>
              </a:spcBef>
              <a:spcAft>
                <a:spcPts val="0"/>
              </a:spcAft>
              <a:buClr>
                <a:srgbClr val="008099"/>
              </a:buClr>
              <a:buSzPts val="1500"/>
              <a:buNone/>
              <a:defRPr>
                <a:solidFill>
                  <a:srgbClr val="008099"/>
                </a:solidFill>
              </a:defRPr>
            </a:lvl6pPr>
            <a:lvl7pPr lvl="6" rtl="0">
              <a:spcBef>
                <a:spcPts val="0"/>
              </a:spcBef>
              <a:spcAft>
                <a:spcPts val="0"/>
              </a:spcAft>
              <a:buClr>
                <a:srgbClr val="008099"/>
              </a:buClr>
              <a:buSzPts val="1500"/>
              <a:buNone/>
              <a:defRPr>
                <a:solidFill>
                  <a:srgbClr val="008099"/>
                </a:solidFill>
              </a:defRPr>
            </a:lvl7pPr>
            <a:lvl8pPr lvl="7" rtl="0">
              <a:spcBef>
                <a:spcPts val="0"/>
              </a:spcBef>
              <a:spcAft>
                <a:spcPts val="0"/>
              </a:spcAft>
              <a:buClr>
                <a:srgbClr val="008099"/>
              </a:buClr>
              <a:buSzPts val="1500"/>
              <a:buNone/>
              <a:defRPr>
                <a:solidFill>
                  <a:srgbClr val="008099"/>
                </a:solidFill>
              </a:defRPr>
            </a:lvl8pPr>
            <a:lvl9pPr lvl="8" rtl="0">
              <a:spcBef>
                <a:spcPts val="0"/>
              </a:spcBef>
              <a:spcAft>
                <a:spcPts val="0"/>
              </a:spcAft>
              <a:buClr>
                <a:srgbClr val="008099"/>
              </a:buClr>
              <a:buSzPts val="1500"/>
              <a:buNone/>
              <a:defRPr>
                <a:solidFill>
                  <a:srgbClr val="008099"/>
                </a:solidFill>
              </a:defRPr>
            </a:lvl9pPr>
          </a:lstStyle>
          <a:p>
            <a:r>
              <a:rPr lang="en-US"/>
              <a:t>Click to edit Master title style</a:t>
            </a:r>
            <a:endParaRPr/>
          </a:p>
        </p:txBody>
      </p:sp>
      <p:sp>
        <p:nvSpPr>
          <p:cNvPr id="439" name="Google Shape;439;p44"/>
          <p:cNvSpPr txBox="1">
            <a:spLocks noGrp="1"/>
          </p:cNvSpPr>
          <p:nvPr>
            <p:ph type="subTitle" idx="1"/>
          </p:nvPr>
        </p:nvSpPr>
        <p:spPr>
          <a:xfrm>
            <a:off x="457200" y="4931850"/>
            <a:ext cx="6633300" cy="365100"/>
          </a:xfrm>
          <a:prstGeom prst="rect">
            <a:avLst/>
          </a:prstGeom>
        </p:spPr>
        <p:txBody>
          <a:bodyPr spcFirstLastPara="1" wrap="square" lIns="0" tIns="0" rIns="91425" bIns="91425" anchor="t" anchorCtr="0">
            <a:spAutoFit/>
          </a:bodyPr>
          <a:lstStyle>
            <a:lvl1pPr lvl="0" rtl="0">
              <a:lnSpc>
                <a:spcPct val="120000"/>
              </a:lnSpc>
              <a:spcBef>
                <a:spcPts val="0"/>
              </a:spcBef>
              <a:spcAft>
                <a:spcPts val="0"/>
              </a:spcAft>
              <a:buClr>
                <a:srgbClr val="00344D"/>
              </a:buClr>
              <a:buSzPts val="1200"/>
              <a:buNone/>
              <a:defRPr sz="1200">
                <a:solidFill>
                  <a:srgbClr val="00344D"/>
                </a:solidFill>
              </a:defRPr>
            </a:lvl1pPr>
            <a:lvl2pPr lvl="1" rtl="0">
              <a:spcBef>
                <a:spcPts val="500"/>
              </a:spcBef>
              <a:spcAft>
                <a:spcPts val="0"/>
              </a:spcAft>
              <a:buSzPts val="1400"/>
              <a:buNone/>
              <a:defRPr/>
            </a:lvl2pPr>
            <a:lvl3pPr lvl="2" rtl="0">
              <a:spcBef>
                <a:spcPts val="500"/>
              </a:spcBef>
              <a:spcAft>
                <a:spcPts val="0"/>
              </a:spcAft>
              <a:buSzPts val="2000"/>
              <a:buNone/>
              <a:defRPr/>
            </a:lvl3pPr>
            <a:lvl4pPr lvl="3" rtl="0">
              <a:spcBef>
                <a:spcPts val="500"/>
              </a:spcBef>
              <a:spcAft>
                <a:spcPts val="0"/>
              </a:spcAft>
              <a:buSzPts val="1900"/>
              <a:buNone/>
              <a:defRPr/>
            </a:lvl4pPr>
            <a:lvl5pPr lvl="4" rtl="0">
              <a:spcBef>
                <a:spcPts val="500"/>
              </a:spcBef>
              <a:spcAft>
                <a:spcPts val="0"/>
              </a:spcAft>
              <a:buSzPts val="1900"/>
              <a:buNone/>
              <a:defRPr/>
            </a:lvl5pPr>
            <a:lvl6pPr lvl="5" rtl="0">
              <a:spcBef>
                <a:spcPts val="500"/>
              </a:spcBef>
              <a:spcAft>
                <a:spcPts val="0"/>
              </a:spcAft>
              <a:buSzPts val="1900"/>
              <a:buNone/>
              <a:defRPr/>
            </a:lvl6pPr>
            <a:lvl7pPr lvl="6" rtl="0">
              <a:spcBef>
                <a:spcPts val="500"/>
              </a:spcBef>
              <a:spcAft>
                <a:spcPts val="0"/>
              </a:spcAft>
              <a:buSzPts val="1900"/>
              <a:buNone/>
              <a:defRPr/>
            </a:lvl7pPr>
            <a:lvl8pPr lvl="7" rtl="0">
              <a:spcBef>
                <a:spcPts val="500"/>
              </a:spcBef>
              <a:spcAft>
                <a:spcPts val="0"/>
              </a:spcAft>
              <a:buSzPts val="1900"/>
              <a:buNone/>
              <a:defRPr/>
            </a:lvl8pPr>
            <a:lvl9pPr lvl="8" rtl="0">
              <a:spcBef>
                <a:spcPts val="500"/>
              </a:spcBef>
              <a:spcAft>
                <a:spcPts val="0"/>
              </a:spcAft>
              <a:buSzPts val="1900"/>
              <a:buNone/>
              <a:defRPr/>
            </a:lvl9pPr>
          </a:lstStyle>
          <a:p>
            <a:r>
              <a:rPr lang="en-US"/>
              <a:t>Click to edit Master subtitle style</a:t>
            </a:r>
            <a:endParaRPr/>
          </a:p>
        </p:txBody>
      </p:sp>
      <p:pic>
        <p:nvPicPr>
          <p:cNvPr id="440" name="Google Shape;440;p44"/>
          <p:cNvPicPr preferRelativeResize="0"/>
          <p:nvPr/>
        </p:nvPicPr>
        <p:blipFill>
          <a:blip r:embed="rId2">
            <a:alphaModFix/>
          </a:blip>
          <a:stretch>
            <a:fillRect/>
          </a:stretch>
        </p:blipFill>
        <p:spPr>
          <a:xfrm>
            <a:off x="481208" y="6507862"/>
            <a:ext cx="624173" cy="148946"/>
          </a:xfrm>
          <a:prstGeom prst="rect">
            <a:avLst/>
          </a:prstGeom>
          <a:noFill/>
          <a:ln>
            <a:noFill/>
          </a:ln>
        </p:spPr>
      </p:pic>
      <p:pic>
        <p:nvPicPr>
          <p:cNvPr id="441" name="Google Shape;441;p44"/>
          <p:cNvPicPr preferRelativeResize="0"/>
          <p:nvPr/>
        </p:nvPicPr>
        <p:blipFill>
          <a:blip r:embed="rId3">
            <a:alphaModFix/>
          </a:blip>
          <a:stretch>
            <a:fillRect/>
          </a:stretch>
        </p:blipFill>
        <p:spPr>
          <a:xfrm>
            <a:off x="436250" y="508150"/>
            <a:ext cx="914400" cy="656822"/>
          </a:xfrm>
          <a:prstGeom prst="rect">
            <a:avLst/>
          </a:prstGeom>
          <a:noFill/>
          <a:ln>
            <a:noFill/>
          </a:ln>
        </p:spPr>
      </p:pic>
      <p:sp>
        <p:nvSpPr>
          <p:cNvPr id="442" name="Google Shape;442;p44"/>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pic>
        <p:nvPicPr>
          <p:cNvPr id="443" name="Google Shape;443;p44"/>
          <p:cNvPicPr preferRelativeResize="0"/>
          <p:nvPr/>
        </p:nvPicPr>
        <p:blipFill rotWithShape="1">
          <a:blip r:embed="rId4">
            <a:alphaModFix/>
          </a:blip>
          <a:srcRect l="7" r="25080" b="37683"/>
          <a:stretch/>
        </p:blipFill>
        <p:spPr>
          <a:xfrm>
            <a:off x="8568500" y="3614675"/>
            <a:ext cx="3623499" cy="3243324"/>
          </a:xfrm>
          <a:prstGeom prst="rect">
            <a:avLst/>
          </a:prstGeom>
          <a:noFill/>
          <a:ln>
            <a:noFill/>
          </a:ln>
        </p:spPr>
      </p:pic>
    </p:spTree>
    <p:extLst>
      <p:ext uri="{BB962C8B-B14F-4D97-AF65-F5344CB8AC3E}">
        <p14:creationId xmlns:p14="http://schemas.microsoft.com/office/powerpoint/2010/main" val="229324683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30_Quote | 4 Line 1">
  <p:cSld name="30_Quote | 4 Line 1">
    <p:bg>
      <p:bgPr>
        <a:solidFill>
          <a:srgbClr val="E3ECEC">
            <a:alpha val="51400"/>
          </a:srgbClr>
        </a:solidFill>
        <a:effectLst/>
      </p:bgPr>
    </p:bg>
    <p:spTree>
      <p:nvGrpSpPr>
        <p:cNvPr id="1" name="Shape 444"/>
        <p:cNvGrpSpPr/>
        <p:nvPr/>
      </p:nvGrpSpPr>
      <p:grpSpPr>
        <a:xfrm>
          <a:off x="0" y="0"/>
          <a:ext cx="0" cy="0"/>
          <a:chOff x="0" y="0"/>
          <a:chExt cx="0" cy="0"/>
        </a:xfrm>
      </p:grpSpPr>
      <p:pic>
        <p:nvPicPr>
          <p:cNvPr id="445" name="Google Shape;445;p45"/>
          <p:cNvPicPr preferRelativeResize="0"/>
          <p:nvPr/>
        </p:nvPicPr>
        <p:blipFill rotWithShape="1">
          <a:blip r:embed="rId2">
            <a:alphaModFix/>
          </a:blip>
          <a:srcRect t="18" r="25071" b="37664"/>
          <a:stretch/>
        </p:blipFill>
        <p:spPr>
          <a:xfrm>
            <a:off x="8568500" y="3614675"/>
            <a:ext cx="3623502" cy="3243325"/>
          </a:xfrm>
          <a:prstGeom prst="rect">
            <a:avLst/>
          </a:prstGeom>
          <a:noFill/>
          <a:ln>
            <a:noFill/>
          </a:ln>
        </p:spPr>
      </p:pic>
      <p:sp>
        <p:nvSpPr>
          <p:cNvPr id="446" name="Google Shape;446;p45"/>
          <p:cNvSpPr txBox="1">
            <a:spLocks noGrp="1"/>
          </p:cNvSpPr>
          <p:nvPr>
            <p:ph type="title"/>
          </p:nvPr>
        </p:nvSpPr>
        <p:spPr>
          <a:xfrm>
            <a:off x="457200" y="1480925"/>
            <a:ext cx="6633300" cy="3877200"/>
          </a:xfrm>
          <a:prstGeom prst="rect">
            <a:avLst/>
          </a:prstGeom>
        </p:spPr>
        <p:txBody>
          <a:bodyPr spcFirstLastPara="1" wrap="square" lIns="0" tIns="91425" rIns="91425" bIns="91425" anchor="t" anchorCtr="0">
            <a:noAutofit/>
          </a:bodyPr>
          <a:lstStyle>
            <a:lvl1pPr lvl="0" rtl="0">
              <a:lnSpc>
                <a:spcPct val="100000"/>
              </a:lnSpc>
              <a:spcBef>
                <a:spcPts val="0"/>
              </a:spcBef>
              <a:spcAft>
                <a:spcPts val="0"/>
              </a:spcAft>
              <a:buClr>
                <a:srgbClr val="008099"/>
              </a:buClr>
              <a:buSzPts val="4800"/>
              <a:buNone/>
              <a:defRPr sz="4800">
                <a:solidFill>
                  <a:srgbClr val="008099"/>
                </a:solidFill>
              </a:defRPr>
            </a:lvl1pPr>
            <a:lvl2pPr lvl="1" rtl="0">
              <a:spcBef>
                <a:spcPts val="0"/>
              </a:spcBef>
              <a:spcAft>
                <a:spcPts val="0"/>
              </a:spcAft>
              <a:buClr>
                <a:srgbClr val="008099"/>
              </a:buClr>
              <a:buSzPts val="1500"/>
              <a:buNone/>
              <a:defRPr>
                <a:solidFill>
                  <a:srgbClr val="008099"/>
                </a:solidFill>
              </a:defRPr>
            </a:lvl2pPr>
            <a:lvl3pPr lvl="2" rtl="0">
              <a:spcBef>
                <a:spcPts val="0"/>
              </a:spcBef>
              <a:spcAft>
                <a:spcPts val="0"/>
              </a:spcAft>
              <a:buClr>
                <a:srgbClr val="008099"/>
              </a:buClr>
              <a:buSzPts val="1500"/>
              <a:buNone/>
              <a:defRPr>
                <a:solidFill>
                  <a:srgbClr val="008099"/>
                </a:solidFill>
              </a:defRPr>
            </a:lvl3pPr>
            <a:lvl4pPr lvl="3" rtl="0">
              <a:spcBef>
                <a:spcPts val="0"/>
              </a:spcBef>
              <a:spcAft>
                <a:spcPts val="0"/>
              </a:spcAft>
              <a:buClr>
                <a:srgbClr val="008099"/>
              </a:buClr>
              <a:buSzPts val="1500"/>
              <a:buNone/>
              <a:defRPr>
                <a:solidFill>
                  <a:srgbClr val="008099"/>
                </a:solidFill>
              </a:defRPr>
            </a:lvl4pPr>
            <a:lvl5pPr lvl="4" rtl="0">
              <a:spcBef>
                <a:spcPts val="0"/>
              </a:spcBef>
              <a:spcAft>
                <a:spcPts val="0"/>
              </a:spcAft>
              <a:buClr>
                <a:srgbClr val="008099"/>
              </a:buClr>
              <a:buSzPts val="1500"/>
              <a:buNone/>
              <a:defRPr>
                <a:solidFill>
                  <a:srgbClr val="008099"/>
                </a:solidFill>
              </a:defRPr>
            </a:lvl5pPr>
            <a:lvl6pPr lvl="5" rtl="0">
              <a:spcBef>
                <a:spcPts val="0"/>
              </a:spcBef>
              <a:spcAft>
                <a:spcPts val="0"/>
              </a:spcAft>
              <a:buClr>
                <a:srgbClr val="008099"/>
              </a:buClr>
              <a:buSzPts val="1500"/>
              <a:buNone/>
              <a:defRPr>
                <a:solidFill>
                  <a:srgbClr val="008099"/>
                </a:solidFill>
              </a:defRPr>
            </a:lvl6pPr>
            <a:lvl7pPr lvl="6" rtl="0">
              <a:spcBef>
                <a:spcPts val="0"/>
              </a:spcBef>
              <a:spcAft>
                <a:spcPts val="0"/>
              </a:spcAft>
              <a:buClr>
                <a:srgbClr val="008099"/>
              </a:buClr>
              <a:buSzPts val="1500"/>
              <a:buNone/>
              <a:defRPr>
                <a:solidFill>
                  <a:srgbClr val="008099"/>
                </a:solidFill>
              </a:defRPr>
            </a:lvl7pPr>
            <a:lvl8pPr lvl="7" rtl="0">
              <a:spcBef>
                <a:spcPts val="0"/>
              </a:spcBef>
              <a:spcAft>
                <a:spcPts val="0"/>
              </a:spcAft>
              <a:buClr>
                <a:srgbClr val="008099"/>
              </a:buClr>
              <a:buSzPts val="1500"/>
              <a:buNone/>
              <a:defRPr>
                <a:solidFill>
                  <a:srgbClr val="008099"/>
                </a:solidFill>
              </a:defRPr>
            </a:lvl8pPr>
            <a:lvl9pPr lvl="8" rtl="0">
              <a:spcBef>
                <a:spcPts val="0"/>
              </a:spcBef>
              <a:spcAft>
                <a:spcPts val="0"/>
              </a:spcAft>
              <a:buClr>
                <a:srgbClr val="008099"/>
              </a:buClr>
              <a:buSzPts val="1500"/>
              <a:buNone/>
              <a:defRPr>
                <a:solidFill>
                  <a:srgbClr val="008099"/>
                </a:solidFill>
              </a:defRPr>
            </a:lvl9pPr>
          </a:lstStyle>
          <a:p>
            <a:r>
              <a:rPr lang="en-US"/>
              <a:t>Click to edit Master title style</a:t>
            </a:r>
            <a:endParaRPr/>
          </a:p>
        </p:txBody>
      </p:sp>
      <p:pic>
        <p:nvPicPr>
          <p:cNvPr id="447" name="Google Shape;447;p45"/>
          <p:cNvPicPr preferRelativeResize="0"/>
          <p:nvPr/>
        </p:nvPicPr>
        <p:blipFill>
          <a:blip r:embed="rId3">
            <a:alphaModFix/>
          </a:blip>
          <a:stretch>
            <a:fillRect/>
          </a:stretch>
        </p:blipFill>
        <p:spPr>
          <a:xfrm>
            <a:off x="436250" y="508150"/>
            <a:ext cx="918100" cy="658351"/>
          </a:xfrm>
          <a:prstGeom prst="rect">
            <a:avLst/>
          </a:prstGeom>
          <a:noFill/>
          <a:ln>
            <a:noFill/>
          </a:ln>
        </p:spPr>
      </p:pic>
      <p:sp>
        <p:nvSpPr>
          <p:cNvPr id="448" name="Google Shape;448;p45"/>
          <p:cNvSpPr txBox="1">
            <a:spLocks noGrp="1"/>
          </p:cNvSpPr>
          <p:nvPr>
            <p:ph type="subTitle" idx="1"/>
          </p:nvPr>
        </p:nvSpPr>
        <p:spPr>
          <a:xfrm>
            <a:off x="457200" y="5672550"/>
            <a:ext cx="6633300" cy="365100"/>
          </a:xfrm>
          <a:prstGeom prst="rect">
            <a:avLst/>
          </a:prstGeom>
        </p:spPr>
        <p:txBody>
          <a:bodyPr spcFirstLastPara="1" wrap="square" lIns="0" tIns="0" rIns="91425" bIns="91425" anchor="t" anchorCtr="0">
            <a:spAutoFit/>
          </a:bodyPr>
          <a:lstStyle>
            <a:lvl1pPr lvl="0" rtl="0">
              <a:lnSpc>
                <a:spcPct val="120000"/>
              </a:lnSpc>
              <a:spcBef>
                <a:spcPts val="0"/>
              </a:spcBef>
              <a:spcAft>
                <a:spcPts val="0"/>
              </a:spcAft>
              <a:buClr>
                <a:srgbClr val="00344D"/>
              </a:buClr>
              <a:buSzPts val="1200"/>
              <a:buNone/>
              <a:defRPr sz="1200">
                <a:solidFill>
                  <a:srgbClr val="00344D"/>
                </a:solidFill>
              </a:defRPr>
            </a:lvl1pPr>
            <a:lvl2pPr lvl="1" rtl="0">
              <a:spcBef>
                <a:spcPts val="500"/>
              </a:spcBef>
              <a:spcAft>
                <a:spcPts val="0"/>
              </a:spcAft>
              <a:buSzPts val="1400"/>
              <a:buNone/>
              <a:defRPr/>
            </a:lvl2pPr>
            <a:lvl3pPr lvl="2" rtl="0">
              <a:spcBef>
                <a:spcPts val="500"/>
              </a:spcBef>
              <a:spcAft>
                <a:spcPts val="0"/>
              </a:spcAft>
              <a:buSzPts val="2000"/>
              <a:buNone/>
              <a:defRPr/>
            </a:lvl3pPr>
            <a:lvl4pPr lvl="3" rtl="0">
              <a:spcBef>
                <a:spcPts val="500"/>
              </a:spcBef>
              <a:spcAft>
                <a:spcPts val="0"/>
              </a:spcAft>
              <a:buSzPts val="1900"/>
              <a:buNone/>
              <a:defRPr/>
            </a:lvl4pPr>
            <a:lvl5pPr lvl="4" rtl="0">
              <a:spcBef>
                <a:spcPts val="500"/>
              </a:spcBef>
              <a:spcAft>
                <a:spcPts val="0"/>
              </a:spcAft>
              <a:buSzPts val="1900"/>
              <a:buNone/>
              <a:defRPr/>
            </a:lvl5pPr>
            <a:lvl6pPr lvl="5" rtl="0">
              <a:spcBef>
                <a:spcPts val="500"/>
              </a:spcBef>
              <a:spcAft>
                <a:spcPts val="0"/>
              </a:spcAft>
              <a:buSzPts val="1900"/>
              <a:buNone/>
              <a:defRPr/>
            </a:lvl6pPr>
            <a:lvl7pPr lvl="6" rtl="0">
              <a:spcBef>
                <a:spcPts val="500"/>
              </a:spcBef>
              <a:spcAft>
                <a:spcPts val="0"/>
              </a:spcAft>
              <a:buSzPts val="1900"/>
              <a:buNone/>
              <a:defRPr/>
            </a:lvl7pPr>
            <a:lvl8pPr lvl="7" rtl="0">
              <a:spcBef>
                <a:spcPts val="500"/>
              </a:spcBef>
              <a:spcAft>
                <a:spcPts val="0"/>
              </a:spcAft>
              <a:buSzPts val="1900"/>
              <a:buNone/>
              <a:defRPr/>
            </a:lvl8pPr>
            <a:lvl9pPr lvl="8" rtl="0">
              <a:spcBef>
                <a:spcPts val="500"/>
              </a:spcBef>
              <a:spcAft>
                <a:spcPts val="0"/>
              </a:spcAft>
              <a:buSzPts val="1900"/>
              <a:buNone/>
              <a:defRPr/>
            </a:lvl9pPr>
          </a:lstStyle>
          <a:p>
            <a:r>
              <a:rPr lang="en-US"/>
              <a:t>Click to edit Master subtitle style</a:t>
            </a:r>
            <a:endParaRPr/>
          </a:p>
        </p:txBody>
      </p:sp>
      <p:pic>
        <p:nvPicPr>
          <p:cNvPr id="449" name="Google Shape;449;p45"/>
          <p:cNvPicPr preferRelativeResize="0"/>
          <p:nvPr/>
        </p:nvPicPr>
        <p:blipFill>
          <a:blip r:embed="rId4">
            <a:alphaModFix/>
          </a:blip>
          <a:stretch>
            <a:fillRect/>
          </a:stretch>
        </p:blipFill>
        <p:spPr>
          <a:xfrm>
            <a:off x="481208" y="6507862"/>
            <a:ext cx="624173" cy="148946"/>
          </a:xfrm>
          <a:prstGeom prst="rect">
            <a:avLst/>
          </a:prstGeom>
          <a:noFill/>
          <a:ln>
            <a:noFill/>
          </a:ln>
        </p:spPr>
      </p:pic>
      <p:sp>
        <p:nvSpPr>
          <p:cNvPr id="450" name="Google Shape;450;p45"/>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50138630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30_Quote | 4 Line 1 GG">
  <p:cSld name="30_Quote | 4 Line 1 GG">
    <p:bg>
      <p:bgPr>
        <a:solidFill>
          <a:srgbClr val="E3ECEC">
            <a:alpha val="51400"/>
          </a:srgbClr>
        </a:solidFill>
        <a:effectLst/>
      </p:bgPr>
    </p:bg>
    <p:spTree>
      <p:nvGrpSpPr>
        <p:cNvPr id="1" name="Shape 451"/>
        <p:cNvGrpSpPr/>
        <p:nvPr/>
      </p:nvGrpSpPr>
      <p:grpSpPr>
        <a:xfrm>
          <a:off x="0" y="0"/>
          <a:ext cx="0" cy="0"/>
          <a:chOff x="0" y="0"/>
          <a:chExt cx="0" cy="0"/>
        </a:xfrm>
      </p:grpSpPr>
      <p:sp>
        <p:nvSpPr>
          <p:cNvPr id="452" name="Google Shape;452;p46"/>
          <p:cNvSpPr txBox="1">
            <a:spLocks noGrp="1"/>
          </p:cNvSpPr>
          <p:nvPr>
            <p:ph type="title"/>
          </p:nvPr>
        </p:nvSpPr>
        <p:spPr>
          <a:xfrm>
            <a:off x="457200" y="1480925"/>
            <a:ext cx="6633300" cy="3877200"/>
          </a:xfrm>
          <a:prstGeom prst="rect">
            <a:avLst/>
          </a:prstGeom>
        </p:spPr>
        <p:txBody>
          <a:bodyPr spcFirstLastPara="1" wrap="square" lIns="0" tIns="91425" rIns="91425" bIns="91425" anchor="t" anchorCtr="0">
            <a:noAutofit/>
          </a:bodyPr>
          <a:lstStyle>
            <a:lvl1pPr lvl="0" rtl="0">
              <a:lnSpc>
                <a:spcPct val="100000"/>
              </a:lnSpc>
              <a:spcBef>
                <a:spcPts val="0"/>
              </a:spcBef>
              <a:spcAft>
                <a:spcPts val="0"/>
              </a:spcAft>
              <a:buClr>
                <a:srgbClr val="008099"/>
              </a:buClr>
              <a:buSzPts val="4800"/>
              <a:buNone/>
              <a:defRPr sz="4800">
                <a:solidFill>
                  <a:srgbClr val="008099"/>
                </a:solidFill>
              </a:defRPr>
            </a:lvl1pPr>
            <a:lvl2pPr lvl="1" rtl="0">
              <a:spcBef>
                <a:spcPts val="0"/>
              </a:spcBef>
              <a:spcAft>
                <a:spcPts val="0"/>
              </a:spcAft>
              <a:buClr>
                <a:srgbClr val="008099"/>
              </a:buClr>
              <a:buSzPts val="1500"/>
              <a:buNone/>
              <a:defRPr>
                <a:solidFill>
                  <a:srgbClr val="008099"/>
                </a:solidFill>
              </a:defRPr>
            </a:lvl2pPr>
            <a:lvl3pPr lvl="2" rtl="0">
              <a:spcBef>
                <a:spcPts val="0"/>
              </a:spcBef>
              <a:spcAft>
                <a:spcPts val="0"/>
              </a:spcAft>
              <a:buClr>
                <a:srgbClr val="008099"/>
              </a:buClr>
              <a:buSzPts val="1500"/>
              <a:buNone/>
              <a:defRPr>
                <a:solidFill>
                  <a:srgbClr val="008099"/>
                </a:solidFill>
              </a:defRPr>
            </a:lvl3pPr>
            <a:lvl4pPr lvl="3" rtl="0">
              <a:spcBef>
                <a:spcPts val="0"/>
              </a:spcBef>
              <a:spcAft>
                <a:spcPts val="0"/>
              </a:spcAft>
              <a:buClr>
                <a:srgbClr val="008099"/>
              </a:buClr>
              <a:buSzPts val="1500"/>
              <a:buNone/>
              <a:defRPr>
                <a:solidFill>
                  <a:srgbClr val="008099"/>
                </a:solidFill>
              </a:defRPr>
            </a:lvl4pPr>
            <a:lvl5pPr lvl="4" rtl="0">
              <a:spcBef>
                <a:spcPts val="0"/>
              </a:spcBef>
              <a:spcAft>
                <a:spcPts val="0"/>
              </a:spcAft>
              <a:buClr>
                <a:srgbClr val="008099"/>
              </a:buClr>
              <a:buSzPts val="1500"/>
              <a:buNone/>
              <a:defRPr>
                <a:solidFill>
                  <a:srgbClr val="008099"/>
                </a:solidFill>
              </a:defRPr>
            </a:lvl5pPr>
            <a:lvl6pPr lvl="5" rtl="0">
              <a:spcBef>
                <a:spcPts val="0"/>
              </a:spcBef>
              <a:spcAft>
                <a:spcPts val="0"/>
              </a:spcAft>
              <a:buClr>
                <a:srgbClr val="008099"/>
              </a:buClr>
              <a:buSzPts val="1500"/>
              <a:buNone/>
              <a:defRPr>
                <a:solidFill>
                  <a:srgbClr val="008099"/>
                </a:solidFill>
              </a:defRPr>
            </a:lvl6pPr>
            <a:lvl7pPr lvl="6" rtl="0">
              <a:spcBef>
                <a:spcPts val="0"/>
              </a:spcBef>
              <a:spcAft>
                <a:spcPts val="0"/>
              </a:spcAft>
              <a:buClr>
                <a:srgbClr val="008099"/>
              </a:buClr>
              <a:buSzPts val="1500"/>
              <a:buNone/>
              <a:defRPr>
                <a:solidFill>
                  <a:srgbClr val="008099"/>
                </a:solidFill>
              </a:defRPr>
            </a:lvl7pPr>
            <a:lvl8pPr lvl="7" rtl="0">
              <a:spcBef>
                <a:spcPts val="0"/>
              </a:spcBef>
              <a:spcAft>
                <a:spcPts val="0"/>
              </a:spcAft>
              <a:buClr>
                <a:srgbClr val="008099"/>
              </a:buClr>
              <a:buSzPts val="1500"/>
              <a:buNone/>
              <a:defRPr>
                <a:solidFill>
                  <a:srgbClr val="008099"/>
                </a:solidFill>
              </a:defRPr>
            </a:lvl8pPr>
            <a:lvl9pPr lvl="8" rtl="0">
              <a:spcBef>
                <a:spcPts val="0"/>
              </a:spcBef>
              <a:spcAft>
                <a:spcPts val="0"/>
              </a:spcAft>
              <a:buClr>
                <a:srgbClr val="008099"/>
              </a:buClr>
              <a:buSzPts val="1500"/>
              <a:buNone/>
              <a:defRPr>
                <a:solidFill>
                  <a:srgbClr val="008099"/>
                </a:solidFill>
              </a:defRPr>
            </a:lvl9pPr>
          </a:lstStyle>
          <a:p>
            <a:r>
              <a:rPr lang="en-US"/>
              <a:t>Click to edit Master title style</a:t>
            </a:r>
            <a:endParaRPr/>
          </a:p>
        </p:txBody>
      </p:sp>
      <p:sp>
        <p:nvSpPr>
          <p:cNvPr id="453" name="Google Shape;453;p46"/>
          <p:cNvSpPr txBox="1">
            <a:spLocks noGrp="1"/>
          </p:cNvSpPr>
          <p:nvPr>
            <p:ph type="subTitle" idx="1"/>
          </p:nvPr>
        </p:nvSpPr>
        <p:spPr>
          <a:xfrm>
            <a:off x="457200" y="5672550"/>
            <a:ext cx="6633300" cy="365100"/>
          </a:xfrm>
          <a:prstGeom prst="rect">
            <a:avLst/>
          </a:prstGeom>
        </p:spPr>
        <p:txBody>
          <a:bodyPr spcFirstLastPara="1" wrap="square" lIns="0" tIns="0" rIns="91425" bIns="91425" anchor="t" anchorCtr="0">
            <a:spAutoFit/>
          </a:bodyPr>
          <a:lstStyle>
            <a:lvl1pPr lvl="0" rtl="0">
              <a:lnSpc>
                <a:spcPct val="120000"/>
              </a:lnSpc>
              <a:spcBef>
                <a:spcPts val="0"/>
              </a:spcBef>
              <a:spcAft>
                <a:spcPts val="0"/>
              </a:spcAft>
              <a:buClr>
                <a:srgbClr val="00344D"/>
              </a:buClr>
              <a:buSzPts val="1200"/>
              <a:buNone/>
              <a:defRPr sz="1200">
                <a:solidFill>
                  <a:srgbClr val="00344D"/>
                </a:solidFill>
              </a:defRPr>
            </a:lvl1pPr>
            <a:lvl2pPr lvl="1" rtl="0">
              <a:spcBef>
                <a:spcPts val="500"/>
              </a:spcBef>
              <a:spcAft>
                <a:spcPts val="0"/>
              </a:spcAft>
              <a:buSzPts val="1400"/>
              <a:buNone/>
              <a:defRPr/>
            </a:lvl2pPr>
            <a:lvl3pPr lvl="2" rtl="0">
              <a:spcBef>
                <a:spcPts val="500"/>
              </a:spcBef>
              <a:spcAft>
                <a:spcPts val="0"/>
              </a:spcAft>
              <a:buSzPts val="2000"/>
              <a:buNone/>
              <a:defRPr/>
            </a:lvl3pPr>
            <a:lvl4pPr lvl="3" rtl="0">
              <a:spcBef>
                <a:spcPts val="500"/>
              </a:spcBef>
              <a:spcAft>
                <a:spcPts val="0"/>
              </a:spcAft>
              <a:buSzPts val="1900"/>
              <a:buNone/>
              <a:defRPr/>
            </a:lvl4pPr>
            <a:lvl5pPr lvl="4" rtl="0">
              <a:spcBef>
                <a:spcPts val="500"/>
              </a:spcBef>
              <a:spcAft>
                <a:spcPts val="0"/>
              </a:spcAft>
              <a:buSzPts val="1900"/>
              <a:buNone/>
              <a:defRPr/>
            </a:lvl5pPr>
            <a:lvl6pPr lvl="5" rtl="0">
              <a:spcBef>
                <a:spcPts val="500"/>
              </a:spcBef>
              <a:spcAft>
                <a:spcPts val="0"/>
              </a:spcAft>
              <a:buSzPts val="1900"/>
              <a:buNone/>
              <a:defRPr/>
            </a:lvl6pPr>
            <a:lvl7pPr lvl="6" rtl="0">
              <a:spcBef>
                <a:spcPts val="500"/>
              </a:spcBef>
              <a:spcAft>
                <a:spcPts val="0"/>
              </a:spcAft>
              <a:buSzPts val="1900"/>
              <a:buNone/>
              <a:defRPr/>
            </a:lvl7pPr>
            <a:lvl8pPr lvl="7" rtl="0">
              <a:spcBef>
                <a:spcPts val="500"/>
              </a:spcBef>
              <a:spcAft>
                <a:spcPts val="0"/>
              </a:spcAft>
              <a:buSzPts val="1900"/>
              <a:buNone/>
              <a:defRPr/>
            </a:lvl8pPr>
            <a:lvl9pPr lvl="8" rtl="0">
              <a:spcBef>
                <a:spcPts val="500"/>
              </a:spcBef>
              <a:spcAft>
                <a:spcPts val="0"/>
              </a:spcAft>
              <a:buSzPts val="1900"/>
              <a:buNone/>
              <a:defRPr/>
            </a:lvl9pPr>
          </a:lstStyle>
          <a:p>
            <a:r>
              <a:rPr lang="en-US"/>
              <a:t>Click to edit Master subtitle style</a:t>
            </a:r>
            <a:endParaRPr/>
          </a:p>
        </p:txBody>
      </p:sp>
      <p:pic>
        <p:nvPicPr>
          <p:cNvPr id="454" name="Google Shape;454;p46"/>
          <p:cNvPicPr preferRelativeResize="0"/>
          <p:nvPr/>
        </p:nvPicPr>
        <p:blipFill>
          <a:blip r:embed="rId2">
            <a:alphaModFix/>
          </a:blip>
          <a:stretch>
            <a:fillRect/>
          </a:stretch>
        </p:blipFill>
        <p:spPr>
          <a:xfrm>
            <a:off x="481208" y="6507862"/>
            <a:ext cx="624173" cy="148946"/>
          </a:xfrm>
          <a:prstGeom prst="rect">
            <a:avLst/>
          </a:prstGeom>
          <a:noFill/>
          <a:ln>
            <a:noFill/>
          </a:ln>
        </p:spPr>
      </p:pic>
      <p:pic>
        <p:nvPicPr>
          <p:cNvPr id="455" name="Google Shape;455;p46"/>
          <p:cNvPicPr preferRelativeResize="0"/>
          <p:nvPr/>
        </p:nvPicPr>
        <p:blipFill>
          <a:blip r:embed="rId3">
            <a:alphaModFix/>
          </a:blip>
          <a:stretch>
            <a:fillRect/>
          </a:stretch>
        </p:blipFill>
        <p:spPr>
          <a:xfrm>
            <a:off x="436250" y="508150"/>
            <a:ext cx="914400" cy="656822"/>
          </a:xfrm>
          <a:prstGeom prst="rect">
            <a:avLst/>
          </a:prstGeom>
          <a:noFill/>
          <a:ln>
            <a:noFill/>
          </a:ln>
        </p:spPr>
      </p:pic>
      <p:sp>
        <p:nvSpPr>
          <p:cNvPr id="456" name="Google Shape;456;p46"/>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pic>
        <p:nvPicPr>
          <p:cNvPr id="457" name="Google Shape;457;p46"/>
          <p:cNvPicPr preferRelativeResize="0"/>
          <p:nvPr/>
        </p:nvPicPr>
        <p:blipFill rotWithShape="1">
          <a:blip r:embed="rId4">
            <a:alphaModFix/>
          </a:blip>
          <a:srcRect l="7" r="25080" b="37683"/>
          <a:stretch/>
        </p:blipFill>
        <p:spPr>
          <a:xfrm>
            <a:off x="8568500" y="3614675"/>
            <a:ext cx="3623499" cy="3243324"/>
          </a:xfrm>
          <a:prstGeom prst="rect">
            <a:avLst/>
          </a:prstGeom>
          <a:noFill/>
          <a:ln>
            <a:noFill/>
          </a:ln>
        </p:spPr>
      </p:pic>
    </p:spTree>
    <p:extLst>
      <p:ext uri="{BB962C8B-B14F-4D97-AF65-F5344CB8AC3E}">
        <p14:creationId xmlns:p14="http://schemas.microsoft.com/office/powerpoint/2010/main" val="424040286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31_Number Callout Option 1">
  <p:cSld name="31_Number Callout Option 1">
    <p:bg>
      <p:bgPr>
        <a:solidFill>
          <a:srgbClr val="008099"/>
        </a:solidFill>
        <a:effectLst/>
      </p:bgPr>
    </p:bg>
    <p:spTree>
      <p:nvGrpSpPr>
        <p:cNvPr id="1" name="Shape 458"/>
        <p:cNvGrpSpPr/>
        <p:nvPr/>
      </p:nvGrpSpPr>
      <p:grpSpPr>
        <a:xfrm>
          <a:off x="0" y="0"/>
          <a:ext cx="0" cy="0"/>
          <a:chOff x="0" y="0"/>
          <a:chExt cx="0" cy="0"/>
        </a:xfrm>
      </p:grpSpPr>
      <p:pic>
        <p:nvPicPr>
          <p:cNvPr id="459" name="Google Shape;459;p47"/>
          <p:cNvPicPr preferRelativeResize="0"/>
          <p:nvPr/>
        </p:nvPicPr>
        <p:blipFill rotWithShape="1">
          <a:blip r:embed="rId2">
            <a:alphaModFix amt="21000"/>
          </a:blip>
          <a:srcRect r="1254" b="6950"/>
          <a:stretch/>
        </p:blipFill>
        <p:spPr>
          <a:xfrm>
            <a:off x="152400" y="3956300"/>
            <a:ext cx="12039599" cy="2901700"/>
          </a:xfrm>
          <a:prstGeom prst="rect">
            <a:avLst/>
          </a:prstGeom>
          <a:noFill/>
          <a:ln>
            <a:noFill/>
          </a:ln>
        </p:spPr>
      </p:pic>
      <p:sp>
        <p:nvSpPr>
          <p:cNvPr id="460" name="Google Shape;460;p47"/>
          <p:cNvSpPr txBox="1">
            <a:spLocks noGrp="1"/>
          </p:cNvSpPr>
          <p:nvPr>
            <p:ph type="subTitle" idx="1"/>
          </p:nvPr>
        </p:nvSpPr>
        <p:spPr>
          <a:xfrm>
            <a:off x="4440450" y="713932"/>
            <a:ext cx="3311100" cy="357300"/>
          </a:xfrm>
          <a:prstGeom prst="rect">
            <a:avLst/>
          </a:prstGeom>
        </p:spPr>
        <p:txBody>
          <a:bodyPr spcFirstLastPara="1" wrap="square" lIns="0" tIns="91425" rIns="0" bIns="91425" anchor="t" anchorCtr="0">
            <a:spAutoFit/>
          </a:bodyPr>
          <a:lstStyle>
            <a:lvl1pPr lvl="0" algn="ctr"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algn="ctr" rtl="0">
              <a:spcBef>
                <a:spcPts val="500"/>
              </a:spcBef>
              <a:spcAft>
                <a:spcPts val="0"/>
              </a:spcAft>
              <a:buClr>
                <a:srgbClr val="00344D"/>
              </a:buClr>
              <a:buSzPts val="1000"/>
              <a:buNone/>
              <a:defRPr sz="1000">
                <a:solidFill>
                  <a:srgbClr val="00344D"/>
                </a:solidFill>
              </a:defRPr>
            </a:lvl2pPr>
            <a:lvl3pPr lvl="2" algn="ctr" rtl="0">
              <a:spcBef>
                <a:spcPts val="500"/>
              </a:spcBef>
              <a:spcAft>
                <a:spcPts val="0"/>
              </a:spcAft>
              <a:buClr>
                <a:srgbClr val="00344D"/>
              </a:buClr>
              <a:buSzPts val="1000"/>
              <a:buNone/>
              <a:defRPr sz="1000">
                <a:solidFill>
                  <a:srgbClr val="00344D"/>
                </a:solidFill>
              </a:defRPr>
            </a:lvl3pPr>
            <a:lvl4pPr lvl="3" algn="ctr" rtl="0">
              <a:spcBef>
                <a:spcPts val="500"/>
              </a:spcBef>
              <a:spcAft>
                <a:spcPts val="0"/>
              </a:spcAft>
              <a:buClr>
                <a:srgbClr val="00344D"/>
              </a:buClr>
              <a:buSzPts val="1000"/>
              <a:buNone/>
              <a:defRPr sz="1000">
                <a:solidFill>
                  <a:srgbClr val="00344D"/>
                </a:solidFill>
              </a:defRPr>
            </a:lvl4pPr>
            <a:lvl5pPr lvl="4" algn="ctr" rtl="0">
              <a:spcBef>
                <a:spcPts val="500"/>
              </a:spcBef>
              <a:spcAft>
                <a:spcPts val="0"/>
              </a:spcAft>
              <a:buClr>
                <a:srgbClr val="00344D"/>
              </a:buClr>
              <a:buSzPts val="1000"/>
              <a:buNone/>
              <a:defRPr sz="1000">
                <a:solidFill>
                  <a:srgbClr val="00344D"/>
                </a:solidFill>
              </a:defRPr>
            </a:lvl5pPr>
            <a:lvl6pPr lvl="5" algn="ctr" rtl="0">
              <a:spcBef>
                <a:spcPts val="500"/>
              </a:spcBef>
              <a:spcAft>
                <a:spcPts val="0"/>
              </a:spcAft>
              <a:buClr>
                <a:srgbClr val="00344D"/>
              </a:buClr>
              <a:buSzPts val="1000"/>
              <a:buNone/>
              <a:defRPr sz="1000">
                <a:solidFill>
                  <a:srgbClr val="00344D"/>
                </a:solidFill>
              </a:defRPr>
            </a:lvl6pPr>
            <a:lvl7pPr lvl="6" algn="ctr" rtl="0">
              <a:spcBef>
                <a:spcPts val="500"/>
              </a:spcBef>
              <a:spcAft>
                <a:spcPts val="0"/>
              </a:spcAft>
              <a:buClr>
                <a:srgbClr val="00344D"/>
              </a:buClr>
              <a:buSzPts val="1000"/>
              <a:buNone/>
              <a:defRPr sz="1000">
                <a:solidFill>
                  <a:srgbClr val="00344D"/>
                </a:solidFill>
              </a:defRPr>
            </a:lvl7pPr>
            <a:lvl8pPr lvl="7" algn="ctr" rtl="0">
              <a:spcBef>
                <a:spcPts val="500"/>
              </a:spcBef>
              <a:spcAft>
                <a:spcPts val="0"/>
              </a:spcAft>
              <a:buClr>
                <a:srgbClr val="00344D"/>
              </a:buClr>
              <a:buSzPts val="1000"/>
              <a:buNone/>
              <a:defRPr sz="1000">
                <a:solidFill>
                  <a:srgbClr val="00344D"/>
                </a:solidFill>
              </a:defRPr>
            </a:lvl8pPr>
            <a:lvl9pPr lvl="8" algn="ctr"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461" name="Google Shape;461;p47"/>
          <p:cNvSpPr txBox="1">
            <a:spLocks noGrp="1"/>
          </p:cNvSpPr>
          <p:nvPr>
            <p:ph type="title"/>
          </p:nvPr>
        </p:nvSpPr>
        <p:spPr>
          <a:xfrm>
            <a:off x="3373200" y="1048161"/>
            <a:ext cx="5445600" cy="557100"/>
          </a:xfrm>
          <a:prstGeom prst="rect">
            <a:avLst/>
          </a:prstGeom>
        </p:spPr>
        <p:txBody>
          <a:bodyPr spcFirstLastPara="1" wrap="square" lIns="0" tIns="0" rIns="0" bIns="0" anchor="t" anchorCtr="0">
            <a:spAutoFit/>
          </a:bodyPr>
          <a:lstStyle>
            <a:lvl1pPr lvl="0" algn="ctr" rtl="0">
              <a:lnSpc>
                <a:spcPct val="120000"/>
              </a:lnSpc>
              <a:spcBef>
                <a:spcPts val="0"/>
              </a:spcBef>
              <a:spcAft>
                <a:spcPts val="0"/>
              </a:spcAft>
              <a:buClr>
                <a:schemeClr val="lt1"/>
              </a:buClr>
              <a:buSzPts val="2400"/>
              <a:buNone/>
              <a:defRPr sz="2400">
                <a:solidFill>
                  <a:schemeClr val="lt1"/>
                </a:solidFill>
              </a:defRPr>
            </a:lvl1pPr>
            <a:lvl2pPr lvl="1" algn="ctr" rtl="0">
              <a:lnSpc>
                <a:spcPct val="100000"/>
              </a:lnSpc>
              <a:spcBef>
                <a:spcPts val="0"/>
              </a:spcBef>
              <a:spcAft>
                <a:spcPts val="0"/>
              </a:spcAft>
              <a:buClr>
                <a:srgbClr val="00344D"/>
              </a:buClr>
              <a:buSzPts val="1500"/>
              <a:buNone/>
              <a:defRPr>
                <a:solidFill>
                  <a:srgbClr val="00344D"/>
                </a:solidFill>
              </a:defRPr>
            </a:lvl2pPr>
            <a:lvl3pPr lvl="2" algn="ctr" rtl="0">
              <a:lnSpc>
                <a:spcPct val="100000"/>
              </a:lnSpc>
              <a:spcBef>
                <a:spcPts val="0"/>
              </a:spcBef>
              <a:spcAft>
                <a:spcPts val="0"/>
              </a:spcAft>
              <a:buClr>
                <a:srgbClr val="00344D"/>
              </a:buClr>
              <a:buSzPts val="1500"/>
              <a:buNone/>
              <a:defRPr>
                <a:solidFill>
                  <a:srgbClr val="00344D"/>
                </a:solidFill>
              </a:defRPr>
            </a:lvl3pPr>
            <a:lvl4pPr lvl="3" algn="ctr" rtl="0">
              <a:lnSpc>
                <a:spcPct val="100000"/>
              </a:lnSpc>
              <a:spcBef>
                <a:spcPts val="0"/>
              </a:spcBef>
              <a:spcAft>
                <a:spcPts val="0"/>
              </a:spcAft>
              <a:buClr>
                <a:srgbClr val="00344D"/>
              </a:buClr>
              <a:buSzPts val="1500"/>
              <a:buNone/>
              <a:defRPr>
                <a:solidFill>
                  <a:srgbClr val="00344D"/>
                </a:solidFill>
              </a:defRPr>
            </a:lvl4pPr>
            <a:lvl5pPr lvl="4" algn="ctr" rtl="0">
              <a:lnSpc>
                <a:spcPct val="100000"/>
              </a:lnSpc>
              <a:spcBef>
                <a:spcPts val="0"/>
              </a:spcBef>
              <a:spcAft>
                <a:spcPts val="0"/>
              </a:spcAft>
              <a:buClr>
                <a:srgbClr val="00344D"/>
              </a:buClr>
              <a:buSzPts val="1500"/>
              <a:buNone/>
              <a:defRPr>
                <a:solidFill>
                  <a:srgbClr val="00344D"/>
                </a:solidFill>
              </a:defRPr>
            </a:lvl5pPr>
            <a:lvl6pPr lvl="5" algn="ctr" rtl="0">
              <a:lnSpc>
                <a:spcPct val="100000"/>
              </a:lnSpc>
              <a:spcBef>
                <a:spcPts val="0"/>
              </a:spcBef>
              <a:spcAft>
                <a:spcPts val="0"/>
              </a:spcAft>
              <a:buClr>
                <a:srgbClr val="00344D"/>
              </a:buClr>
              <a:buSzPts val="1500"/>
              <a:buNone/>
              <a:defRPr>
                <a:solidFill>
                  <a:srgbClr val="00344D"/>
                </a:solidFill>
              </a:defRPr>
            </a:lvl6pPr>
            <a:lvl7pPr lvl="6" algn="ctr" rtl="0">
              <a:lnSpc>
                <a:spcPct val="100000"/>
              </a:lnSpc>
              <a:spcBef>
                <a:spcPts val="0"/>
              </a:spcBef>
              <a:spcAft>
                <a:spcPts val="0"/>
              </a:spcAft>
              <a:buClr>
                <a:srgbClr val="00344D"/>
              </a:buClr>
              <a:buSzPts val="1500"/>
              <a:buNone/>
              <a:defRPr>
                <a:solidFill>
                  <a:srgbClr val="00344D"/>
                </a:solidFill>
              </a:defRPr>
            </a:lvl7pPr>
            <a:lvl8pPr lvl="7" algn="ctr" rtl="0">
              <a:lnSpc>
                <a:spcPct val="100000"/>
              </a:lnSpc>
              <a:spcBef>
                <a:spcPts val="0"/>
              </a:spcBef>
              <a:spcAft>
                <a:spcPts val="0"/>
              </a:spcAft>
              <a:buClr>
                <a:srgbClr val="00344D"/>
              </a:buClr>
              <a:buSzPts val="1500"/>
              <a:buNone/>
              <a:defRPr>
                <a:solidFill>
                  <a:srgbClr val="00344D"/>
                </a:solidFill>
              </a:defRPr>
            </a:lvl8pPr>
            <a:lvl9pPr lvl="8" algn="ctr"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sp>
        <p:nvSpPr>
          <p:cNvPr id="462" name="Google Shape;462;p47"/>
          <p:cNvSpPr txBox="1">
            <a:spLocks noGrp="1"/>
          </p:cNvSpPr>
          <p:nvPr>
            <p:ph type="title" idx="2"/>
          </p:nvPr>
        </p:nvSpPr>
        <p:spPr>
          <a:xfrm>
            <a:off x="1112700" y="1534449"/>
            <a:ext cx="9966600" cy="2453100"/>
          </a:xfrm>
          <a:prstGeom prst="rect">
            <a:avLst/>
          </a:prstGeom>
        </p:spPr>
        <p:txBody>
          <a:bodyPr spcFirstLastPara="1" wrap="square" lIns="0" tIns="91425" rIns="91425" bIns="91425" anchor="b" anchorCtr="0">
            <a:noAutofit/>
          </a:bodyPr>
          <a:lstStyle>
            <a:lvl1pPr lvl="0" algn="ctr" rtl="0">
              <a:lnSpc>
                <a:spcPct val="7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1pPr>
            <a:lvl2pPr lvl="1"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2pPr>
            <a:lvl3pPr lvl="2"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3pPr>
            <a:lvl4pPr lvl="3"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4pPr>
            <a:lvl5pPr lvl="4"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5pPr>
            <a:lvl6pPr lvl="5"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6pPr>
            <a:lvl7pPr lvl="6"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7pPr>
            <a:lvl8pPr lvl="7"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8pPr>
            <a:lvl9pPr lvl="8"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9pPr>
          </a:lstStyle>
          <a:p>
            <a:r>
              <a:rPr lang="en-US"/>
              <a:t>Click to edit Master title style</a:t>
            </a:r>
            <a:endParaRPr/>
          </a:p>
        </p:txBody>
      </p:sp>
      <p:pic>
        <p:nvPicPr>
          <p:cNvPr id="463" name="Google Shape;463;p47"/>
          <p:cNvPicPr preferRelativeResize="0"/>
          <p:nvPr/>
        </p:nvPicPr>
        <p:blipFill>
          <a:blip r:embed="rId3">
            <a:alphaModFix/>
          </a:blip>
          <a:stretch>
            <a:fillRect/>
          </a:stretch>
        </p:blipFill>
        <p:spPr>
          <a:xfrm>
            <a:off x="484632" y="6510528"/>
            <a:ext cx="624173" cy="148947"/>
          </a:xfrm>
          <a:prstGeom prst="rect">
            <a:avLst/>
          </a:prstGeom>
          <a:noFill/>
          <a:ln>
            <a:noFill/>
          </a:ln>
        </p:spPr>
      </p:pic>
      <p:sp>
        <p:nvSpPr>
          <p:cNvPr id="464" name="Google Shape;464;p47"/>
          <p:cNvSpPr txBox="1">
            <a:spLocks noGrp="1"/>
          </p:cNvSpPr>
          <p:nvPr>
            <p:ph type="subTitle" idx="3"/>
          </p:nvPr>
        </p:nvSpPr>
        <p:spPr>
          <a:xfrm>
            <a:off x="4863000" y="4190694"/>
            <a:ext cx="2466000" cy="754200"/>
          </a:xfrm>
          <a:prstGeom prst="rect">
            <a:avLst/>
          </a:prstGeom>
        </p:spPr>
        <p:txBody>
          <a:bodyPr spcFirstLastPara="1" wrap="square" lIns="0" tIns="0" rIns="0" bIns="0" anchor="t" anchorCtr="0">
            <a:spAutoFit/>
          </a:bodyPr>
          <a:lstStyle>
            <a:lvl1pPr lvl="0" algn="ctr" rtl="0">
              <a:lnSpc>
                <a:spcPct val="120000"/>
              </a:lnSpc>
              <a:spcBef>
                <a:spcPts val="0"/>
              </a:spcBef>
              <a:spcAft>
                <a:spcPts val="0"/>
              </a:spcAft>
              <a:buClr>
                <a:srgbClr val="FEFEFE"/>
              </a:buClr>
              <a:buSzPts val="1200"/>
              <a:buFont typeface="Poppins"/>
              <a:buNone/>
              <a:defRPr sz="1200">
                <a:solidFill>
                  <a:srgbClr val="FEFEFE"/>
                </a:solidFill>
              </a:defRPr>
            </a:lvl1pPr>
            <a:lvl2pPr lvl="1" algn="ctr" rtl="0">
              <a:lnSpc>
                <a:spcPct val="120000"/>
              </a:lnSpc>
              <a:spcBef>
                <a:spcPts val="0"/>
              </a:spcBef>
              <a:spcAft>
                <a:spcPts val="0"/>
              </a:spcAft>
              <a:buClr>
                <a:srgbClr val="FEFEFE"/>
              </a:buClr>
              <a:buSzPts val="1200"/>
              <a:buFont typeface="Poppins"/>
              <a:buNone/>
              <a:defRPr sz="1200">
                <a:solidFill>
                  <a:srgbClr val="FEFEFE"/>
                </a:solidFill>
              </a:defRPr>
            </a:lvl2pPr>
            <a:lvl3pPr lvl="2"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3pPr>
            <a:lvl4pPr lvl="3"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4pPr>
            <a:lvl5pPr lvl="4"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5pPr>
            <a:lvl6pPr lvl="5"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6pPr>
            <a:lvl7pPr lvl="6"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7pPr>
            <a:lvl8pPr lvl="7"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8pPr>
            <a:lvl9pPr lvl="8"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9pPr>
          </a:lstStyle>
          <a:p>
            <a:r>
              <a:rPr lang="en-US"/>
              <a:t>Click to edit Master subtitle style</a:t>
            </a:r>
            <a:endParaRPr/>
          </a:p>
        </p:txBody>
      </p:sp>
      <p:sp>
        <p:nvSpPr>
          <p:cNvPr id="465" name="Google Shape;465;p47"/>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chemeClr val="lt1"/>
                </a:solidFill>
                <a:latin typeface="Poppins"/>
                <a:ea typeface="Poppins"/>
                <a:cs typeface="Poppins"/>
                <a:sym typeface="Poppins"/>
              </a:rPr>
              <a:t>©2024 Novata Inc.  •  All rights reserved  •  </a:t>
            </a:r>
            <a:fld id="{00000000-1234-1234-1234-123412341234}" type="slidenum">
              <a:rPr lang="en" sz="600">
                <a:solidFill>
                  <a:schemeClr val="lt1"/>
                </a:solidFill>
                <a:latin typeface="Poppins"/>
                <a:ea typeface="Poppins"/>
                <a:cs typeface="Poppins"/>
                <a:sym typeface="Poppins"/>
              </a:rPr>
              <a:t>‹#›</a:t>
            </a:fld>
            <a:endParaRPr sz="600">
              <a:solidFill>
                <a:schemeClr val="lt1"/>
              </a:solidFill>
              <a:latin typeface="Poppins"/>
              <a:ea typeface="Poppins"/>
              <a:cs typeface="Poppins"/>
              <a:sym typeface="Poppins"/>
            </a:endParaRPr>
          </a:p>
        </p:txBody>
      </p:sp>
    </p:spTree>
    <p:extLst>
      <p:ext uri="{BB962C8B-B14F-4D97-AF65-F5344CB8AC3E}">
        <p14:creationId xmlns:p14="http://schemas.microsoft.com/office/powerpoint/2010/main" val="52498874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31_Number Callout Option 1 GG">
  <p:cSld name="31_Number Callout Option 1 GG">
    <p:bg>
      <p:bgPr>
        <a:solidFill>
          <a:srgbClr val="008099"/>
        </a:solidFill>
        <a:effectLst/>
      </p:bgPr>
    </p:bg>
    <p:spTree>
      <p:nvGrpSpPr>
        <p:cNvPr id="1" name="Shape 466"/>
        <p:cNvGrpSpPr/>
        <p:nvPr/>
      </p:nvGrpSpPr>
      <p:grpSpPr>
        <a:xfrm>
          <a:off x="0" y="0"/>
          <a:ext cx="0" cy="0"/>
          <a:chOff x="0" y="0"/>
          <a:chExt cx="0" cy="0"/>
        </a:xfrm>
      </p:grpSpPr>
      <p:pic>
        <p:nvPicPr>
          <p:cNvPr id="467" name="Google Shape;467;p48"/>
          <p:cNvPicPr preferRelativeResize="0"/>
          <p:nvPr/>
        </p:nvPicPr>
        <p:blipFill rotWithShape="1">
          <a:blip r:embed="rId2">
            <a:alphaModFix amt="21000"/>
          </a:blip>
          <a:srcRect r="1263" b="6994"/>
          <a:stretch/>
        </p:blipFill>
        <p:spPr>
          <a:xfrm>
            <a:off x="154275" y="3962125"/>
            <a:ext cx="12037724" cy="2895875"/>
          </a:xfrm>
          <a:prstGeom prst="rect">
            <a:avLst/>
          </a:prstGeom>
          <a:noFill/>
          <a:ln>
            <a:noFill/>
          </a:ln>
        </p:spPr>
      </p:pic>
      <p:sp>
        <p:nvSpPr>
          <p:cNvPr id="468" name="Google Shape;468;p48"/>
          <p:cNvSpPr txBox="1">
            <a:spLocks noGrp="1"/>
          </p:cNvSpPr>
          <p:nvPr>
            <p:ph type="subTitle" idx="1"/>
          </p:nvPr>
        </p:nvSpPr>
        <p:spPr>
          <a:xfrm>
            <a:off x="4440450" y="713932"/>
            <a:ext cx="3311100" cy="357300"/>
          </a:xfrm>
          <a:prstGeom prst="rect">
            <a:avLst/>
          </a:prstGeom>
        </p:spPr>
        <p:txBody>
          <a:bodyPr spcFirstLastPara="1" wrap="square" lIns="0" tIns="91425" rIns="0" bIns="91425" anchor="t" anchorCtr="0">
            <a:spAutoFit/>
          </a:bodyPr>
          <a:lstStyle>
            <a:lvl1pPr lvl="0" algn="ctr"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algn="ctr" rtl="0">
              <a:spcBef>
                <a:spcPts val="500"/>
              </a:spcBef>
              <a:spcAft>
                <a:spcPts val="0"/>
              </a:spcAft>
              <a:buClr>
                <a:srgbClr val="00344D"/>
              </a:buClr>
              <a:buSzPts val="1000"/>
              <a:buNone/>
              <a:defRPr sz="1000">
                <a:solidFill>
                  <a:srgbClr val="00344D"/>
                </a:solidFill>
              </a:defRPr>
            </a:lvl2pPr>
            <a:lvl3pPr lvl="2" algn="ctr" rtl="0">
              <a:spcBef>
                <a:spcPts val="500"/>
              </a:spcBef>
              <a:spcAft>
                <a:spcPts val="0"/>
              </a:spcAft>
              <a:buClr>
                <a:srgbClr val="00344D"/>
              </a:buClr>
              <a:buSzPts val="1000"/>
              <a:buNone/>
              <a:defRPr sz="1000">
                <a:solidFill>
                  <a:srgbClr val="00344D"/>
                </a:solidFill>
              </a:defRPr>
            </a:lvl3pPr>
            <a:lvl4pPr lvl="3" algn="ctr" rtl="0">
              <a:spcBef>
                <a:spcPts val="500"/>
              </a:spcBef>
              <a:spcAft>
                <a:spcPts val="0"/>
              </a:spcAft>
              <a:buClr>
                <a:srgbClr val="00344D"/>
              </a:buClr>
              <a:buSzPts val="1000"/>
              <a:buNone/>
              <a:defRPr sz="1000">
                <a:solidFill>
                  <a:srgbClr val="00344D"/>
                </a:solidFill>
              </a:defRPr>
            </a:lvl4pPr>
            <a:lvl5pPr lvl="4" algn="ctr" rtl="0">
              <a:spcBef>
                <a:spcPts val="500"/>
              </a:spcBef>
              <a:spcAft>
                <a:spcPts val="0"/>
              </a:spcAft>
              <a:buClr>
                <a:srgbClr val="00344D"/>
              </a:buClr>
              <a:buSzPts val="1000"/>
              <a:buNone/>
              <a:defRPr sz="1000">
                <a:solidFill>
                  <a:srgbClr val="00344D"/>
                </a:solidFill>
              </a:defRPr>
            </a:lvl5pPr>
            <a:lvl6pPr lvl="5" algn="ctr" rtl="0">
              <a:spcBef>
                <a:spcPts val="500"/>
              </a:spcBef>
              <a:spcAft>
                <a:spcPts val="0"/>
              </a:spcAft>
              <a:buClr>
                <a:srgbClr val="00344D"/>
              </a:buClr>
              <a:buSzPts val="1000"/>
              <a:buNone/>
              <a:defRPr sz="1000">
                <a:solidFill>
                  <a:srgbClr val="00344D"/>
                </a:solidFill>
              </a:defRPr>
            </a:lvl6pPr>
            <a:lvl7pPr lvl="6" algn="ctr" rtl="0">
              <a:spcBef>
                <a:spcPts val="500"/>
              </a:spcBef>
              <a:spcAft>
                <a:spcPts val="0"/>
              </a:spcAft>
              <a:buClr>
                <a:srgbClr val="00344D"/>
              </a:buClr>
              <a:buSzPts val="1000"/>
              <a:buNone/>
              <a:defRPr sz="1000">
                <a:solidFill>
                  <a:srgbClr val="00344D"/>
                </a:solidFill>
              </a:defRPr>
            </a:lvl7pPr>
            <a:lvl8pPr lvl="7" algn="ctr" rtl="0">
              <a:spcBef>
                <a:spcPts val="500"/>
              </a:spcBef>
              <a:spcAft>
                <a:spcPts val="0"/>
              </a:spcAft>
              <a:buClr>
                <a:srgbClr val="00344D"/>
              </a:buClr>
              <a:buSzPts val="1000"/>
              <a:buNone/>
              <a:defRPr sz="1000">
                <a:solidFill>
                  <a:srgbClr val="00344D"/>
                </a:solidFill>
              </a:defRPr>
            </a:lvl8pPr>
            <a:lvl9pPr lvl="8" algn="ctr"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469" name="Google Shape;469;p48"/>
          <p:cNvSpPr txBox="1">
            <a:spLocks noGrp="1"/>
          </p:cNvSpPr>
          <p:nvPr>
            <p:ph type="title"/>
          </p:nvPr>
        </p:nvSpPr>
        <p:spPr>
          <a:xfrm>
            <a:off x="3373200" y="1048161"/>
            <a:ext cx="5445600" cy="557100"/>
          </a:xfrm>
          <a:prstGeom prst="rect">
            <a:avLst/>
          </a:prstGeom>
        </p:spPr>
        <p:txBody>
          <a:bodyPr spcFirstLastPara="1" wrap="square" lIns="0" tIns="0" rIns="0" bIns="0" anchor="t" anchorCtr="0">
            <a:spAutoFit/>
          </a:bodyPr>
          <a:lstStyle>
            <a:lvl1pPr lvl="0" algn="ctr" rtl="0">
              <a:lnSpc>
                <a:spcPct val="120000"/>
              </a:lnSpc>
              <a:spcBef>
                <a:spcPts val="0"/>
              </a:spcBef>
              <a:spcAft>
                <a:spcPts val="0"/>
              </a:spcAft>
              <a:buClr>
                <a:schemeClr val="lt1"/>
              </a:buClr>
              <a:buSzPts val="2400"/>
              <a:buNone/>
              <a:defRPr sz="2400">
                <a:solidFill>
                  <a:schemeClr val="lt1"/>
                </a:solidFill>
              </a:defRPr>
            </a:lvl1pPr>
            <a:lvl2pPr lvl="1" algn="ctr" rtl="0">
              <a:lnSpc>
                <a:spcPct val="100000"/>
              </a:lnSpc>
              <a:spcBef>
                <a:spcPts val="0"/>
              </a:spcBef>
              <a:spcAft>
                <a:spcPts val="0"/>
              </a:spcAft>
              <a:buClr>
                <a:srgbClr val="00344D"/>
              </a:buClr>
              <a:buSzPts val="1500"/>
              <a:buNone/>
              <a:defRPr>
                <a:solidFill>
                  <a:srgbClr val="00344D"/>
                </a:solidFill>
              </a:defRPr>
            </a:lvl2pPr>
            <a:lvl3pPr lvl="2" algn="ctr" rtl="0">
              <a:lnSpc>
                <a:spcPct val="100000"/>
              </a:lnSpc>
              <a:spcBef>
                <a:spcPts val="0"/>
              </a:spcBef>
              <a:spcAft>
                <a:spcPts val="0"/>
              </a:spcAft>
              <a:buClr>
                <a:srgbClr val="00344D"/>
              </a:buClr>
              <a:buSzPts val="1500"/>
              <a:buNone/>
              <a:defRPr>
                <a:solidFill>
                  <a:srgbClr val="00344D"/>
                </a:solidFill>
              </a:defRPr>
            </a:lvl3pPr>
            <a:lvl4pPr lvl="3" algn="ctr" rtl="0">
              <a:lnSpc>
                <a:spcPct val="100000"/>
              </a:lnSpc>
              <a:spcBef>
                <a:spcPts val="0"/>
              </a:spcBef>
              <a:spcAft>
                <a:spcPts val="0"/>
              </a:spcAft>
              <a:buClr>
                <a:srgbClr val="00344D"/>
              </a:buClr>
              <a:buSzPts val="1500"/>
              <a:buNone/>
              <a:defRPr>
                <a:solidFill>
                  <a:srgbClr val="00344D"/>
                </a:solidFill>
              </a:defRPr>
            </a:lvl4pPr>
            <a:lvl5pPr lvl="4" algn="ctr" rtl="0">
              <a:lnSpc>
                <a:spcPct val="100000"/>
              </a:lnSpc>
              <a:spcBef>
                <a:spcPts val="0"/>
              </a:spcBef>
              <a:spcAft>
                <a:spcPts val="0"/>
              </a:spcAft>
              <a:buClr>
                <a:srgbClr val="00344D"/>
              </a:buClr>
              <a:buSzPts val="1500"/>
              <a:buNone/>
              <a:defRPr>
                <a:solidFill>
                  <a:srgbClr val="00344D"/>
                </a:solidFill>
              </a:defRPr>
            </a:lvl5pPr>
            <a:lvl6pPr lvl="5" algn="ctr" rtl="0">
              <a:lnSpc>
                <a:spcPct val="100000"/>
              </a:lnSpc>
              <a:spcBef>
                <a:spcPts val="0"/>
              </a:spcBef>
              <a:spcAft>
                <a:spcPts val="0"/>
              </a:spcAft>
              <a:buClr>
                <a:srgbClr val="00344D"/>
              </a:buClr>
              <a:buSzPts val="1500"/>
              <a:buNone/>
              <a:defRPr>
                <a:solidFill>
                  <a:srgbClr val="00344D"/>
                </a:solidFill>
              </a:defRPr>
            </a:lvl6pPr>
            <a:lvl7pPr lvl="6" algn="ctr" rtl="0">
              <a:lnSpc>
                <a:spcPct val="100000"/>
              </a:lnSpc>
              <a:spcBef>
                <a:spcPts val="0"/>
              </a:spcBef>
              <a:spcAft>
                <a:spcPts val="0"/>
              </a:spcAft>
              <a:buClr>
                <a:srgbClr val="00344D"/>
              </a:buClr>
              <a:buSzPts val="1500"/>
              <a:buNone/>
              <a:defRPr>
                <a:solidFill>
                  <a:srgbClr val="00344D"/>
                </a:solidFill>
              </a:defRPr>
            </a:lvl7pPr>
            <a:lvl8pPr lvl="7" algn="ctr" rtl="0">
              <a:lnSpc>
                <a:spcPct val="100000"/>
              </a:lnSpc>
              <a:spcBef>
                <a:spcPts val="0"/>
              </a:spcBef>
              <a:spcAft>
                <a:spcPts val="0"/>
              </a:spcAft>
              <a:buClr>
                <a:srgbClr val="00344D"/>
              </a:buClr>
              <a:buSzPts val="1500"/>
              <a:buNone/>
              <a:defRPr>
                <a:solidFill>
                  <a:srgbClr val="00344D"/>
                </a:solidFill>
              </a:defRPr>
            </a:lvl8pPr>
            <a:lvl9pPr lvl="8" algn="ctr"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sp>
        <p:nvSpPr>
          <p:cNvPr id="470" name="Google Shape;470;p48"/>
          <p:cNvSpPr txBox="1">
            <a:spLocks noGrp="1"/>
          </p:cNvSpPr>
          <p:nvPr>
            <p:ph type="title" idx="2"/>
          </p:nvPr>
        </p:nvSpPr>
        <p:spPr>
          <a:xfrm>
            <a:off x="1112700" y="1534449"/>
            <a:ext cx="9966600" cy="2453100"/>
          </a:xfrm>
          <a:prstGeom prst="rect">
            <a:avLst/>
          </a:prstGeom>
        </p:spPr>
        <p:txBody>
          <a:bodyPr spcFirstLastPara="1" wrap="square" lIns="0" tIns="91425" rIns="91425" bIns="91425" anchor="b" anchorCtr="0">
            <a:noAutofit/>
          </a:bodyPr>
          <a:lstStyle>
            <a:lvl1pPr lvl="0" algn="ctr" rtl="0">
              <a:lnSpc>
                <a:spcPct val="70000"/>
              </a:lnSpc>
              <a:spcBef>
                <a:spcPts val="0"/>
              </a:spcBef>
              <a:spcAft>
                <a:spcPts val="0"/>
              </a:spcAft>
              <a:buClr>
                <a:schemeClr val="accent6"/>
              </a:buClr>
              <a:buSzPts val="9600"/>
              <a:buFont typeface="Poppins Light"/>
              <a:buNone/>
              <a:defRPr sz="9600">
                <a:solidFill>
                  <a:schemeClr val="accent6"/>
                </a:solidFill>
                <a:latin typeface="Poppins Light"/>
                <a:ea typeface="Poppins Light"/>
                <a:cs typeface="Poppins Light"/>
                <a:sym typeface="Poppins Light"/>
              </a:defRPr>
            </a:lvl1pPr>
            <a:lvl2pPr lvl="1"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2pPr>
            <a:lvl3pPr lvl="2"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3pPr>
            <a:lvl4pPr lvl="3"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4pPr>
            <a:lvl5pPr lvl="4"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5pPr>
            <a:lvl6pPr lvl="5"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6pPr>
            <a:lvl7pPr lvl="6"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7pPr>
            <a:lvl8pPr lvl="7"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8pPr>
            <a:lvl9pPr lvl="8"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9pPr>
          </a:lstStyle>
          <a:p>
            <a:r>
              <a:rPr lang="en-US"/>
              <a:t>Click to edit Master title style</a:t>
            </a:r>
            <a:endParaRPr/>
          </a:p>
        </p:txBody>
      </p:sp>
      <p:pic>
        <p:nvPicPr>
          <p:cNvPr id="471" name="Google Shape;471;p48"/>
          <p:cNvPicPr preferRelativeResize="0"/>
          <p:nvPr/>
        </p:nvPicPr>
        <p:blipFill>
          <a:blip r:embed="rId3">
            <a:alphaModFix/>
          </a:blip>
          <a:stretch>
            <a:fillRect/>
          </a:stretch>
        </p:blipFill>
        <p:spPr>
          <a:xfrm>
            <a:off x="484632" y="6510528"/>
            <a:ext cx="624173" cy="148947"/>
          </a:xfrm>
          <a:prstGeom prst="rect">
            <a:avLst/>
          </a:prstGeom>
          <a:noFill/>
          <a:ln>
            <a:noFill/>
          </a:ln>
        </p:spPr>
      </p:pic>
      <p:sp>
        <p:nvSpPr>
          <p:cNvPr id="472" name="Google Shape;472;p48"/>
          <p:cNvSpPr txBox="1">
            <a:spLocks noGrp="1"/>
          </p:cNvSpPr>
          <p:nvPr>
            <p:ph type="subTitle" idx="3"/>
          </p:nvPr>
        </p:nvSpPr>
        <p:spPr>
          <a:xfrm>
            <a:off x="4863000" y="4190694"/>
            <a:ext cx="2466000" cy="754200"/>
          </a:xfrm>
          <a:prstGeom prst="rect">
            <a:avLst/>
          </a:prstGeom>
        </p:spPr>
        <p:txBody>
          <a:bodyPr spcFirstLastPara="1" wrap="square" lIns="0" tIns="0" rIns="0" bIns="0" anchor="t" anchorCtr="0">
            <a:spAutoFit/>
          </a:bodyPr>
          <a:lstStyle>
            <a:lvl1pPr lvl="0" algn="ctr" rtl="0">
              <a:lnSpc>
                <a:spcPct val="120000"/>
              </a:lnSpc>
              <a:spcBef>
                <a:spcPts val="0"/>
              </a:spcBef>
              <a:spcAft>
                <a:spcPts val="0"/>
              </a:spcAft>
              <a:buClr>
                <a:srgbClr val="FEFEFE"/>
              </a:buClr>
              <a:buSzPts val="1200"/>
              <a:buFont typeface="Poppins"/>
              <a:buNone/>
              <a:defRPr sz="1200">
                <a:solidFill>
                  <a:srgbClr val="FEFEFE"/>
                </a:solidFill>
              </a:defRPr>
            </a:lvl1pPr>
            <a:lvl2pPr lvl="1" algn="ctr" rtl="0">
              <a:lnSpc>
                <a:spcPct val="120000"/>
              </a:lnSpc>
              <a:spcBef>
                <a:spcPts val="0"/>
              </a:spcBef>
              <a:spcAft>
                <a:spcPts val="0"/>
              </a:spcAft>
              <a:buClr>
                <a:srgbClr val="FEFEFE"/>
              </a:buClr>
              <a:buSzPts val="1200"/>
              <a:buFont typeface="Poppins"/>
              <a:buNone/>
              <a:defRPr sz="1200">
                <a:solidFill>
                  <a:srgbClr val="FEFEFE"/>
                </a:solidFill>
              </a:defRPr>
            </a:lvl2pPr>
            <a:lvl3pPr lvl="2"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3pPr>
            <a:lvl4pPr lvl="3"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4pPr>
            <a:lvl5pPr lvl="4"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5pPr>
            <a:lvl6pPr lvl="5"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6pPr>
            <a:lvl7pPr lvl="6"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7pPr>
            <a:lvl8pPr lvl="7"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8pPr>
            <a:lvl9pPr lvl="8"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9pPr>
          </a:lstStyle>
          <a:p>
            <a:r>
              <a:rPr lang="en-US"/>
              <a:t>Click to edit Master subtitle style</a:t>
            </a:r>
            <a:endParaRPr/>
          </a:p>
        </p:txBody>
      </p:sp>
      <p:sp>
        <p:nvSpPr>
          <p:cNvPr id="473" name="Google Shape;473;p48"/>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chemeClr val="lt1"/>
                </a:solidFill>
                <a:latin typeface="Poppins"/>
                <a:ea typeface="Poppins"/>
                <a:cs typeface="Poppins"/>
                <a:sym typeface="Poppins"/>
              </a:rPr>
              <a:t>©2024 Novata Inc.  •  All rights reserved  •  </a:t>
            </a:r>
            <a:fld id="{00000000-1234-1234-1234-123412341234}" type="slidenum">
              <a:rPr lang="en" sz="600">
                <a:solidFill>
                  <a:schemeClr val="lt1"/>
                </a:solidFill>
                <a:latin typeface="Poppins"/>
                <a:ea typeface="Poppins"/>
                <a:cs typeface="Poppins"/>
                <a:sym typeface="Poppins"/>
              </a:rPr>
              <a:t>‹#›</a:t>
            </a:fld>
            <a:endParaRPr sz="600">
              <a:solidFill>
                <a:schemeClr val="lt1"/>
              </a:solidFill>
              <a:latin typeface="Poppins"/>
              <a:ea typeface="Poppins"/>
              <a:cs typeface="Poppins"/>
              <a:sym typeface="Poppins"/>
            </a:endParaRPr>
          </a:p>
        </p:txBody>
      </p:sp>
    </p:spTree>
    <p:extLst>
      <p:ext uri="{BB962C8B-B14F-4D97-AF65-F5344CB8AC3E}">
        <p14:creationId xmlns:p14="http://schemas.microsoft.com/office/powerpoint/2010/main" val="351818323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32_Number Callout Option 2">
  <p:cSld name="32_Number Callout Option 2">
    <p:bg>
      <p:bgPr>
        <a:solidFill>
          <a:srgbClr val="00344D"/>
        </a:solidFill>
        <a:effectLst/>
      </p:bgPr>
    </p:bg>
    <p:spTree>
      <p:nvGrpSpPr>
        <p:cNvPr id="1" name="Shape 474"/>
        <p:cNvGrpSpPr/>
        <p:nvPr/>
      </p:nvGrpSpPr>
      <p:grpSpPr>
        <a:xfrm>
          <a:off x="0" y="0"/>
          <a:ext cx="0" cy="0"/>
          <a:chOff x="0" y="0"/>
          <a:chExt cx="0" cy="0"/>
        </a:xfrm>
      </p:grpSpPr>
      <p:pic>
        <p:nvPicPr>
          <p:cNvPr id="475" name="Google Shape;475;p49"/>
          <p:cNvPicPr preferRelativeResize="0"/>
          <p:nvPr/>
        </p:nvPicPr>
        <p:blipFill rotWithShape="1">
          <a:blip r:embed="rId2">
            <a:alphaModFix/>
          </a:blip>
          <a:srcRect l="1352" r="1352" b="31459"/>
          <a:stretch/>
        </p:blipFill>
        <p:spPr>
          <a:xfrm>
            <a:off x="0" y="2023025"/>
            <a:ext cx="12192000" cy="4834976"/>
          </a:xfrm>
          <a:prstGeom prst="rect">
            <a:avLst/>
          </a:prstGeom>
          <a:noFill/>
          <a:ln>
            <a:noFill/>
          </a:ln>
        </p:spPr>
      </p:pic>
      <p:sp>
        <p:nvSpPr>
          <p:cNvPr id="476" name="Google Shape;476;p49"/>
          <p:cNvSpPr txBox="1">
            <a:spLocks noGrp="1"/>
          </p:cNvSpPr>
          <p:nvPr>
            <p:ph type="subTitle" idx="1"/>
          </p:nvPr>
        </p:nvSpPr>
        <p:spPr>
          <a:xfrm>
            <a:off x="4440450" y="713932"/>
            <a:ext cx="3311100" cy="357300"/>
          </a:xfrm>
          <a:prstGeom prst="rect">
            <a:avLst/>
          </a:prstGeom>
        </p:spPr>
        <p:txBody>
          <a:bodyPr spcFirstLastPara="1" wrap="square" lIns="0" tIns="91425" rIns="0" bIns="91425" anchor="t" anchorCtr="0">
            <a:spAutoFit/>
          </a:bodyPr>
          <a:lstStyle>
            <a:lvl1pPr lvl="0" algn="ctr"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algn="ctr" rtl="0">
              <a:spcBef>
                <a:spcPts val="500"/>
              </a:spcBef>
              <a:spcAft>
                <a:spcPts val="0"/>
              </a:spcAft>
              <a:buClr>
                <a:srgbClr val="00344D"/>
              </a:buClr>
              <a:buSzPts val="1000"/>
              <a:buNone/>
              <a:defRPr sz="1000">
                <a:solidFill>
                  <a:srgbClr val="00344D"/>
                </a:solidFill>
              </a:defRPr>
            </a:lvl2pPr>
            <a:lvl3pPr lvl="2" algn="ctr" rtl="0">
              <a:spcBef>
                <a:spcPts val="500"/>
              </a:spcBef>
              <a:spcAft>
                <a:spcPts val="0"/>
              </a:spcAft>
              <a:buClr>
                <a:srgbClr val="00344D"/>
              </a:buClr>
              <a:buSzPts val="1000"/>
              <a:buNone/>
              <a:defRPr sz="1000">
                <a:solidFill>
                  <a:srgbClr val="00344D"/>
                </a:solidFill>
              </a:defRPr>
            </a:lvl3pPr>
            <a:lvl4pPr lvl="3" algn="ctr" rtl="0">
              <a:spcBef>
                <a:spcPts val="500"/>
              </a:spcBef>
              <a:spcAft>
                <a:spcPts val="0"/>
              </a:spcAft>
              <a:buClr>
                <a:srgbClr val="00344D"/>
              </a:buClr>
              <a:buSzPts val="1000"/>
              <a:buNone/>
              <a:defRPr sz="1000">
                <a:solidFill>
                  <a:srgbClr val="00344D"/>
                </a:solidFill>
              </a:defRPr>
            </a:lvl4pPr>
            <a:lvl5pPr lvl="4" algn="ctr" rtl="0">
              <a:spcBef>
                <a:spcPts val="500"/>
              </a:spcBef>
              <a:spcAft>
                <a:spcPts val="0"/>
              </a:spcAft>
              <a:buClr>
                <a:srgbClr val="00344D"/>
              </a:buClr>
              <a:buSzPts val="1000"/>
              <a:buNone/>
              <a:defRPr sz="1000">
                <a:solidFill>
                  <a:srgbClr val="00344D"/>
                </a:solidFill>
              </a:defRPr>
            </a:lvl5pPr>
            <a:lvl6pPr lvl="5" algn="ctr" rtl="0">
              <a:spcBef>
                <a:spcPts val="500"/>
              </a:spcBef>
              <a:spcAft>
                <a:spcPts val="0"/>
              </a:spcAft>
              <a:buClr>
                <a:srgbClr val="00344D"/>
              </a:buClr>
              <a:buSzPts val="1000"/>
              <a:buNone/>
              <a:defRPr sz="1000">
                <a:solidFill>
                  <a:srgbClr val="00344D"/>
                </a:solidFill>
              </a:defRPr>
            </a:lvl6pPr>
            <a:lvl7pPr lvl="6" algn="ctr" rtl="0">
              <a:spcBef>
                <a:spcPts val="500"/>
              </a:spcBef>
              <a:spcAft>
                <a:spcPts val="0"/>
              </a:spcAft>
              <a:buClr>
                <a:srgbClr val="00344D"/>
              </a:buClr>
              <a:buSzPts val="1000"/>
              <a:buNone/>
              <a:defRPr sz="1000">
                <a:solidFill>
                  <a:srgbClr val="00344D"/>
                </a:solidFill>
              </a:defRPr>
            </a:lvl7pPr>
            <a:lvl8pPr lvl="7" algn="ctr" rtl="0">
              <a:spcBef>
                <a:spcPts val="500"/>
              </a:spcBef>
              <a:spcAft>
                <a:spcPts val="0"/>
              </a:spcAft>
              <a:buClr>
                <a:srgbClr val="00344D"/>
              </a:buClr>
              <a:buSzPts val="1000"/>
              <a:buNone/>
              <a:defRPr sz="1000">
                <a:solidFill>
                  <a:srgbClr val="00344D"/>
                </a:solidFill>
              </a:defRPr>
            </a:lvl8pPr>
            <a:lvl9pPr lvl="8" algn="ctr"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477" name="Google Shape;477;p49"/>
          <p:cNvSpPr txBox="1">
            <a:spLocks noGrp="1"/>
          </p:cNvSpPr>
          <p:nvPr>
            <p:ph type="title"/>
          </p:nvPr>
        </p:nvSpPr>
        <p:spPr>
          <a:xfrm>
            <a:off x="3373200" y="1048161"/>
            <a:ext cx="5445600" cy="557100"/>
          </a:xfrm>
          <a:prstGeom prst="rect">
            <a:avLst/>
          </a:prstGeom>
        </p:spPr>
        <p:txBody>
          <a:bodyPr spcFirstLastPara="1" wrap="square" lIns="0" tIns="0" rIns="0" bIns="0" anchor="t" anchorCtr="0">
            <a:spAutoFit/>
          </a:bodyPr>
          <a:lstStyle>
            <a:lvl1pPr lvl="0" algn="ctr" rtl="0">
              <a:lnSpc>
                <a:spcPct val="120000"/>
              </a:lnSpc>
              <a:spcBef>
                <a:spcPts val="0"/>
              </a:spcBef>
              <a:spcAft>
                <a:spcPts val="0"/>
              </a:spcAft>
              <a:buClr>
                <a:schemeClr val="lt1"/>
              </a:buClr>
              <a:buSzPts val="2400"/>
              <a:buNone/>
              <a:defRPr sz="2400">
                <a:solidFill>
                  <a:schemeClr val="lt1"/>
                </a:solidFill>
              </a:defRPr>
            </a:lvl1pPr>
            <a:lvl2pPr lvl="1" algn="ctr" rtl="0">
              <a:lnSpc>
                <a:spcPct val="100000"/>
              </a:lnSpc>
              <a:spcBef>
                <a:spcPts val="0"/>
              </a:spcBef>
              <a:spcAft>
                <a:spcPts val="0"/>
              </a:spcAft>
              <a:buClr>
                <a:srgbClr val="00344D"/>
              </a:buClr>
              <a:buSzPts val="1500"/>
              <a:buNone/>
              <a:defRPr>
                <a:solidFill>
                  <a:srgbClr val="00344D"/>
                </a:solidFill>
              </a:defRPr>
            </a:lvl2pPr>
            <a:lvl3pPr lvl="2" algn="ctr" rtl="0">
              <a:lnSpc>
                <a:spcPct val="100000"/>
              </a:lnSpc>
              <a:spcBef>
                <a:spcPts val="0"/>
              </a:spcBef>
              <a:spcAft>
                <a:spcPts val="0"/>
              </a:spcAft>
              <a:buClr>
                <a:srgbClr val="00344D"/>
              </a:buClr>
              <a:buSzPts val="1500"/>
              <a:buNone/>
              <a:defRPr>
                <a:solidFill>
                  <a:srgbClr val="00344D"/>
                </a:solidFill>
              </a:defRPr>
            </a:lvl3pPr>
            <a:lvl4pPr lvl="3" algn="ctr" rtl="0">
              <a:lnSpc>
                <a:spcPct val="100000"/>
              </a:lnSpc>
              <a:spcBef>
                <a:spcPts val="0"/>
              </a:spcBef>
              <a:spcAft>
                <a:spcPts val="0"/>
              </a:spcAft>
              <a:buClr>
                <a:srgbClr val="00344D"/>
              </a:buClr>
              <a:buSzPts val="1500"/>
              <a:buNone/>
              <a:defRPr>
                <a:solidFill>
                  <a:srgbClr val="00344D"/>
                </a:solidFill>
              </a:defRPr>
            </a:lvl4pPr>
            <a:lvl5pPr lvl="4" algn="ctr" rtl="0">
              <a:lnSpc>
                <a:spcPct val="100000"/>
              </a:lnSpc>
              <a:spcBef>
                <a:spcPts val="0"/>
              </a:spcBef>
              <a:spcAft>
                <a:spcPts val="0"/>
              </a:spcAft>
              <a:buClr>
                <a:srgbClr val="00344D"/>
              </a:buClr>
              <a:buSzPts val="1500"/>
              <a:buNone/>
              <a:defRPr>
                <a:solidFill>
                  <a:srgbClr val="00344D"/>
                </a:solidFill>
              </a:defRPr>
            </a:lvl5pPr>
            <a:lvl6pPr lvl="5" algn="ctr" rtl="0">
              <a:lnSpc>
                <a:spcPct val="100000"/>
              </a:lnSpc>
              <a:spcBef>
                <a:spcPts val="0"/>
              </a:spcBef>
              <a:spcAft>
                <a:spcPts val="0"/>
              </a:spcAft>
              <a:buClr>
                <a:srgbClr val="00344D"/>
              </a:buClr>
              <a:buSzPts val="1500"/>
              <a:buNone/>
              <a:defRPr>
                <a:solidFill>
                  <a:srgbClr val="00344D"/>
                </a:solidFill>
              </a:defRPr>
            </a:lvl6pPr>
            <a:lvl7pPr lvl="6" algn="ctr" rtl="0">
              <a:lnSpc>
                <a:spcPct val="100000"/>
              </a:lnSpc>
              <a:spcBef>
                <a:spcPts val="0"/>
              </a:spcBef>
              <a:spcAft>
                <a:spcPts val="0"/>
              </a:spcAft>
              <a:buClr>
                <a:srgbClr val="00344D"/>
              </a:buClr>
              <a:buSzPts val="1500"/>
              <a:buNone/>
              <a:defRPr>
                <a:solidFill>
                  <a:srgbClr val="00344D"/>
                </a:solidFill>
              </a:defRPr>
            </a:lvl7pPr>
            <a:lvl8pPr lvl="7" algn="ctr" rtl="0">
              <a:lnSpc>
                <a:spcPct val="100000"/>
              </a:lnSpc>
              <a:spcBef>
                <a:spcPts val="0"/>
              </a:spcBef>
              <a:spcAft>
                <a:spcPts val="0"/>
              </a:spcAft>
              <a:buClr>
                <a:srgbClr val="00344D"/>
              </a:buClr>
              <a:buSzPts val="1500"/>
              <a:buNone/>
              <a:defRPr>
                <a:solidFill>
                  <a:srgbClr val="00344D"/>
                </a:solidFill>
              </a:defRPr>
            </a:lvl8pPr>
            <a:lvl9pPr lvl="8" algn="ctr"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sp>
        <p:nvSpPr>
          <p:cNvPr id="478" name="Google Shape;478;p49"/>
          <p:cNvSpPr txBox="1">
            <a:spLocks noGrp="1"/>
          </p:cNvSpPr>
          <p:nvPr>
            <p:ph type="title" idx="2"/>
          </p:nvPr>
        </p:nvSpPr>
        <p:spPr>
          <a:xfrm>
            <a:off x="1112700" y="1534449"/>
            <a:ext cx="9966600" cy="2453100"/>
          </a:xfrm>
          <a:prstGeom prst="rect">
            <a:avLst/>
          </a:prstGeom>
        </p:spPr>
        <p:txBody>
          <a:bodyPr spcFirstLastPara="1" wrap="square" lIns="0" tIns="91425" rIns="91425" bIns="91425" anchor="b" anchorCtr="0">
            <a:noAutofit/>
          </a:bodyPr>
          <a:lstStyle>
            <a:lvl1pPr lvl="0" algn="ctr" rtl="0">
              <a:lnSpc>
                <a:spcPct val="7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1pPr>
            <a:lvl2pPr lvl="1"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2pPr>
            <a:lvl3pPr lvl="2"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3pPr>
            <a:lvl4pPr lvl="3"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4pPr>
            <a:lvl5pPr lvl="4"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5pPr>
            <a:lvl6pPr lvl="5"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6pPr>
            <a:lvl7pPr lvl="6"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7pPr>
            <a:lvl8pPr lvl="7"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8pPr>
            <a:lvl9pPr lvl="8"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9pPr>
          </a:lstStyle>
          <a:p>
            <a:r>
              <a:rPr lang="en-US"/>
              <a:t>Click to edit Master title style</a:t>
            </a:r>
            <a:endParaRPr/>
          </a:p>
        </p:txBody>
      </p:sp>
      <p:pic>
        <p:nvPicPr>
          <p:cNvPr id="479" name="Google Shape;479;p49"/>
          <p:cNvPicPr preferRelativeResize="0"/>
          <p:nvPr/>
        </p:nvPicPr>
        <p:blipFill>
          <a:blip r:embed="rId3">
            <a:alphaModFix/>
          </a:blip>
          <a:stretch>
            <a:fillRect/>
          </a:stretch>
        </p:blipFill>
        <p:spPr>
          <a:xfrm>
            <a:off x="484632" y="6510528"/>
            <a:ext cx="624173" cy="148947"/>
          </a:xfrm>
          <a:prstGeom prst="rect">
            <a:avLst/>
          </a:prstGeom>
          <a:noFill/>
          <a:ln>
            <a:noFill/>
          </a:ln>
        </p:spPr>
      </p:pic>
      <p:sp>
        <p:nvSpPr>
          <p:cNvPr id="480" name="Google Shape;480;p49"/>
          <p:cNvSpPr txBox="1">
            <a:spLocks noGrp="1"/>
          </p:cNvSpPr>
          <p:nvPr>
            <p:ph type="subTitle" idx="3"/>
          </p:nvPr>
        </p:nvSpPr>
        <p:spPr>
          <a:xfrm>
            <a:off x="4863000" y="4190694"/>
            <a:ext cx="2466000" cy="754200"/>
          </a:xfrm>
          <a:prstGeom prst="rect">
            <a:avLst/>
          </a:prstGeom>
        </p:spPr>
        <p:txBody>
          <a:bodyPr spcFirstLastPara="1" wrap="square" lIns="0" tIns="0" rIns="0" bIns="0" anchor="t" anchorCtr="0">
            <a:spAutoFit/>
          </a:bodyPr>
          <a:lstStyle>
            <a:lvl1pPr lvl="0" algn="ctr" rtl="0">
              <a:lnSpc>
                <a:spcPct val="120000"/>
              </a:lnSpc>
              <a:spcBef>
                <a:spcPts val="0"/>
              </a:spcBef>
              <a:spcAft>
                <a:spcPts val="0"/>
              </a:spcAft>
              <a:buClr>
                <a:srgbClr val="FEFEFE"/>
              </a:buClr>
              <a:buSzPts val="1200"/>
              <a:buFont typeface="Poppins"/>
              <a:buNone/>
              <a:defRPr sz="1200">
                <a:solidFill>
                  <a:srgbClr val="FEFEFE"/>
                </a:solidFill>
              </a:defRPr>
            </a:lvl1pPr>
            <a:lvl2pPr lvl="1" algn="ctr" rtl="0">
              <a:lnSpc>
                <a:spcPct val="120000"/>
              </a:lnSpc>
              <a:spcBef>
                <a:spcPts val="0"/>
              </a:spcBef>
              <a:spcAft>
                <a:spcPts val="0"/>
              </a:spcAft>
              <a:buClr>
                <a:srgbClr val="FEFEFE"/>
              </a:buClr>
              <a:buSzPts val="1200"/>
              <a:buFont typeface="Poppins"/>
              <a:buNone/>
              <a:defRPr sz="1200">
                <a:solidFill>
                  <a:srgbClr val="FEFEFE"/>
                </a:solidFill>
              </a:defRPr>
            </a:lvl2pPr>
            <a:lvl3pPr lvl="2"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3pPr>
            <a:lvl4pPr lvl="3"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4pPr>
            <a:lvl5pPr lvl="4"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5pPr>
            <a:lvl6pPr lvl="5"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6pPr>
            <a:lvl7pPr lvl="6"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7pPr>
            <a:lvl8pPr lvl="7"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8pPr>
            <a:lvl9pPr lvl="8"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9pPr>
          </a:lstStyle>
          <a:p>
            <a:r>
              <a:rPr lang="en-US"/>
              <a:t>Click to edit Master subtitle style</a:t>
            </a:r>
            <a:endParaRPr/>
          </a:p>
        </p:txBody>
      </p:sp>
      <p:sp>
        <p:nvSpPr>
          <p:cNvPr id="481" name="Google Shape;481;p49"/>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chemeClr val="lt1"/>
                </a:solidFill>
                <a:latin typeface="Poppins"/>
                <a:ea typeface="Poppins"/>
                <a:cs typeface="Poppins"/>
                <a:sym typeface="Poppins"/>
              </a:rPr>
              <a:t>©2024 Novata Inc.  •  All rights reserved  •  </a:t>
            </a:r>
            <a:fld id="{00000000-1234-1234-1234-123412341234}" type="slidenum">
              <a:rPr lang="en" sz="600">
                <a:solidFill>
                  <a:schemeClr val="lt1"/>
                </a:solidFill>
                <a:latin typeface="Poppins"/>
                <a:ea typeface="Poppins"/>
                <a:cs typeface="Poppins"/>
                <a:sym typeface="Poppins"/>
              </a:rPr>
              <a:t>‹#›</a:t>
            </a:fld>
            <a:endParaRPr sz="600">
              <a:solidFill>
                <a:schemeClr val="lt1"/>
              </a:solidFill>
              <a:latin typeface="Poppins"/>
              <a:ea typeface="Poppins"/>
              <a:cs typeface="Poppins"/>
              <a:sym typeface="Poppins"/>
            </a:endParaRPr>
          </a:p>
        </p:txBody>
      </p:sp>
    </p:spTree>
    <p:extLst>
      <p:ext uri="{BB962C8B-B14F-4D97-AF65-F5344CB8AC3E}">
        <p14:creationId xmlns:p14="http://schemas.microsoft.com/office/powerpoint/2010/main" val="302584599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32_Number Callout Option 2 GG">
  <p:cSld name="32_Number Callout Option 2 GG">
    <p:bg>
      <p:bgPr>
        <a:solidFill>
          <a:srgbClr val="00344D"/>
        </a:solidFill>
        <a:effectLst/>
      </p:bgPr>
    </p:bg>
    <p:spTree>
      <p:nvGrpSpPr>
        <p:cNvPr id="1" name="Shape 482"/>
        <p:cNvGrpSpPr/>
        <p:nvPr/>
      </p:nvGrpSpPr>
      <p:grpSpPr>
        <a:xfrm>
          <a:off x="0" y="0"/>
          <a:ext cx="0" cy="0"/>
          <a:chOff x="0" y="0"/>
          <a:chExt cx="0" cy="0"/>
        </a:xfrm>
      </p:grpSpPr>
      <p:pic>
        <p:nvPicPr>
          <p:cNvPr id="483" name="Google Shape;483;p50"/>
          <p:cNvPicPr preferRelativeResize="0"/>
          <p:nvPr/>
        </p:nvPicPr>
        <p:blipFill rotWithShape="1">
          <a:blip r:embed="rId2">
            <a:alphaModFix/>
          </a:blip>
          <a:srcRect l="1352" r="1342" b="31459"/>
          <a:stretch/>
        </p:blipFill>
        <p:spPr>
          <a:xfrm>
            <a:off x="0" y="2023025"/>
            <a:ext cx="12192000" cy="4834976"/>
          </a:xfrm>
          <a:prstGeom prst="rect">
            <a:avLst/>
          </a:prstGeom>
          <a:noFill/>
          <a:ln>
            <a:noFill/>
          </a:ln>
        </p:spPr>
      </p:pic>
      <p:sp>
        <p:nvSpPr>
          <p:cNvPr id="484" name="Google Shape;484;p50"/>
          <p:cNvSpPr txBox="1">
            <a:spLocks noGrp="1"/>
          </p:cNvSpPr>
          <p:nvPr>
            <p:ph type="subTitle" idx="1"/>
          </p:nvPr>
        </p:nvSpPr>
        <p:spPr>
          <a:xfrm>
            <a:off x="4440450" y="713932"/>
            <a:ext cx="3311100" cy="357300"/>
          </a:xfrm>
          <a:prstGeom prst="rect">
            <a:avLst/>
          </a:prstGeom>
        </p:spPr>
        <p:txBody>
          <a:bodyPr spcFirstLastPara="1" wrap="square" lIns="0" tIns="91425" rIns="0" bIns="91425" anchor="t" anchorCtr="0">
            <a:spAutoFit/>
          </a:bodyPr>
          <a:lstStyle>
            <a:lvl1pPr lvl="0" algn="ctr"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algn="ctr" rtl="0">
              <a:spcBef>
                <a:spcPts val="500"/>
              </a:spcBef>
              <a:spcAft>
                <a:spcPts val="0"/>
              </a:spcAft>
              <a:buClr>
                <a:srgbClr val="00344D"/>
              </a:buClr>
              <a:buSzPts val="1000"/>
              <a:buNone/>
              <a:defRPr sz="1000">
                <a:solidFill>
                  <a:srgbClr val="00344D"/>
                </a:solidFill>
              </a:defRPr>
            </a:lvl2pPr>
            <a:lvl3pPr lvl="2" algn="ctr" rtl="0">
              <a:spcBef>
                <a:spcPts val="500"/>
              </a:spcBef>
              <a:spcAft>
                <a:spcPts val="0"/>
              </a:spcAft>
              <a:buClr>
                <a:srgbClr val="00344D"/>
              </a:buClr>
              <a:buSzPts val="1000"/>
              <a:buNone/>
              <a:defRPr sz="1000">
                <a:solidFill>
                  <a:srgbClr val="00344D"/>
                </a:solidFill>
              </a:defRPr>
            </a:lvl3pPr>
            <a:lvl4pPr lvl="3" algn="ctr" rtl="0">
              <a:spcBef>
                <a:spcPts val="500"/>
              </a:spcBef>
              <a:spcAft>
                <a:spcPts val="0"/>
              </a:spcAft>
              <a:buClr>
                <a:srgbClr val="00344D"/>
              </a:buClr>
              <a:buSzPts val="1000"/>
              <a:buNone/>
              <a:defRPr sz="1000">
                <a:solidFill>
                  <a:srgbClr val="00344D"/>
                </a:solidFill>
              </a:defRPr>
            </a:lvl4pPr>
            <a:lvl5pPr lvl="4" algn="ctr" rtl="0">
              <a:spcBef>
                <a:spcPts val="500"/>
              </a:spcBef>
              <a:spcAft>
                <a:spcPts val="0"/>
              </a:spcAft>
              <a:buClr>
                <a:srgbClr val="00344D"/>
              </a:buClr>
              <a:buSzPts val="1000"/>
              <a:buNone/>
              <a:defRPr sz="1000">
                <a:solidFill>
                  <a:srgbClr val="00344D"/>
                </a:solidFill>
              </a:defRPr>
            </a:lvl5pPr>
            <a:lvl6pPr lvl="5" algn="ctr" rtl="0">
              <a:spcBef>
                <a:spcPts val="500"/>
              </a:spcBef>
              <a:spcAft>
                <a:spcPts val="0"/>
              </a:spcAft>
              <a:buClr>
                <a:srgbClr val="00344D"/>
              </a:buClr>
              <a:buSzPts val="1000"/>
              <a:buNone/>
              <a:defRPr sz="1000">
                <a:solidFill>
                  <a:srgbClr val="00344D"/>
                </a:solidFill>
              </a:defRPr>
            </a:lvl6pPr>
            <a:lvl7pPr lvl="6" algn="ctr" rtl="0">
              <a:spcBef>
                <a:spcPts val="500"/>
              </a:spcBef>
              <a:spcAft>
                <a:spcPts val="0"/>
              </a:spcAft>
              <a:buClr>
                <a:srgbClr val="00344D"/>
              </a:buClr>
              <a:buSzPts val="1000"/>
              <a:buNone/>
              <a:defRPr sz="1000">
                <a:solidFill>
                  <a:srgbClr val="00344D"/>
                </a:solidFill>
              </a:defRPr>
            </a:lvl7pPr>
            <a:lvl8pPr lvl="7" algn="ctr" rtl="0">
              <a:spcBef>
                <a:spcPts val="500"/>
              </a:spcBef>
              <a:spcAft>
                <a:spcPts val="0"/>
              </a:spcAft>
              <a:buClr>
                <a:srgbClr val="00344D"/>
              </a:buClr>
              <a:buSzPts val="1000"/>
              <a:buNone/>
              <a:defRPr sz="1000">
                <a:solidFill>
                  <a:srgbClr val="00344D"/>
                </a:solidFill>
              </a:defRPr>
            </a:lvl8pPr>
            <a:lvl9pPr lvl="8" algn="ctr"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485" name="Google Shape;485;p50"/>
          <p:cNvSpPr txBox="1">
            <a:spLocks noGrp="1"/>
          </p:cNvSpPr>
          <p:nvPr>
            <p:ph type="title"/>
          </p:nvPr>
        </p:nvSpPr>
        <p:spPr>
          <a:xfrm>
            <a:off x="3373200" y="1048161"/>
            <a:ext cx="5445600" cy="557100"/>
          </a:xfrm>
          <a:prstGeom prst="rect">
            <a:avLst/>
          </a:prstGeom>
        </p:spPr>
        <p:txBody>
          <a:bodyPr spcFirstLastPara="1" wrap="square" lIns="0" tIns="0" rIns="0" bIns="0" anchor="t" anchorCtr="0">
            <a:spAutoFit/>
          </a:bodyPr>
          <a:lstStyle>
            <a:lvl1pPr lvl="0" algn="ctr" rtl="0">
              <a:lnSpc>
                <a:spcPct val="120000"/>
              </a:lnSpc>
              <a:spcBef>
                <a:spcPts val="0"/>
              </a:spcBef>
              <a:spcAft>
                <a:spcPts val="0"/>
              </a:spcAft>
              <a:buClr>
                <a:schemeClr val="lt1"/>
              </a:buClr>
              <a:buSzPts val="2400"/>
              <a:buNone/>
              <a:defRPr sz="2400">
                <a:solidFill>
                  <a:schemeClr val="lt1"/>
                </a:solidFill>
              </a:defRPr>
            </a:lvl1pPr>
            <a:lvl2pPr lvl="1" algn="ctr" rtl="0">
              <a:lnSpc>
                <a:spcPct val="100000"/>
              </a:lnSpc>
              <a:spcBef>
                <a:spcPts val="0"/>
              </a:spcBef>
              <a:spcAft>
                <a:spcPts val="0"/>
              </a:spcAft>
              <a:buClr>
                <a:srgbClr val="00344D"/>
              </a:buClr>
              <a:buSzPts val="1500"/>
              <a:buNone/>
              <a:defRPr>
                <a:solidFill>
                  <a:srgbClr val="00344D"/>
                </a:solidFill>
              </a:defRPr>
            </a:lvl2pPr>
            <a:lvl3pPr lvl="2" algn="ctr" rtl="0">
              <a:lnSpc>
                <a:spcPct val="100000"/>
              </a:lnSpc>
              <a:spcBef>
                <a:spcPts val="0"/>
              </a:spcBef>
              <a:spcAft>
                <a:spcPts val="0"/>
              </a:spcAft>
              <a:buClr>
                <a:srgbClr val="00344D"/>
              </a:buClr>
              <a:buSzPts val="1500"/>
              <a:buNone/>
              <a:defRPr>
                <a:solidFill>
                  <a:srgbClr val="00344D"/>
                </a:solidFill>
              </a:defRPr>
            </a:lvl3pPr>
            <a:lvl4pPr lvl="3" algn="ctr" rtl="0">
              <a:lnSpc>
                <a:spcPct val="100000"/>
              </a:lnSpc>
              <a:spcBef>
                <a:spcPts val="0"/>
              </a:spcBef>
              <a:spcAft>
                <a:spcPts val="0"/>
              </a:spcAft>
              <a:buClr>
                <a:srgbClr val="00344D"/>
              </a:buClr>
              <a:buSzPts val="1500"/>
              <a:buNone/>
              <a:defRPr>
                <a:solidFill>
                  <a:srgbClr val="00344D"/>
                </a:solidFill>
              </a:defRPr>
            </a:lvl4pPr>
            <a:lvl5pPr lvl="4" algn="ctr" rtl="0">
              <a:lnSpc>
                <a:spcPct val="100000"/>
              </a:lnSpc>
              <a:spcBef>
                <a:spcPts val="0"/>
              </a:spcBef>
              <a:spcAft>
                <a:spcPts val="0"/>
              </a:spcAft>
              <a:buClr>
                <a:srgbClr val="00344D"/>
              </a:buClr>
              <a:buSzPts val="1500"/>
              <a:buNone/>
              <a:defRPr>
                <a:solidFill>
                  <a:srgbClr val="00344D"/>
                </a:solidFill>
              </a:defRPr>
            </a:lvl5pPr>
            <a:lvl6pPr lvl="5" algn="ctr" rtl="0">
              <a:lnSpc>
                <a:spcPct val="100000"/>
              </a:lnSpc>
              <a:spcBef>
                <a:spcPts val="0"/>
              </a:spcBef>
              <a:spcAft>
                <a:spcPts val="0"/>
              </a:spcAft>
              <a:buClr>
                <a:srgbClr val="00344D"/>
              </a:buClr>
              <a:buSzPts val="1500"/>
              <a:buNone/>
              <a:defRPr>
                <a:solidFill>
                  <a:srgbClr val="00344D"/>
                </a:solidFill>
              </a:defRPr>
            </a:lvl6pPr>
            <a:lvl7pPr lvl="6" algn="ctr" rtl="0">
              <a:lnSpc>
                <a:spcPct val="100000"/>
              </a:lnSpc>
              <a:spcBef>
                <a:spcPts val="0"/>
              </a:spcBef>
              <a:spcAft>
                <a:spcPts val="0"/>
              </a:spcAft>
              <a:buClr>
                <a:srgbClr val="00344D"/>
              </a:buClr>
              <a:buSzPts val="1500"/>
              <a:buNone/>
              <a:defRPr>
                <a:solidFill>
                  <a:srgbClr val="00344D"/>
                </a:solidFill>
              </a:defRPr>
            </a:lvl7pPr>
            <a:lvl8pPr lvl="7" algn="ctr" rtl="0">
              <a:lnSpc>
                <a:spcPct val="100000"/>
              </a:lnSpc>
              <a:spcBef>
                <a:spcPts val="0"/>
              </a:spcBef>
              <a:spcAft>
                <a:spcPts val="0"/>
              </a:spcAft>
              <a:buClr>
                <a:srgbClr val="00344D"/>
              </a:buClr>
              <a:buSzPts val="1500"/>
              <a:buNone/>
              <a:defRPr>
                <a:solidFill>
                  <a:srgbClr val="00344D"/>
                </a:solidFill>
              </a:defRPr>
            </a:lvl8pPr>
            <a:lvl9pPr lvl="8" algn="ctr"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sp>
        <p:nvSpPr>
          <p:cNvPr id="486" name="Google Shape;486;p50"/>
          <p:cNvSpPr txBox="1">
            <a:spLocks noGrp="1"/>
          </p:cNvSpPr>
          <p:nvPr>
            <p:ph type="title" idx="2"/>
          </p:nvPr>
        </p:nvSpPr>
        <p:spPr>
          <a:xfrm>
            <a:off x="1112700" y="1534449"/>
            <a:ext cx="9966600" cy="2453100"/>
          </a:xfrm>
          <a:prstGeom prst="rect">
            <a:avLst/>
          </a:prstGeom>
        </p:spPr>
        <p:txBody>
          <a:bodyPr spcFirstLastPara="1" wrap="square" lIns="0" tIns="91425" rIns="91425" bIns="91425" anchor="b" anchorCtr="0">
            <a:noAutofit/>
          </a:bodyPr>
          <a:lstStyle>
            <a:lvl1pPr lvl="0" algn="ctr" rtl="0">
              <a:lnSpc>
                <a:spcPct val="70000"/>
              </a:lnSpc>
              <a:spcBef>
                <a:spcPts val="0"/>
              </a:spcBef>
              <a:spcAft>
                <a:spcPts val="0"/>
              </a:spcAft>
              <a:buClr>
                <a:schemeClr val="accent6"/>
              </a:buClr>
              <a:buSzPts val="9600"/>
              <a:buFont typeface="Poppins Light"/>
              <a:buNone/>
              <a:defRPr sz="9600">
                <a:solidFill>
                  <a:schemeClr val="accent6"/>
                </a:solidFill>
                <a:latin typeface="Poppins Light"/>
                <a:ea typeface="Poppins Light"/>
                <a:cs typeface="Poppins Light"/>
                <a:sym typeface="Poppins Light"/>
              </a:defRPr>
            </a:lvl1pPr>
            <a:lvl2pPr lvl="1" algn="ctr" rtl="0">
              <a:lnSpc>
                <a:spcPct val="60000"/>
              </a:lnSpc>
              <a:spcBef>
                <a:spcPts val="0"/>
              </a:spcBef>
              <a:spcAft>
                <a:spcPts val="0"/>
              </a:spcAft>
              <a:buClr>
                <a:schemeClr val="accent6"/>
              </a:buClr>
              <a:buSzPts val="9600"/>
              <a:buFont typeface="Poppins Light"/>
              <a:buNone/>
              <a:defRPr sz="9600">
                <a:solidFill>
                  <a:schemeClr val="accent6"/>
                </a:solidFill>
                <a:latin typeface="Poppins Light"/>
                <a:ea typeface="Poppins Light"/>
                <a:cs typeface="Poppins Light"/>
                <a:sym typeface="Poppins Light"/>
              </a:defRPr>
            </a:lvl2pPr>
            <a:lvl3pPr lvl="2" algn="ctr" rtl="0">
              <a:lnSpc>
                <a:spcPct val="60000"/>
              </a:lnSpc>
              <a:spcBef>
                <a:spcPts val="0"/>
              </a:spcBef>
              <a:spcAft>
                <a:spcPts val="0"/>
              </a:spcAft>
              <a:buClr>
                <a:schemeClr val="accent6"/>
              </a:buClr>
              <a:buSzPts val="9600"/>
              <a:buFont typeface="Poppins Light"/>
              <a:buNone/>
              <a:defRPr sz="9600">
                <a:solidFill>
                  <a:schemeClr val="accent6"/>
                </a:solidFill>
                <a:latin typeface="Poppins Light"/>
                <a:ea typeface="Poppins Light"/>
                <a:cs typeface="Poppins Light"/>
                <a:sym typeface="Poppins Light"/>
              </a:defRPr>
            </a:lvl3pPr>
            <a:lvl4pPr lvl="3" algn="ctr" rtl="0">
              <a:lnSpc>
                <a:spcPct val="60000"/>
              </a:lnSpc>
              <a:spcBef>
                <a:spcPts val="0"/>
              </a:spcBef>
              <a:spcAft>
                <a:spcPts val="0"/>
              </a:spcAft>
              <a:buClr>
                <a:schemeClr val="accent6"/>
              </a:buClr>
              <a:buSzPts val="9600"/>
              <a:buFont typeface="Poppins Light"/>
              <a:buNone/>
              <a:defRPr sz="9600">
                <a:solidFill>
                  <a:schemeClr val="accent6"/>
                </a:solidFill>
                <a:latin typeface="Poppins Light"/>
                <a:ea typeface="Poppins Light"/>
                <a:cs typeface="Poppins Light"/>
                <a:sym typeface="Poppins Light"/>
              </a:defRPr>
            </a:lvl4pPr>
            <a:lvl5pPr lvl="4" algn="ctr" rtl="0">
              <a:lnSpc>
                <a:spcPct val="60000"/>
              </a:lnSpc>
              <a:spcBef>
                <a:spcPts val="0"/>
              </a:spcBef>
              <a:spcAft>
                <a:spcPts val="0"/>
              </a:spcAft>
              <a:buClr>
                <a:schemeClr val="accent6"/>
              </a:buClr>
              <a:buSzPts val="9600"/>
              <a:buFont typeface="Poppins Light"/>
              <a:buNone/>
              <a:defRPr sz="9600">
                <a:solidFill>
                  <a:schemeClr val="accent6"/>
                </a:solidFill>
                <a:latin typeface="Poppins Light"/>
                <a:ea typeface="Poppins Light"/>
                <a:cs typeface="Poppins Light"/>
                <a:sym typeface="Poppins Light"/>
              </a:defRPr>
            </a:lvl5pPr>
            <a:lvl6pPr lvl="5" algn="ctr" rtl="0">
              <a:lnSpc>
                <a:spcPct val="60000"/>
              </a:lnSpc>
              <a:spcBef>
                <a:spcPts val="0"/>
              </a:spcBef>
              <a:spcAft>
                <a:spcPts val="0"/>
              </a:spcAft>
              <a:buClr>
                <a:schemeClr val="accent6"/>
              </a:buClr>
              <a:buSzPts val="9600"/>
              <a:buFont typeface="Poppins Light"/>
              <a:buNone/>
              <a:defRPr sz="9600">
                <a:solidFill>
                  <a:schemeClr val="accent6"/>
                </a:solidFill>
                <a:latin typeface="Poppins Light"/>
                <a:ea typeface="Poppins Light"/>
                <a:cs typeface="Poppins Light"/>
                <a:sym typeface="Poppins Light"/>
              </a:defRPr>
            </a:lvl6pPr>
            <a:lvl7pPr lvl="6" algn="ctr" rtl="0">
              <a:lnSpc>
                <a:spcPct val="60000"/>
              </a:lnSpc>
              <a:spcBef>
                <a:spcPts val="0"/>
              </a:spcBef>
              <a:spcAft>
                <a:spcPts val="0"/>
              </a:spcAft>
              <a:buClr>
                <a:schemeClr val="accent6"/>
              </a:buClr>
              <a:buSzPts val="9600"/>
              <a:buFont typeface="Poppins Light"/>
              <a:buNone/>
              <a:defRPr sz="9600">
                <a:solidFill>
                  <a:schemeClr val="accent6"/>
                </a:solidFill>
                <a:latin typeface="Poppins Light"/>
                <a:ea typeface="Poppins Light"/>
                <a:cs typeface="Poppins Light"/>
                <a:sym typeface="Poppins Light"/>
              </a:defRPr>
            </a:lvl7pPr>
            <a:lvl8pPr lvl="7" algn="ctr" rtl="0">
              <a:lnSpc>
                <a:spcPct val="60000"/>
              </a:lnSpc>
              <a:spcBef>
                <a:spcPts val="0"/>
              </a:spcBef>
              <a:spcAft>
                <a:spcPts val="0"/>
              </a:spcAft>
              <a:buClr>
                <a:schemeClr val="accent6"/>
              </a:buClr>
              <a:buSzPts val="9600"/>
              <a:buFont typeface="Poppins Light"/>
              <a:buNone/>
              <a:defRPr sz="9600">
                <a:solidFill>
                  <a:schemeClr val="accent6"/>
                </a:solidFill>
                <a:latin typeface="Poppins Light"/>
                <a:ea typeface="Poppins Light"/>
                <a:cs typeface="Poppins Light"/>
                <a:sym typeface="Poppins Light"/>
              </a:defRPr>
            </a:lvl8pPr>
            <a:lvl9pPr lvl="8" algn="ctr" rtl="0">
              <a:lnSpc>
                <a:spcPct val="60000"/>
              </a:lnSpc>
              <a:spcBef>
                <a:spcPts val="0"/>
              </a:spcBef>
              <a:spcAft>
                <a:spcPts val="0"/>
              </a:spcAft>
              <a:buClr>
                <a:schemeClr val="accent6"/>
              </a:buClr>
              <a:buSzPts val="9600"/>
              <a:buFont typeface="Poppins Light"/>
              <a:buNone/>
              <a:defRPr sz="9600">
                <a:solidFill>
                  <a:schemeClr val="accent6"/>
                </a:solidFill>
                <a:latin typeface="Poppins Light"/>
                <a:ea typeface="Poppins Light"/>
                <a:cs typeface="Poppins Light"/>
                <a:sym typeface="Poppins Light"/>
              </a:defRPr>
            </a:lvl9pPr>
          </a:lstStyle>
          <a:p>
            <a:r>
              <a:rPr lang="en-US"/>
              <a:t>Click to edit Master title style</a:t>
            </a:r>
            <a:endParaRPr/>
          </a:p>
        </p:txBody>
      </p:sp>
      <p:pic>
        <p:nvPicPr>
          <p:cNvPr id="487" name="Google Shape;487;p50"/>
          <p:cNvPicPr preferRelativeResize="0"/>
          <p:nvPr/>
        </p:nvPicPr>
        <p:blipFill>
          <a:blip r:embed="rId3">
            <a:alphaModFix/>
          </a:blip>
          <a:stretch>
            <a:fillRect/>
          </a:stretch>
        </p:blipFill>
        <p:spPr>
          <a:xfrm>
            <a:off x="484632" y="6510528"/>
            <a:ext cx="624173" cy="148947"/>
          </a:xfrm>
          <a:prstGeom prst="rect">
            <a:avLst/>
          </a:prstGeom>
          <a:noFill/>
          <a:ln>
            <a:noFill/>
          </a:ln>
        </p:spPr>
      </p:pic>
      <p:sp>
        <p:nvSpPr>
          <p:cNvPr id="488" name="Google Shape;488;p50"/>
          <p:cNvSpPr txBox="1">
            <a:spLocks noGrp="1"/>
          </p:cNvSpPr>
          <p:nvPr>
            <p:ph type="subTitle" idx="3"/>
          </p:nvPr>
        </p:nvSpPr>
        <p:spPr>
          <a:xfrm>
            <a:off x="4863000" y="4190694"/>
            <a:ext cx="2466000" cy="754200"/>
          </a:xfrm>
          <a:prstGeom prst="rect">
            <a:avLst/>
          </a:prstGeom>
        </p:spPr>
        <p:txBody>
          <a:bodyPr spcFirstLastPara="1" wrap="square" lIns="0" tIns="0" rIns="0" bIns="0" anchor="t" anchorCtr="0">
            <a:spAutoFit/>
          </a:bodyPr>
          <a:lstStyle>
            <a:lvl1pPr lvl="0" algn="ctr" rtl="0">
              <a:lnSpc>
                <a:spcPct val="120000"/>
              </a:lnSpc>
              <a:spcBef>
                <a:spcPts val="0"/>
              </a:spcBef>
              <a:spcAft>
                <a:spcPts val="0"/>
              </a:spcAft>
              <a:buClr>
                <a:srgbClr val="FEFEFE"/>
              </a:buClr>
              <a:buSzPts val="1200"/>
              <a:buFont typeface="Poppins"/>
              <a:buNone/>
              <a:defRPr sz="1200">
                <a:solidFill>
                  <a:srgbClr val="FEFEFE"/>
                </a:solidFill>
              </a:defRPr>
            </a:lvl1pPr>
            <a:lvl2pPr lvl="1" algn="ctr" rtl="0">
              <a:lnSpc>
                <a:spcPct val="120000"/>
              </a:lnSpc>
              <a:spcBef>
                <a:spcPts val="0"/>
              </a:spcBef>
              <a:spcAft>
                <a:spcPts val="0"/>
              </a:spcAft>
              <a:buClr>
                <a:srgbClr val="FEFEFE"/>
              </a:buClr>
              <a:buSzPts val="1200"/>
              <a:buFont typeface="Poppins"/>
              <a:buNone/>
              <a:defRPr sz="1200">
                <a:solidFill>
                  <a:srgbClr val="FEFEFE"/>
                </a:solidFill>
              </a:defRPr>
            </a:lvl2pPr>
            <a:lvl3pPr lvl="2"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3pPr>
            <a:lvl4pPr lvl="3"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4pPr>
            <a:lvl5pPr lvl="4"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5pPr>
            <a:lvl6pPr lvl="5"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6pPr>
            <a:lvl7pPr lvl="6"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7pPr>
            <a:lvl8pPr lvl="7"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8pPr>
            <a:lvl9pPr lvl="8"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9pPr>
          </a:lstStyle>
          <a:p>
            <a:r>
              <a:rPr lang="en-US"/>
              <a:t>Click to edit Master subtitle style</a:t>
            </a:r>
            <a:endParaRPr/>
          </a:p>
        </p:txBody>
      </p:sp>
      <p:sp>
        <p:nvSpPr>
          <p:cNvPr id="489" name="Google Shape;489;p50"/>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chemeClr val="lt1"/>
                </a:solidFill>
                <a:latin typeface="Poppins"/>
                <a:ea typeface="Poppins"/>
                <a:cs typeface="Poppins"/>
                <a:sym typeface="Poppins"/>
              </a:rPr>
              <a:t>©2024 Novata Inc.  •  All rights reserved  •  </a:t>
            </a:r>
            <a:fld id="{00000000-1234-1234-1234-123412341234}" type="slidenum">
              <a:rPr lang="en" sz="600">
                <a:solidFill>
                  <a:schemeClr val="lt1"/>
                </a:solidFill>
                <a:latin typeface="Poppins"/>
                <a:ea typeface="Poppins"/>
                <a:cs typeface="Poppins"/>
                <a:sym typeface="Poppins"/>
              </a:rPr>
              <a:t>‹#›</a:t>
            </a:fld>
            <a:endParaRPr sz="600">
              <a:solidFill>
                <a:schemeClr val="lt1"/>
              </a:solidFill>
              <a:latin typeface="Poppins"/>
              <a:ea typeface="Poppins"/>
              <a:cs typeface="Poppins"/>
              <a:sym typeface="Poppins"/>
            </a:endParaRPr>
          </a:p>
        </p:txBody>
      </p:sp>
    </p:spTree>
    <p:extLst>
      <p:ext uri="{BB962C8B-B14F-4D97-AF65-F5344CB8AC3E}">
        <p14:creationId xmlns:p14="http://schemas.microsoft.com/office/powerpoint/2010/main" val="52021529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33_Big Image | 1 Line Title">
  <p:cSld name="33_Big Image | 1 Line Title">
    <p:spTree>
      <p:nvGrpSpPr>
        <p:cNvPr id="1" name="Shape 490"/>
        <p:cNvGrpSpPr/>
        <p:nvPr/>
      </p:nvGrpSpPr>
      <p:grpSpPr>
        <a:xfrm>
          <a:off x="0" y="0"/>
          <a:ext cx="0" cy="0"/>
          <a:chOff x="0" y="0"/>
          <a:chExt cx="0" cy="0"/>
        </a:xfrm>
      </p:grpSpPr>
      <p:sp>
        <p:nvSpPr>
          <p:cNvPr id="491" name="Google Shape;491;p51"/>
          <p:cNvSpPr>
            <a:spLocks noGrp="1"/>
          </p:cNvSpPr>
          <p:nvPr>
            <p:ph type="pic" idx="2"/>
          </p:nvPr>
        </p:nvSpPr>
        <p:spPr>
          <a:xfrm>
            <a:off x="454050" y="1958725"/>
            <a:ext cx="11283900" cy="3873000"/>
          </a:xfrm>
          <a:prstGeom prst="rect">
            <a:avLst/>
          </a:prstGeom>
          <a:noFill/>
          <a:ln>
            <a:noFill/>
          </a:ln>
        </p:spPr>
      </p:sp>
      <p:sp>
        <p:nvSpPr>
          <p:cNvPr id="492" name="Google Shape;492;p51"/>
          <p:cNvSpPr txBox="1">
            <a:spLocks noGrp="1"/>
          </p:cNvSpPr>
          <p:nvPr>
            <p:ph type="subTitle" idx="1"/>
          </p:nvPr>
        </p:nvSpPr>
        <p:spPr>
          <a:xfrm>
            <a:off x="4440450" y="713932"/>
            <a:ext cx="3311100" cy="357300"/>
          </a:xfrm>
          <a:prstGeom prst="rect">
            <a:avLst/>
          </a:prstGeom>
        </p:spPr>
        <p:txBody>
          <a:bodyPr spcFirstLastPara="1" wrap="square" lIns="0" tIns="91425" rIns="0" bIns="91425" anchor="t" anchorCtr="0">
            <a:spAutoFit/>
          </a:bodyPr>
          <a:lstStyle>
            <a:lvl1pPr lvl="0" algn="ctr"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algn="ctr" rtl="0">
              <a:spcBef>
                <a:spcPts val="500"/>
              </a:spcBef>
              <a:spcAft>
                <a:spcPts val="0"/>
              </a:spcAft>
              <a:buClr>
                <a:srgbClr val="00344D"/>
              </a:buClr>
              <a:buSzPts val="1000"/>
              <a:buNone/>
              <a:defRPr sz="1000">
                <a:solidFill>
                  <a:srgbClr val="00344D"/>
                </a:solidFill>
              </a:defRPr>
            </a:lvl2pPr>
            <a:lvl3pPr lvl="2" algn="ctr" rtl="0">
              <a:spcBef>
                <a:spcPts val="500"/>
              </a:spcBef>
              <a:spcAft>
                <a:spcPts val="0"/>
              </a:spcAft>
              <a:buClr>
                <a:srgbClr val="00344D"/>
              </a:buClr>
              <a:buSzPts val="1000"/>
              <a:buNone/>
              <a:defRPr sz="1000">
                <a:solidFill>
                  <a:srgbClr val="00344D"/>
                </a:solidFill>
              </a:defRPr>
            </a:lvl3pPr>
            <a:lvl4pPr lvl="3" algn="ctr" rtl="0">
              <a:spcBef>
                <a:spcPts val="500"/>
              </a:spcBef>
              <a:spcAft>
                <a:spcPts val="0"/>
              </a:spcAft>
              <a:buClr>
                <a:srgbClr val="00344D"/>
              </a:buClr>
              <a:buSzPts val="1000"/>
              <a:buNone/>
              <a:defRPr sz="1000">
                <a:solidFill>
                  <a:srgbClr val="00344D"/>
                </a:solidFill>
              </a:defRPr>
            </a:lvl4pPr>
            <a:lvl5pPr lvl="4" algn="ctr" rtl="0">
              <a:spcBef>
                <a:spcPts val="500"/>
              </a:spcBef>
              <a:spcAft>
                <a:spcPts val="0"/>
              </a:spcAft>
              <a:buClr>
                <a:srgbClr val="00344D"/>
              </a:buClr>
              <a:buSzPts val="1000"/>
              <a:buNone/>
              <a:defRPr sz="1000">
                <a:solidFill>
                  <a:srgbClr val="00344D"/>
                </a:solidFill>
              </a:defRPr>
            </a:lvl5pPr>
            <a:lvl6pPr lvl="5" algn="ctr" rtl="0">
              <a:spcBef>
                <a:spcPts val="500"/>
              </a:spcBef>
              <a:spcAft>
                <a:spcPts val="0"/>
              </a:spcAft>
              <a:buClr>
                <a:srgbClr val="00344D"/>
              </a:buClr>
              <a:buSzPts val="1000"/>
              <a:buNone/>
              <a:defRPr sz="1000">
                <a:solidFill>
                  <a:srgbClr val="00344D"/>
                </a:solidFill>
              </a:defRPr>
            </a:lvl6pPr>
            <a:lvl7pPr lvl="6" algn="ctr" rtl="0">
              <a:spcBef>
                <a:spcPts val="500"/>
              </a:spcBef>
              <a:spcAft>
                <a:spcPts val="0"/>
              </a:spcAft>
              <a:buClr>
                <a:srgbClr val="00344D"/>
              </a:buClr>
              <a:buSzPts val="1000"/>
              <a:buNone/>
              <a:defRPr sz="1000">
                <a:solidFill>
                  <a:srgbClr val="00344D"/>
                </a:solidFill>
              </a:defRPr>
            </a:lvl7pPr>
            <a:lvl8pPr lvl="7" algn="ctr" rtl="0">
              <a:spcBef>
                <a:spcPts val="500"/>
              </a:spcBef>
              <a:spcAft>
                <a:spcPts val="0"/>
              </a:spcAft>
              <a:buClr>
                <a:srgbClr val="00344D"/>
              </a:buClr>
              <a:buSzPts val="1000"/>
              <a:buNone/>
              <a:defRPr sz="1000">
                <a:solidFill>
                  <a:srgbClr val="00344D"/>
                </a:solidFill>
              </a:defRPr>
            </a:lvl8pPr>
            <a:lvl9pPr lvl="8" algn="ctr"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493" name="Google Shape;493;p51"/>
          <p:cNvSpPr txBox="1">
            <a:spLocks noGrp="1"/>
          </p:cNvSpPr>
          <p:nvPr>
            <p:ph type="title"/>
          </p:nvPr>
        </p:nvSpPr>
        <p:spPr>
          <a:xfrm>
            <a:off x="3373200" y="1048161"/>
            <a:ext cx="5445600" cy="557100"/>
          </a:xfrm>
          <a:prstGeom prst="rect">
            <a:avLst/>
          </a:prstGeom>
        </p:spPr>
        <p:txBody>
          <a:bodyPr spcFirstLastPara="1" wrap="square" lIns="0" tIns="0" rIns="0" bIns="0" anchor="t" anchorCtr="0">
            <a:spAutoFit/>
          </a:bodyPr>
          <a:lstStyle>
            <a:lvl1pPr lvl="0" algn="ctr" rtl="0">
              <a:lnSpc>
                <a:spcPct val="120000"/>
              </a:lnSpc>
              <a:spcBef>
                <a:spcPts val="0"/>
              </a:spcBef>
              <a:spcAft>
                <a:spcPts val="0"/>
              </a:spcAft>
              <a:buClr>
                <a:srgbClr val="00344D"/>
              </a:buClr>
              <a:buSzPts val="2400"/>
              <a:buNone/>
              <a:defRPr sz="2400">
                <a:solidFill>
                  <a:srgbClr val="00344D"/>
                </a:solidFill>
              </a:defRPr>
            </a:lvl1pPr>
            <a:lvl2pPr lvl="1" algn="ctr" rtl="0">
              <a:lnSpc>
                <a:spcPct val="100000"/>
              </a:lnSpc>
              <a:spcBef>
                <a:spcPts val="0"/>
              </a:spcBef>
              <a:spcAft>
                <a:spcPts val="0"/>
              </a:spcAft>
              <a:buClr>
                <a:srgbClr val="00344D"/>
              </a:buClr>
              <a:buSzPts val="1500"/>
              <a:buNone/>
              <a:defRPr>
                <a:solidFill>
                  <a:srgbClr val="00344D"/>
                </a:solidFill>
              </a:defRPr>
            </a:lvl2pPr>
            <a:lvl3pPr lvl="2" algn="ctr" rtl="0">
              <a:lnSpc>
                <a:spcPct val="100000"/>
              </a:lnSpc>
              <a:spcBef>
                <a:spcPts val="0"/>
              </a:spcBef>
              <a:spcAft>
                <a:spcPts val="0"/>
              </a:spcAft>
              <a:buClr>
                <a:srgbClr val="00344D"/>
              </a:buClr>
              <a:buSzPts val="1500"/>
              <a:buNone/>
              <a:defRPr>
                <a:solidFill>
                  <a:srgbClr val="00344D"/>
                </a:solidFill>
              </a:defRPr>
            </a:lvl3pPr>
            <a:lvl4pPr lvl="3" algn="ctr" rtl="0">
              <a:lnSpc>
                <a:spcPct val="100000"/>
              </a:lnSpc>
              <a:spcBef>
                <a:spcPts val="0"/>
              </a:spcBef>
              <a:spcAft>
                <a:spcPts val="0"/>
              </a:spcAft>
              <a:buClr>
                <a:srgbClr val="00344D"/>
              </a:buClr>
              <a:buSzPts val="1500"/>
              <a:buNone/>
              <a:defRPr>
                <a:solidFill>
                  <a:srgbClr val="00344D"/>
                </a:solidFill>
              </a:defRPr>
            </a:lvl4pPr>
            <a:lvl5pPr lvl="4" algn="ctr" rtl="0">
              <a:lnSpc>
                <a:spcPct val="100000"/>
              </a:lnSpc>
              <a:spcBef>
                <a:spcPts val="0"/>
              </a:spcBef>
              <a:spcAft>
                <a:spcPts val="0"/>
              </a:spcAft>
              <a:buClr>
                <a:srgbClr val="00344D"/>
              </a:buClr>
              <a:buSzPts val="1500"/>
              <a:buNone/>
              <a:defRPr>
                <a:solidFill>
                  <a:srgbClr val="00344D"/>
                </a:solidFill>
              </a:defRPr>
            </a:lvl5pPr>
            <a:lvl6pPr lvl="5" algn="ctr" rtl="0">
              <a:lnSpc>
                <a:spcPct val="100000"/>
              </a:lnSpc>
              <a:spcBef>
                <a:spcPts val="0"/>
              </a:spcBef>
              <a:spcAft>
                <a:spcPts val="0"/>
              </a:spcAft>
              <a:buClr>
                <a:srgbClr val="00344D"/>
              </a:buClr>
              <a:buSzPts val="1500"/>
              <a:buNone/>
              <a:defRPr>
                <a:solidFill>
                  <a:srgbClr val="00344D"/>
                </a:solidFill>
              </a:defRPr>
            </a:lvl6pPr>
            <a:lvl7pPr lvl="6" algn="ctr" rtl="0">
              <a:lnSpc>
                <a:spcPct val="100000"/>
              </a:lnSpc>
              <a:spcBef>
                <a:spcPts val="0"/>
              </a:spcBef>
              <a:spcAft>
                <a:spcPts val="0"/>
              </a:spcAft>
              <a:buClr>
                <a:srgbClr val="00344D"/>
              </a:buClr>
              <a:buSzPts val="1500"/>
              <a:buNone/>
              <a:defRPr>
                <a:solidFill>
                  <a:srgbClr val="00344D"/>
                </a:solidFill>
              </a:defRPr>
            </a:lvl7pPr>
            <a:lvl8pPr lvl="7" algn="ctr" rtl="0">
              <a:lnSpc>
                <a:spcPct val="100000"/>
              </a:lnSpc>
              <a:spcBef>
                <a:spcPts val="0"/>
              </a:spcBef>
              <a:spcAft>
                <a:spcPts val="0"/>
              </a:spcAft>
              <a:buClr>
                <a:srgbClr val="00344D"/>
              </a:buClr>
              <a:buSzPts val="1500"/>
              <a:buNone/>
              <a:defRPr>
                <a:solidFill>
                  <a:srgbClr val="00344D"/>
                </a:solidFill>
              </a:defRPr>
            </a:lvl8pPr>
            <a:lvl9pPr lvl="8" algn="ctr"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494" name="Google Shape;494;p51"/>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495" name="Google Shape;495;p51"/>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776204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Side Bar Content Silde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EE632F8-93F2-439A-BCDB-CFADA396314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p:nvPr>
        </p:nvSpPr>
        <p:spPr>
          <a:xfrm>
            <a:off x="488241" y="579616"/>
            <a:ext cx="4027314" cy="1384651"/>
          </a:xfrm>
        </p:spPr>
        <p:txBody>
          <a:bodyPr anchor="t"/>
          <a:lstStyle>
            <a:lvl1pPr>
              <a:lnSpc>
                <a:spcPts val="4500"/>
              </a:lnSpc>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88241" y="2005012"/>
            <a:ext cx="4027314" cy="4000677"/>
          </a:xfrm>
        </p:spPr>
        <p:txBody>
          <a:bodyPr>
            <a:normAutofit/>
          </a:bodyPr>
          <a:lstStyle>
            <a:lvl1pPr marL="0" indent="0">
              <a:lnSpc>
                <a:spcPts val="3000"/>
              </a:lnSpc>
              <a:spcBef>
                <a:spcPts val="0"/>
              </a:spcBef>
              <a:buFontTx/>
              <a:buNone/>
              <a:defRPr sz="2000">
                <a:solidFill>
                  <a:schemeClr val="bg1"/>
                </a:solidFill>
              </a:defRPr>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dirty="0"/>
              <a:t>Click to edit Master text styles</a:t>
            </a:r>
          </a:p>
        </p:txBody>
      </p:sp>
      <p:sp>
        <p:nvSpPr>
          <p:cNvPr id="5" name="Picture Placeholder 4">
            <a:extLst>
              <a:ext uri="{FF2B5EF4-FFF2-40B4-BE49-F238E27FC236}">
                <a16:creationId xmlns:a16="http://schemas.microsoft.com/office/drawing/2014/main" id="{FD189768-151C-B4F9-B56E-13BFD9A630D3}"/>
              </a:ext>
            </a:extLst>
          </p:cNvPr>
          <p:cNvSpPr>
            <a:spLocks noGrp="1"/>
          </p:cNvSpPr>
          <p:nvPr>
            <p:ph type="pic" sz="quarter" idx="10"/>
          </p:nvPr>
        </p:nvSpPr>
        <p:spPr>
          <a:xfrm>
            <a:off x="4748784" y="0"/>
            <a:ext cx="7443216" cy="6720840"/>
          </a:xfrm>
        </p:spPr>
        <p:txBody>
          <a:bodyPr/>
          <a:lstStyle/>
          <a:p>
            <a:endParaRPr lang="en-US"/>
          </a:p>
        </p:txBody>
      </p:sp>
    </p:spTree>
    <p:extLst>
      <p:ext uri="{BB962C8B-B14F-4D97-AF65-F5344CB8AC3E}">
        <p14:creationId xmlns:p14="http://schemas.microsoft.com/office/powerpoint/2010/main" val="411725612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34_Big Image | 2 Line Title">
  <p:cSld name="34_Big Image | 2 Line Title">
    <p:spTree>
      <p:nvGrpSpPr>
        <p:cNvPr id="1" name="Shape 496"/>
        <p:cNvGrpSpPr/>
        <p:nvPr/>
      </p:nvGrpSpPr>
      <p:grpSpPr>
        <a:xfrm>
          <a:off x="0" y="0"/>
          <a:ext cx="0" cy="0"/>
          <a:chOff x="0" y="0"/>
          <a:chExt cx="0" cy="0"/>
        </a:xfrm>
      </p:grpSpPr>
      <p:sp>
        <p:nvSpPr>
          <p:cNvPr id="497" name="Google Shape;497;p52"/>
          <p:cNvSpPr>
            <a:spLocks noGrp="1"/>
          </p:cNvSpPr>
          <p:nvPr>
            <p:ph type="pic" idx="2"/>
          </p:nvPr>
        </p:nvSpPr>
        <p:spPr>
          <a:xfrm>
            <a:off x="454050" y="2228350"/>
            <a:ext cx="11283900" cy="3603300"/>
          </a:xfrm>
          <a:prstGeom prst="rect">
            <a:avLst/>
          </a:prstGeom>
          <a:noFill/>
          <a:ln>
            <a:noFill/>
          </a:ln>
        </p:spPr>
      </p:sp>
      <p:sp>
        <p:nvSpPr>
          <p:cNvPr id="498" name="Google Shape;498;p52"/>
          <p:cNvSpPr txBox="1">
            <a:spLocks noGrp="1"/>
          </p:cNvSpPr>
          <p:nvPr>
            <p:ph type="subTitle" idx="1"/>
          </p:nvPr>
        </p:nvSpPr>
        <p:spPr>
          <a:xfrm>
            <a:off x="4440450" y="713932"/>
            <a:ext cx="3311100" cy="357300"/>
          </a:xfrm>
          <a:prstGeom prst="rect">
            <a:avLst/>
          </a:prstGeom>
        </p:spPr>
        <p:txBody>
          <a:bodyPr spcFirstLastPara="1" wrap="square" lIns="0" tIns="91425" rIns="0" bIns="91425" anchor="t" anchorCtr="0">
            <a:spAutoFit/>
          </a:bodyPr>
          <a:lstStyle>
            <a:lvl1pPr lvl="0" algn="ctr"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algn="ctr" rtl="0">
              <a:spcBef>
                <a:spcPts val="500"/>
              </a:spcBef>
              <a:spcAft>
                <a:spcPts val="0"/>
              </a:spcAft>
              <a:buClr>
                <a:srgbClr val="00344D"/>
              </a:buClr>
              <a:buSzPts val="1000"/>
              <a:buNone/>
              <a:defRPr sz="1000">
                <a:solidFill>
                  <a:srgbClr val="00344D"/>
                </a:solidFill>
              </a:defRPr>
            </a:lvl2pPr>
            <a:lvl3pPr lvl="2" algn="ctr" rtl="0">
              <a:spcBef>
                <a:spcPts val="500"/>
              </a:spcBef>
              <a:spcAft>
                <a:spcPts val="0"/>
              </a:spcAft>
              <a:buClr>
                <a:srgbClr val="00344D"/>
              </a:buClr>
              <a:buSzPts val="1000"/>
              <a:buNone/>
              <a:defRPr sz="1000">
                <a:solidFill>
                  <a:srgbClr val="00344D"/>
                </a:solidFill>
              </a:defRPr>
            </a:lvl3pPr>
            <a:lvl4pPr lvl="3" algn="ctr" rtl="0">
              <a:spcBef>
                <a:spcPts val="500"/>
              </a:spcBef>
              <a:spcAft>
                <a:spcPts val="0"/>
              </a:spcAft>
              <a:buClr>
                <a:srgbClr val="00344D"/>
              </a:buClr>
              <a:buSzPts val="1000"/>
              <a:buNone/>
              <a:defRPr sz="1000">
                <a:solidFill>
                  <a:srgbClr val="00344D"/>
                </a:solidFill>
              </a:defRPr>
            </a:lvl4pPr>
            <a:lvl5pPr lvl="4" algn="ctr" rtl="0">
              <a:spcBef>
                <a:spcPts val="500"/>
              </a:spcBef>
              <a:spcAft>
                <a:spcPts val="0"/>
              </a:spcAft>
              <a:buClr>
                <a:srgbClr val="00344D"/>
              </a:buClr>
              <a:buSzPts val="1000"/>
              <a:buNone/>
              <a:defRPr sz="1000">
                <a:solidFill>
                  <a:srgbClr val="00344D"/>
                </a:solidFill>
              </a:defRPr>
            </a:lvl5pPr>
            <a:lvl6pPr lvl="5" algn="ctr" rtl="0">
              <a:spcBef>
                <a:spcPts val="500"/>
              </a:spcBef>
              <a:spcAft>
                <a:spcPts val="0"/>
              </a:spcAft>
              <a:buClr>
                <a:srgbClr val="00344D"/>
              </a:buClr>
              <a:buSzPts val="1000"/>
              <a:buNone/>
              <a:defRPr sz="1000">
                <a:solidFill>
                  <a:srgbClr val="00344D"/>
                </a:solidFill>
              </a:defRPr>
            </a:lvl6pPr>
            <a:lvl7pPr lvl="6" algn="ctr" rtl="0">
              <a:spcBef>
                <a:spcPts val="500"/>
              </a:spcBef>
              <a:spcAft>
                <a:spcPts val="0"/>
              </a:spcAft>
              <a:buClr>
                <a:srgbClr val="00344D"/>
              </a:buClr>
              <a:buSzPts val="1000"/>
              <a:buNone/>
              <a:defRPr sz="1000">
                <a:solidFill>
                  <a:srgbClr val="00344D"/>
                </a:solidFill>
              </a:defRPr>
            </a:lvl7pPr>
            <a:lvl8pPr lvl="7" algn="ctr" rtl="0">
              <a:spcBef>
                <a:spcPts val="500"/>
              </a:spcBef>
              <a:spcAft>
                <a:spcPts val="0"/>
              </a:spcAft>
              <a:buClr>
                <a:srgbClr val="00344D"/>
              </a:buClr>
              <a:buSzPts val="1000"/>
              <a:buNone/>
              <a:defRPr sz="1000">
                <a:solidFill>
                  <a:srgbClr val="00344D"/>
                </a:solidFill>
              </a:defRPr>
            </a:lvl8pPr>
            <a:lvl9pPr lvl="8" algn="ctr"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499" name="Google Shape;499;p52"/>
          <p:cNvSpPr txBox="1">
            <a:spLocks noGrp="1"/>
          </p:cNvSpPr>
          <p:nvPr>
            <p:ph type="title"/>
          </p:nvPr>
        </p:nvSpPr>
        <p:spPr>
          <a:xfrm>
            <a:off x="3373200" y="1048161"/>
            <a:ext cx="5445600" cy="822900"/>
          </a:xfrm>
          <a:prstGeom prst="rect">
            <a:avLst/>
          </a:prstGeom>
        </p:spPr>
        <p:txBody>
          <a:bodyPr spcFirstLastPara="1" wrap="square" lIns="0" tIns="0" rIns="0" bIns="0" anchor="t" anchorCtr="0">
            <a:noAutofit/>
          </a:bodyPr>
          <a:lstStyle>
            <a:lvl1pPr lvl="0" algn="ctr" rtl="0">
              <a:lnSpc>
                <a:spcPct val="120000"/>
              </a:lnSpc>
              <a:spcBef>
                <a:spcPts val="0"/>
              </a:spcBef>
              <a:spcAft>
                <a:spcPts val="0"/>
              </a:spcAft>
              <a:buClr>
                <a:srgbClr val="00344D"/>
              </a:buClr>
              <a:buSzPts val="2400"/>
              <a:buNone/>
              <a:defRPr sz="2400">
                <a:solidFill>
                  <a:srgbClr val="00344D"/>
                </a:solidFill>
              </a:defRPr>
            </a:lvl1pPr>
            <a:lvl2pPr lvl="1" algn="ctr" rtl="0">
              <a:lnSpc>
                <a:spcPct val="100000"/>
              </a:lnSpc>
              <a:spcBef>
                <a:spcPts val="0"/>
              </a:spcBef>
              <a:spcAft>
                <a:spcPts val="0"/>
              </a:spcAft>
              <a:buClr>
                <a:srgbClr val="00344D"/>
              </a:buClr>
              <a:buSzPts val="1500"/>
              <a:buNone/>
              <a:defRPr>
                <a:solidFill>
                  <a:srgbClr val="00344D"/>
                </a:solidFill>
              </a:defRPr>
            </a:lvl2pPr>
            <a:lvl3pPr lvl="2" algn="ctr" rtl="0">
              <a:lnSpc>
                <a:spcPct val="100000"/>
              </a:lnSpc>
              <a:spcBef>
                <a:spcPts val="0"/>
              </a:spcBef>
              <a:spcAft>
                <a:spcPts val="0"/>
              </a:spcAft>
              <a:buClr>
                <a:srgbClr val="00344D"/>
              </a:buClr>
              <a:buSzPts val="1500"/>
              <a:buNone/>
              <a:defRPr>
                <a:solidFill>
                  <a:srgbClr val="00344D"/>
                </a:solidFill>
              </a:defRPr>
            </a:lvl3pPr>
            <a:lvl4pPr lvl="3" algn="ctr" rtl="0">
              <a:lnSpc>
                <a:spcPct val="100000"/>
              </a:lnSpc>
              <a:spcBef>
                <a:spcPts val="0"/>
              </a:spcBef>
              <a:spcAft>
                <a:spcPts val="0"/>
              </a:spcAft>
              <a:buClr>
                <a:srgbClr val="00344D"/>
              </a:buClr>
              <a:buSzPts val="1500"/>
              <a:buNone/>
              <a:defRPr>
                <a:solidFill>
                  <a:srgbClr val="00344D"/>
                </a:solidFill>
              </a:defRPr>
            </a:lvl4pPr>
            <a:lvl5pPr lvl="4" algn="ctr" rtl="0">
              <a:lnSpc>
                <a:spcPct val="100000"/>
              </a:lnSpc>
              <a:spcBef>
                <a:spcPts val="0"/>
              </a:spcBef>
              <a:spcAft>
                <a:spcPts val="0"/>
              </a:spcAft>
              <a:buClr>
                <a:srgbClr val="00344D"/>
              </a:buClr>
              <a:buSzPts val="1500"/>
              <a:buNone/>
              <a:defRPr>
                <a:solidFill>
                  <a:srgbClr val="00344D"/>
                </a:solidFill>
              </a:defRPr>
            </a:lvl5pPr>
            <a:lvl6pPr lvl="5" algn="ctr" rtl="0">
              <a:lnSpc>
                <a:spcPct val="100000"/>
              </a:lnSpc>
              <a:spcBef>
                <a:spcPts val="0"/>
              </a:spcBef>
              <a:spcAft>
                <a:spcPts val="0"/>
              </a:spcAft>
              <a:buClr>
                <a:srgbClr val="00344D"/>
              </a:buClr>
              <a:buSzPts val="1500"/>
              <a:buNone/>
              <a:defRPr>
                <a:solidFill>
                  <a:srgbClr val="00344D"/>
                </a:solidFill>
              </a:defRPr>
            </a:lvl6pPr>
            <a:lvl7pPr lvl="6" algn="ctr" rtl="0">
              <a:lnSpc>
                <a:spcPct val="100000"/>
              </a:lnSpc>
              <a:spcBef>
                <a:spcPts val="0"/>
              </a:spcBef>
              <a:spcAft>
                <a:spcPts val="0"/>
              </a:spcAft>
              <a:buClr>
                <a:srgbClr val="00344D"/>
              </a:buClr>
              <a:buSzPts val="1500"/>
              <a:buNone/>
              <a:defRPr>
                <a:solidFill>
                  <a:srgbClr val="00344D"/>
                </a:solidFill>
              </a:defRPr>
            </a:lvl7pPr>
            <a:lvl8pPr lvl="7" algn="ctr" rtl="0">
              <a:lnSpc>
                <a:spcPct val="100000"/>
              </a:lnSpc>
              <a:spcBef>
                <a:spcPts val="0"/>
              </a:spcBef>
              <a:spcAft>
                <a:spcPts val="0"/>
              </a:spcAft>
              <a:buClr>
                <a:srgbClr val="00344D"/>
              </a:buClr>
              <a:buSzPts val="1500"/>
              <a:buNone/>
              <a:defRPr>
                <a:solidFill>
                  <a:srgbClr val="00344D"/>
                </a:solidFill>
              </a:defRPr>
            </a:lvl8pPr>
            <a:lvl9pPr lvl="8" algn="ctr"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500" name="Google Shape;500;p52"/>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501" name="Google Shape;501;p52"/>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40707038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35_Big Image | 3 Line Title">
  <p:cSld name="35_Big Image | 3 Line Title">
    <p:spTree>
      <p:nvGrpSpPr>
        <p:cNvPr id="1" name="Shape 502"/>
        <p:cNvGrpSpPr/>
        <p:nvPr/>
      </p:nvGrpSpPr>
      <p:grpSpPr>
        <a:xfrm>
          <a:off x="0" y="0"/>
          <a:ext cx="0" cy="0"/>
          <a:chOff x="0" y="0"/>
          <a:chExt cx="0" cy="0"/>
        </a:xfrm>
      </p:grpSpPr>
      <p:sp>
        <p:nvSpPr>
          <p:cNvPr id="503" name="Google Shape;503;p53"/>
          <p:cNvSpPr>
            <a:spLocks noGrp="1"/>
          </p:cNvSpPr>
          <p:nvPr>
            <p:ph type="pic" idx="2"/>
          </p:nvPr>
        </p:nvSpPr>
        <p:spPr>
          <a:xfrm>
            <a:off x="454050" y="2658251"/>
            <a:ext cx="11283900" cy="3173700"/>
          </a:xfrm>
          <a:prstGeom prst="rect">
            <a:avLst/>
          </a:prstGeom>
          <a:noFill/>
          <a:ln>
            <a:noFill/>
          </a:ln>
        </p:spPr>
      </p:sp>
      <p:sp>
        <p:nvSpPr>
          <p:cNvPr id="504" name="Google Shape;504;p53"/>
          <p:cNvSpPr txBox="1">
            <a:spLocks noGrp="1"/>
          </p:cNvSpPr>
          <p:nvPr>
            <p:ph type="subTitle" idx="1"/>
          </p:nvPr>
        </p:nvSpPr>
        <p:spPr>
          <a:xfrm>
            <a:off x="4440450" y="713932"/>
            <a:ext cx="3311100" cy="357300"/>
          </a:xfrm>
          <a:prstGeom prst="rect">
            <a:avLst/>
          </a:prstGeom>
        </p:spPr>
        <p:txBody>
          <a:bodyPr spcFirstLastPara="1" wrap="square" lIns="0" tIns="91425" rIns="0" bIns="91425" anchor="t" anchorCtr="0">
            <a:spAutoFit/>
          </a:bodyPr>
          <a:lstStyle>
            <a:lvl1pPr lvl="0" algn="ctr"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algn="ctr" rtl="0">
              <a:spcBef>
                <a:spcPts val="500"/>
              </a:spcBef>
              <a:spcAft>
                <a:spcPts val="0"/>
              </a:spcAft>
              <a:buClr>
                <a:srgbClr val="00344D"/>
              </a:buClr>
              <a:buSzPts val="1000"/>
              <a:buNone/>
              <a:defRPr sz="1000">
                <a:solidFill>
                  <a:srgbClr val="00344D"/>
                </a:solidFill>
              </a:defRPr>
            </a:lvl2pPr>
            <a:lvl3pPr lvl="2" algn="ctr" rtl="0">
              <a:spcBef>
                <a:spcPts val="500"/>
              </a:spcBef>
              <a:spcAft>
                <a:spcPts val="0"/>
              </a:spcAft>
              <a:buClr>
                <a:srgbClr val="00344D"/>
              </a:buClr>
              <a:buSzPts val="1000"/>
              <a:buNone/>
              <a:defRPr sz="1000">
                <a:solidFill>
                  <a:srgbClr val="00344D"/>
                </a:solidFill>
              </a:defRPr>
            </a:lvl3pPr>
            <a:lvl4pPr lvl="3" algn="ctr" rtl="0">
              <a:spcBef>
                <a:spcPts val="500"/>
              </a:spcBef>
              <a:spcAft>
                <a:spcPts val="0"/>
              </a:spcAft>
              <a:buClr>
                <a:srgbClr val="00344D"/>
              </a:buClr>
              <a:buSzPts val="1000"/>
              <a:buNone/>
              <a:defRPr sz="1000">
                <a:solidFill>
                  <a:srgbClr val="00344D"/>
                </a:solidFill>
              </a:defRPr>
            </a:lvl4pPr>
            <a:lvl5pPr lvl="4" algn="ctr" rtl="0">
              <a:spcBef>
                <a:spcPts val="500"/>
              </a:spcBef>
              <a:spcAft>
                <a:spcPts val="0"/>
              </a:spcAft>
              <a:buClr>
                <a:srgbClr val="00344D"/>
              </a:buClr>
              <a:buSzPts val="1000"/>
              <a:buNone/>
              <a:defRPr sz="1000">
                <a:solidFill>
                  <a:srgbClr val="00344D"/>
                </a:solidFill>
              </a:defRPr>
            </a:lvl5pPr>
            <a:lvl6pPr lvl="5" algn="ctr" rtl="0">
              <a:spcBef>
                <a:spcPts val="500"/>
              </a:spcBef>
              <a:spcAft>
                <a:spcPts val="0"/>
              </a:spcAft>
              <a:buClr>
                <a:srgbClr val="00344D"/>
              </a:buClr>
              <a:buSzPts val="1000"/>
              <a:buNone/>
              <a:defRPr sz="1000">
                <a:solidFill>
                  <a:srgbClr val="00344D"/>
                </a:solidFill>
              </a:defRPr>
            </a:lvl6pPr>
            <a:lvl7pPr lvl="6" algn="ctr" rtl="0">
              <a:spcBef>
                <a:spcPts val="500"/>
              </a:spcBef>
              <a:spcAft>
                <a:spcPts val="0"/>
              </a:spcAft>
              <a:buClr>
                <a:srgbClr val="00344D"/>
              </a:buClr>
              <a:buSzPts val="1000"/>
              <a:buNone/>
              <a:defRPr sz="1000">
                <a:solidFill>
                  <a:srgbClr val="00344D"/>
                </a:solidFill>
              </a:defRPr>
            </a:lvl7pPr>
            <a:lvl8pPr lvl="7" algn="ctr" rtl="0">
              <a:spcBef>
                <a:spcPts val="500"/>
              </a:spcBef>
              <a:spcAft>
                <a:spcPts val="0"/>
              </a:spcAft>
              <a:buClr>
                <a:srgbClr val="00344D"/>
              </a:buClr>
              <a:buSzPts val="1000"/>
              <a:buNone/>
              <a:defRPr sz="1000">
                <a:solidFill>
                  <a:srgbClr val="00344D"/>
                </a:solidFill>
              </a:defRPr>
            </a:lvl8pPr>
            <a:lvl9pPr lvl="8" algn="ctr"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505" name="Google Shape;505;p53"/>
          <p:cNvSpPr txBox="1">
            <a:spLocks noGrp="1"/>
          </p:cNvSpPr>
          <p:nvPr>
            <p:ph type="title"/>
          </p:nvPr>
        </p:nvSpPr>
        <p:spPr>
          <a:xfrm>
            <a:off x="3373200" y="1048161"/>
            <a:ext cx="5445600" cy="1252800"/>
          </a:xfrm>
          <a:prstGeom prst="rect">
            <a:avLst/>
          </a:prstGeom>
        </p:spPr>
        <p:txBody>
          <a:bodyPr spcFirstLastPara="1" wrap="square" lIns="0" tIns="0" rIns="0" bIns="0" anchor="t" anchorCtr="0">
            <a:noAutofit/>
          </a:bodyPr>
          <a:lstStyle>
            <a:lvl1pPr lvl="0" algn="ctr" rtl="0">
              <a:lnSpc>
                <a:spcPct val="120000"/>
              </a:lnSpc>
              <a:spcBef>
                <a:spcPts val="0"/>
              </a:spcBef>
              <a:spcAft>
                <a:spcPts val="0"/>
              </a:spcAft>
              <a:buClr>
                <a:srgbClr val="00344D"/>
              </a:buClr>
              <a:buSzPts val="2400"/>
              <a:buNone/>
              <a:defRPr sz="2400">
                <a:solidFill>
                  <a:srgbClr val="00344D"/>
                </a:solidFill>
              </a:defRPr>
            </a:lvl1pPr>
            <a:lvl2pPr lvl="1" algn="ctr" rtl="0">
              <a:lnSpc>
                <a:spcPct val="100000"/>
              </a:lnSpc>
              <a:spcBef>
                <a:spcPts val="0"/>
              </a:spcBef>
              <a:spcAft>
                <a:spcPts val="0"/>
              </a:spcAft>
              <a:buClr>
                <a:srgbClr val="00344D"/>
              </a:buClr>
              <a:buSzPts val="1500"/>
              <a:buNone/>
              <a:defRPr>
                <a:solidFill>
                  <a:srgbClr val="00344D"/>
                </a:solidFill>
              </a:defRPr>
            </a:lvl2pPr>
            <a:lvl3pPr lvl="2" algn="ctr" rtl="0">
              <a:lnSpc>
                <a:spcPct val="100000"/>
              </a:lnSpc>
              <a:spcBef>
                <a:spcPts val="0"/>
              </a:spcBef>
              <a:spcAft>
                <a:spcPts val="0"/>
              </a:spcAft>
              <a:buClr>
                <a:srgbClr val="00344D"/>
              </a:buClr>
              <a:buSzPts val="1500"/>
              <a:buNone/>
              <a:defRPr>
                <a:solidFill>
                  <a:srgbClr val="00344D"/>
                </a:solidFill>
              </a:defRPr>
            </a:lvl3pPr>
            <a:lvl4pPr lvl="3" algn="ctr" rtl="0">
              <a:lnSpc>
                <a:spcPct val="100000"/>
              </a:lnSpc>
              <a:spcBef>
                <a:spcPts val="0"/>
              </a:spcBef>
              <a:spcAft>
                <a:spcPts val="0"/>
              </a:spcAft>
              <a:buClr>
                <a:srgbClr val="00344D"/>
              </a:buClr>
              <a:buSzPts val="1500"/>
              <a:buNone/>
              <a:defRPr>
                <a:solidFill>
                  <a:srgbClr val="00344D"/>
                </a:solidFill>
              </a:defRPr>
            </a:lvl4pPr>
            <a:lvl5pPr lvl="4" algn="ctr" rtl="0">
              <a:lnSpc>
                <a:spcPct val="100000"/>
              </a:lnSpc>
              <a:spcBef>
                <a:spcPts val="0"/>
              </a:spcBef>
              <a:spcAft>
                <a:spcPts val="0"/>
              </a:spcAft>
              <a:buClr>
                <a:srgbClr val="00344D"/>
              </a:buClr>
              <a:buSzPts val="1500"/>
              <a:buNone/>
              <a:defRPr>
                <a:solidFill>
                  <a:srgbClr val="00344D"/>
                </a:solidFill>
              </a:defRPr>
            </a:lvl5pPr>
            <a:lvl6pPr lvl="5" algn="ctr" rtl="0">
              <a:lnSpc>
                <a:spcPct val="100000"/>
              </a:lnSpc>
              <a:spcBef>
                <a:spcPts val="0"/>
              </a:spcBef>
              <a:spcAft>
                <a:spcPts val="0"/>
              </a:spcAft>
              <a:buClr>
                <a:srgbClr val="00344D"/>
              </a:buClr>
              <a:buSzPts val="1500"/>
              <a:buNone/>
              <a:defRPr>
                <a:solidFill>
                  <a:srgbClr val="00344D"/>
                </a:solidFill>
              </a:defRPr>
            </a:lvl6pPr>
            <a:lvl7pPr lvl="6" algn="ctr" rtl="0">
              <a:lnSpc>
                <a:spcPct val="100000"/>
              </a:lnSpc>
              <a:spcBef>
                <a:spcPts val="0"/>
              </a:spcBef>
              <a:spcAft>
                <a:spcPts val="0"/>
              </a:spcAft>
              <a:buClr>
                <a:srgbClr val="00344D"/>
              </a:buClr>
              <a:buSzPts val="1500"/>
              <a:buNone/>
              <a:defRPr>
                <a:solidFill>
                  <a:srgbClr val="00344D"/>
                </a:solidFill>
              </a:defRPr>
            </a:lvl7pPr>
            <a:lvl8pPr lvl="7" algn="ctr" rtl="0">
              <a:lnSpc>
                <a:spcPct val="100000"/>
              </a:lnSpc>
              <a:spcBef>
                <a:spcPts val="0"/>
              </a:spcBef>
              <a:spcAft>
                <a:spcPts val="0"/>
              </a:spcAft>
              <a:buClr>
                <a:srgbClr val="00344D"/>
              </a:buClr>
              <a:buSzPts val="1500"/>
              <a:buNone/>
              <a:defRPr>
                <a:solidFill>
                  <a:srgbClr val="00344D"/>
                </a:solidFill>
              </a:defRPr>
            </a:lvl8pPr>
            <a:lvl9pPr lvl="8" algn="ctr"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506" name="Google Shape;506;p53"/>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507" name="Google Shape;507;p53"/>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66620164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36_Timeline Option 1 | 2 Columns | 1 Line Title">
  <p:cSld name="36_Timeline Option 1 | 2 Columns | 1 Line Title">
    <p:spTree>
      <p:nvGrpSpPr>
        <p:cNvPr id="1" name="Shape 508"/>
        <p:cNvGrpSpPr/>
        <p:nvPr/>
      </p:nvGrpSpPr>
      <p:grpSpPr>
        <a:xfrm>
          <a:off x="0" y="0"/>
          <a:ext cx="0" cy="0"/>
          <a:chOff x="0" y="0"/>
          <a:chExt cx="0" cy="0"/>
        </a:xfrm>
      </p:grpSpPr>
      <p:sp>
        <p:nvSpPr>
          <p:cNvPr id="509" name="Google Shape;509;p54"/>
          <p:cNvSpPr/>
          <p:nvPr/>
        </p:nvSpPr>
        <p:spPr>
          <a:xfrm>
            <a:off x="463500" y="2059500"/>
            <a:ext cx="5655300" cy="365100"/>
          </a:xfrm>
          <a:prstGeom prst="rect">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54"/>
          <p:cNvSpPr/>
          <p:nvPr/>
        </p:nvSpPr>
        <p:spPr>
          <a:xfrm>
            <a:off x="6108292" y="2059500"/>
            <a:ext cx="5655300" cy="365100"/>
          </a:xfrm>
          <a:prstGeom prst="rect">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54"/>
          <p:cNvSpPr txBox="1">
            <a:spLocks noGrp="1"/>
          </p:cNvSpPr>
          <p:nvPr>
            <p:ph type="subTitle" idx="1"/>
          </p:nvPr>
        </p:nvSpPr>
        <p:spPr>
          <a:xfrm>
            <a:off x="594360" y="20595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512" name="Google Shape;512;p54"/>
          <p:cNvSpPr txBox="1">
            <a:spLocks noGrp="1"/>
          </p:cNvSpPr>
          <p:nvPr>
            <p:ph type="subTitle" idx="2"/>
          </p:nvPr>
        </p:nvSpPr>
        <p:spPr>
          <a:xfrm>
            <a:off x="594360"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513" name="Google Shape;513;p54"/>
          <p:cNvSpPr txBox="1">
            <a:spLocks noGrp="1"/>
          </p:cNvSpPr>
          <p:nvPr>
            <p:ph type="subTitle" idx="3"/>
          </p:nvPr>
        </p:nvSpPr>
        <p:spPr>
          <a:xfrm>
            <a:off x="6258647" y="20595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514" name="Google Shape;514;p54"/>
          <p:cNvSpPr txBox="1">
            <a:spLocks noGrp="1"/>
          </p:cNvSpPr>
          <p:nvPr>
            <p:ph type="subTitle" idx="4"/>
          </p:nvPr>
        </p:nvSpPr>
        <p:spPr>
          <a:xfrm>
            <a:off x="6258647"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515" name="Google Shape;515;p54"/>
          <p:cNvSpPr txBox="1">
            <a:spLocks noGrp="1"/>
          </p:cNvSpPr>
          <p:nvPr>
            <p:ph type="subTitle" idx="5"/>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516" name="Google Shape;516;p54"/>
          <p:cNvSpPr txBox="1">
            <a:spLocks noGrp="1"/>
          </p:cNvSpPr>
          <p:nvPr>
            <p:ph type="title"/>
          </p:nvPr>
        </p:nvSpPr>
        <p:spPr>
          <a:xfrm>
            <a:off x="457200" y="1048161"/>
            <a:ext cx="5445600" cy="5571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517" name="Google Shape;517;p54"/>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518" name="Google Shape;518;p54"/>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88023324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37_Timeline Option 1 | 2 Columns | 2 Line Title">
  <p:cSld name="37_Timeline Option 1 | 2 Columns | 2 Line Title">
    <p:spTree>
      <p:nvGrpSpPr>
        <p:cNvPr id="1" name="Shape 519"/>
        <p:cNvGrpSpPr/>
        <p:nvPr/>
      </p:nvGrpSpPr>
      <p:grpSpPr>
        <a:xfrm>
          <a:off x="0" y="0"/>
          <a:ext cx="0" cy="0"/>
          <a:chOff x="0" y="0"/>
          <a:chExt cx="0" cy="0"/>
        </a:xfrm>
      </p:grpSpPr>
      <p:sp>
        <p:nvSpPr>
          <p:cNvPr id="520" name="Google Shape;520;p55"/>
          <p:cNvSpPr/>
          <p:nvPr/>
        </p:nvSpPr>
        <p:spPr>
          <a:xfrm>
            <a:off x="463500" y="2325250"/>
            <a:ext cx="5655300" cy="365100"/>
          </a:xfrm>
          <a:prstGeom prst="rect">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55"/>
          <p:cNvSpPr/>
          <p:nvPr/>
        </p:nvSpPr>
        <p:spPr>
          <a:xfrm>
            <a:off x="6108292" y="2325250"/>
            <a:ext cx="5655300" cy="365100"/>
          </a:xfrm>
          <a:prstGeom prst="rect">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55"/>
          <p:cNvSpPr txBox="1">
            <a:spLocks noGrp="1"/>
          </p:cNvSpPr>
          <p:nvPr>
            <p:ph type="subTitle" idx="1"/>
          </p:nvPr>
        </p:nvSpPr>
        <p:spPr>
          <a:xfrm>
            <a:off x="594360" y="23252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523" name="Google Shape;523;p55"/>
          <p:cNvSpPr txBox="1">
            <a:spLocks noGrp="1"/>
          </p:cNvSpPr>
          <p:nvPr>
            <p:ph type="subTitle" idx="2"/>
          </p:nvPr>
        </p:nvSpPr>
        <p:spPr>
          <a:xfrm>
            <a:off x="594360" y="29123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524" name="Google Shape;524;p55"/>
          <p:cNvSpPr txBox="1">
            <a:spLocks noGrp="1"/>
          </p:cNvSpPr>
          <p:nvPr>
            <p:ph type="subTitle" idx="3"/>
          </p:nvPr>
        </p:nvSpPr>
        <p:spPr>
          <a:xfrm>
            <a:off x="6258647" y="23252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525" name="Google Shape;525;p55"/>
          <p:cNvSpPr txBox="1">
            <a:spLocks noGrp="1"/>
          </p:cNvSpPr>
          <p:nvPr>
            <p:ph type="subTitle" idx="4"/>
          </p:nvPr>
        </p:nvSpPr>
        <p:spPr>
          <a:xfrm>
            <a:off x="6258647" y="29123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526" name="Google Shape;526;p55"/>
          <p:cNvSpPr txBox="1">
            <a:spLocks noGrp="1"/>
          </p:cNvSpPr>
          <p:nvPr>
            <p:ph type="subTitle" idx="5"/>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527" name="Google Shape;527;p55"/>
          <p:cNvSpPr txBox="1">
            <a:spLocks noGrp="1"/>
          </p:cNvSpPr>
          <p:nvPr>
            <p:ph type="title"/>
          </p:nvPr>
        </p:nvSpPr>
        <p:spPr>
          <a:xfrm>
            <a:off x="457200" y="1048161"/>
            <a:ext cx="5445600" cy="8229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528" name="Google Shape;528;p55"/>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529" name="Google Shape;529;p55"/>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34687682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38_Timeline Option 1 | 2 Columns | 3 Line Title">
  <p:cSld name="38_Timeline Option 1 | 2 Columns | 3 Line Title">
    <p:spTree>
      <p:nvGrpSpPr>
        <p:cNvPr id="1" name="Shape 530"/>
        <p:cNvGrpSpPr/>
        <p:nvPr/>
      </p:nvGrpSpPr>
      <p:grpSpPr>
        <a:xfrm>
          <a:off x="0" y="0"/>
          <a:ext cx="0" cy="0"/>
          <a:chOff x="0" y="0"/>
          <a:chExt cx="0" cy="0"/>
        </a:xfrm>
      </p:grpSpPr>
      <p:sp>
        <p:nvSpPr>
          <p:cNvPr id="531" name="Google Shape;531;p56"/>
          <p:cNvSpPr/>
          <p:nvPr/>
        </p:nvSpPr>
        <p:spPr>
          <a:xfrm>
            <a:off x="463500" y="2755138"/>
            <a:ext cx="5655300" cy="365100"/>
          </a:xfrm>
          <a:prstGeom prst="rect">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56"/>
          <p:cNvSpPr/>
          <p:nvPr/>
        </p:nvSpPr>
        <p:spPr>
          <a:xfrm>
            <a:off x="6108292" y="2755138"/>
            <a:ext cx="5655300" cy="365100"/>
          </a:xfrm>
          <a:prstGeom prst="rect">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56"/>
          <p:cNvSpPr txBox="1">
            <a:spLocks noGrp="1"/>
          </p:cNvSpPr>
          <p:nvPr>
            <p:ph type="subTitle" idx="1"/>
          </p:nvPr>
        </p:nvSpPr>
        <p:spPr>
          <a:xfrm>
            <a:off x="594360" y="2755138"/>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534" name="Google Shape;534;p56"/>
          <p:cNvSpPr txBox="1">
            <a:spLocks noGrp="1"/>
          </p:cNvSpPr>
          <p:nvPr>
            <p:ph type="subTitle" idx="2"/>
          </p:nvPr>
        </p:nvSpPr>
        <p:spPr>
          <a:xfrm>
            <a:off x="594360" y="3342263"/>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535" name="Google Shape;535;p56"/>
          <p:cNvSpPr txBox="1">
            <a:spLocks noGrp="1"/>
          </p:cNvSpPr>
          <p:nvPr>
            <p:ph type="subTitle" idx="3"/>
          </p:nvPr>
        </p:nvSpPr>
        <p:spPr>
          <a:xfrm>
            <a:off x="6258647" y="2755138"/>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536" name="Google Shape;536;p56"/>
          <p:cNvSpPr txBox="1">
            <a:spLocks noGrp="1"/>
          </p:cNvSpPr>
          <p:nvPr>
            <p:ph type="subTitle" idx="4"/>
          </p:nvPr>
        </p:nvSpPr>
        <p:spPr>
          <a:xfrm>
            <a:off x="6258647" y="3342263"/>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537" name="Google Shape;537;p56"/>
          <p:cNvSpPr txBox="1">
            <a:spLocks noGrp="1"/>
          </p:cNvSpPr>
          <p:nvPr>
            <p:ph type="subTitle" idx="5"/>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538" name="Google Shape;538;p56"/>
          <p:cNvSpPr txBox="1">
            <a:spLocks noGrp="1"/>
          </p:cNvSpPr>
          <p:nvPr>
            <p:ph type="title"/>
          </p:nvPr>
        </p:nvSpPr>
        <p:spPr>
          <a:xfrm>
            <a:off x="457200" y="1048161"/>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539" name="Google Shape;539;p56"/>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540" name="Google Shape;540;p56"/>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422347878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40_Timeline Option 1 | 3 Columns | 2 Line Title">
  <p:cSld name="40_Timeline Option 1 | 3 Columns | 2 Line Title">
    <p:spTree>
      <p:nvGrpSpPr>
        <p:cNvPr id="1" name="Shape 555"/>
        <p:cNvGrpSpPr/>
        <p:nvPr/>
      </p:nvGrpSpPr>
      <p:grpSpPr>
        <a:xfrm>
          <a:off x="0" y="0"/>
          <a:ext cx="0" cy="0"/>
          <a:chOff x="0" y="0"/>
          <a:chExt cx="0" cy="0"/>
        </a:xfrm>
      </p:grpSpPr>
      <p:sp>
        <p:nvSpPr>
          <p:cNvPr id="556" name="Google Shape;556;p58"/>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557" name="Google Shape;557;p58"/>
          <p:cNvSpPr txBox="1">
            <a:spLocks noGrp="1"/>
          </p:cNvSpPr>
          <p:nvPr>
            <p:ph type="title"/>
          </p:nvPr>
        </p:nvSpPr>
        <p:spPr>
          <a:xfrm>
            <a:off x="457200" y="1048161"/>
            <a:ext cx="5445600" cy="8229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558" name="Google Shape;558;p58"/>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559" name="Google Shape;559;p58"/>
          <p:cNvSpPr/>
          <p:nvPr/>
        </p:nvSpPr>
        <p:spPr>
          <a:xfrm>
            <a:off x="463500" y="2325250"/>
            <a:ext cx="3767400" cy="365100"/>
          </a:xfrm>
          <a:prstGeom prst="rect">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58"/>
          <p:cNvSpPr/>
          <p:nvPr/>
        </p:nvSpPr>
        <p:spPr>
          <a:xfrm>
            <a:off x="4224678" y="2325250"/>
            <a:ext cx="3767400" cy="365100"/>
          </a:xfrm>
          <a:prstGeom prst="rect">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58"/>
          <p:cNvSpPr/>
          <p:nvPr/>
        </p:nvSpPr>
        <p:spPr>
          <a:xfrm>
            <a:off x="7984850" y="2325250"/>
            <a:ext cx="3767400" cy="365100"/>
          </a:xfrm>
          <a:prstGeom prst="rect">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58"/>
          <p:cNvSpPr txBox="1">
            <a:spLocks noGrp="1"/>
          </p:cNvSpPr>
          <p:nvPr>
            <p:ph type="subTitle" idx="2"/>
          </p:nvPr>
        </p:nvSpPr>
        <p:spPr>
          <a:xfrm>
            <a:off x="4423699" y="23252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563" name="Google Shape;563;p58"/>
          <p:cNvSpPr txBox="1">
            <a:spLocks noGrp="1"/>
          </p:cNvSpPr>
          <p:nvPr>
            <p:ph type="subTitle" idx="3"/>
          </p:nvPr>
        </p:nvSpPr>
        <p:spPr>
          <a:xfrm>
            <a:off x="4423699" y="29123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564" name="Google Shape;564;p58"/>
          <p:cNvSpPr txBox="1">
            <a:spLocks noGrp="1"/>
          </p:cNvSpPr>
          <p:nvPr>
            <p:ph type="subTitle" idx="4"/>
          </p:nvPr>
        </p:nvSpPr>
        <p:spPr>
          <a:xfrm>
            <a:off x="594360" y="23252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565" name="Google Shape;565;p58"/>
          <p:cNvSpPr txBox="1">
            <a:spLocks noGrp="1"/>
          </p:cNvSpPr>
          <p:nvPr>
            <p:ph type="subTitle" idx="5"/>
          </p:nvPr>
        </p:nvSpPr>
        <p:spPr>
          <a:xfrm>
            <a:off x="594360" y="29123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566" name="Google Shape;566;p58"/>
          <p:cNvSpPr txBox="1">
            <a:spLocks noGrp="1"/>
          </p:cNvSpPr>
          <p:nvPr>
            <p:ph type="subTitle" idx="6"/>
          </p:nvPr>
        </p:nvSpPr>
        <p:spPr>
          <a:xfrm>
            <a:off x="8110441" y="23252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567" name="Google Shape;567;p58"/>
          <p:cNvSpPr txBox="1">
            <a:spLocks noGrp="1"/>
          </p:cNvSpPr>
          <p:nvPr>
            <p:ph type="subTitle" idx="7"/>
          </p:nvPr>
        </p:nvSpPr>
        <p:spPr>
          <a:xfrm>
            <a:off x="8110728" y="29123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568" name="Google Shape;568;p58"/>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68732584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41_Timeline Option 1 | 3 Columns | 3 Line Title">
  <p:cSld name="41_Timeline Option 1 | 3 Columns | 3 Line Title">
    <p:spTree>
      <p:nvGrpSpPr>
        <p:cNvPr id="1" name="Shape 569"/>
        <p:cNvGrpSpPr/>
        <p:nvPr/>
      </p:nvGrpSpPr>
      <p:grpSpPr>
        <a:xfrm>
          <a:off x="0" y="0"/>
          <a:ext cx="0" cy="0"/>
          <a:chOff x="0" y="0"/>
          <a:chExt cx="0" cy="0"/>
        </a:xfrm>
      </p:grpSpPr>
      <p:sp>
        <p:nvSpPr>
          <p:cNvPr id="570" name="Google Shape;570;p59"/>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571" name="Google Shape;571;p59"/>
          <p:cNvSpPr txBox="1">
            <a:spLocks noGrp="1"/>
          </p:cNvSpPr>
          <p:nvPr>
            <p:ph type="title"/>
          </p:nvPr>
        </p:nvSpPr>
        <p:spPr>
          <a:xfrm>
            <a:off x="457200" y="1048161"/>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572" name="Google Shape;572;p59"/>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573" name="Google Shape;573;p59"/>
          <p:cNvSpPr/>
          <p:nvPr/>
        </p:nvSpPr>
        <p:spPr>
          <a:xfrm>
            <a:off x="463500" y="2755150"/>
            <a:ext cx="3767400" cy="365100"/>
          </a:xfrm>
          <a:prstGeom prst="rect">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59"/>
          <p:cNvSpPr/>
          <p:nvPr/>
        </p:nvSpPr>
        <p:spPr>
          <a:xfrm>
            <a:off x="4224678" y="2755150"/>
            <a:ext cx="3767400" cy="365100"/>
          </a:xfrm>
          <a:prstGeom prst="rect">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59"/>
          <p:cNvSpPr/>
          <p:nvPr/>
        </p:nvSpPr>
        <p:spPr>
          <a:xfrm>
            <a:off x="7984850" y="2755150"/>
            <a:ext cx="3767400" cy="365100"/>
          </a:xfrm>
          <a:prstGeom prst="rect">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59"/>
          <p:cNvSpPr txBox="1">
            <a:spLocks noGrp="1"/>
          </p:cNvSpPr>
          <p:nvPr>
            <p:ph type="subTitle" idx="2"/>
          </p:nvPr>
        </p:nvSpPr>
        <p:spPr>
          <a:xfrm>
            <a:off x="4386574" y="27551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577" name="Google Shape;577;p59"/>
          <p:cNvSpPr txBox="1">
            <a:spLocks noGrp="1"/>
          </p:cNvSpPr>
          <p:nvPr>
            <p:ph type="subTitle" idx="3"/>
          </p:nvPr>
        </p:nvSpPr>
        <p:spPr>
          <a:xfrm>
            <a:off x="4389120" y="33422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578" name="Google Shape;578;p59"/>
          <p:cNvSpPr txBox="1">
            <a:spLocks noGrp="1"/>
          </p:cNvSpPr>
          <p:nvPr>
            <p:ph type="subTitle" idx="4"/>
          </p:nvPr>
        </p:nvSpPr>
        <p:spPr>
          <a:xfrm>
            <a:off x="594360" y="27551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579" name="Google Shape;579;p59"/>
          <p:cNvSpPr txBox="1">
            <a:spLocks noGrp="1"/>
          </p:cNvSpPr>
          <p:nvPr>
            <p:ph type="subTitle" idx="5"/>
          </p:nvPr>
        </p:nvSpPr>
        <p:spPr>
          <a:xfrm>
            <a:off x="594360" y="33422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580" name="Google Shape;580;p59"/>
          <p:cNvSpPr txBox="1">
            <a:spLocks noGrp="1"/>
          </p:cNvSpPr>
          <p:nvPr>
            <p:ph type="subTitle" idx="6"/>
          </p:nvPr>
        </p:nvSpPr>
        <p:spPr>
          <a:xfrm>
            <a:off x="8110441" y="27551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581" name="Google Shape;581;p59"/>
          <p:cNvSpPr txBox="1">
            <a:spLocks noGrp="1"/>
          </p:cNvSpPr>
          <p:nvPr>
            <p:ph type="subTitle" idx="7"/>
          </p:nvPr>
        </p:nvSpPr>
        <p:spPr>
          <a:xfrm>
            <a:off x="8110728" y="33422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582" name="Google Shape;582;p59"/>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003026600"/>
      </p:ext>
    </p:extLst>
  </p:cSld>
  <p:clrMapOvr>
    <a:masterClrMapping/>
  </p:clrMapOvr>
  <p:extLst>
    <p:ext uri="{DCECCB84-F9BA-43D5-87BE-67443E8EF086}">
      <p15:sldGuideLst xmlns:p15="http://schemas.microsoft.com/office/powerpoint/2012/main">
        <p15:guide id="1" pos="2665">
          <p15:clr>
            <a:srgbClr val="E46962"/>
          </p15:clr>
        </p15:guide>
        <p15:guide id="2" pos="5034">
          <p15:clr>
            <a:srgbClr val="E46962"/>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42_Timeline Option 1 | 4 Columns | 1 Line Title">
  <p:cSld name="42_Timeline Option 1 | 4 Columns | 1 Line Title">
    <p:spTree>
      <p:nvGrpSpPr>
        <p:cNvPr id="1" name="Shape 583"/>
        <p:cNvGrpSpPr/>
        <p:nvPr/>
      </p:nvGrpSpPr>
      <p:grpSpPr>
        <a:xfrm>
          <a:off x="0" y="0"/>
          <a:ext cx="0" cy="0"/>
          <a:chOff x="0" y="0"/>
          <a:chExt cx="0" cy="0"/>
        </a:xfrm>
      </p:grpSpPr>
      <p:sp>
        <p:nvSpPr>
          <p:cNvPr id="584" name="Google Shape;584;p60"/>
          <p:cNvSpPr/>
          <p:nvPr/>
        </p:nvSpPr>
        <p:spPr>
          <a:xfrm>
            <a:off x="463500" y="2059500"/>
            <a:ext cx="2825400" cy="365100"/>
          </a:xfrm>
          <a:prstGeom prst="rect">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0"/>
          <p:cNvSpPr/>
          <p:nvPr/>
        </p:nvSpPr>
        <p:spPr>
          <a:xfrm>
            <a:off x="3288907" y="2059500"/>
            <a:ext cx="2825400" cy="365100"/>
          </a:xfrm>
          <a:prstGeom prst="rect">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0"/>
          <p:cNvSpPr/>
          <p:nvPr/>
        </p:nvSpPr>
        <p:spPr>
          <a:xfrm>
            <a:off x="6117000" y="2059500"/>
            <a:ext cx="2825400" cy="365100"/>
          </a:xfrm>
          <a:prstGeom prst="rect">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0"/>
          <p:cNvSpPr/>
          <p:nvPr/>
        </p:nvSpPr>
        <p:spPr>
          <a:xfrm>
            <a:off x="8932722" y="2059500"/>
            <a:ext cx="2825400" cy="365100"/>
          </a:xfrm>
          <a:prstGeom prst="rect">
            <a:avLst/>
          </a:prstGeom>
          <a:solidFill>
            <a:srgbClr val="003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0"/>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589" name="Google Shape;589;p60"/>
          <p:cNvSpPr txBox="1">
            <a:spLocks noGrp="1"/>
          </p:cNvSpPr>
          <p:nvPr>
            <p:ph type="title"/>
          </p:nvPr>
        </p:nvSpPr>
        <p:spPr>
          <a:xfrm>
            <a:off x="457200" y="1048161"/>
            <a:ext cx="5445600" cy="5571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590" name="Google Shape;590;p60"/>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591" name="Google Shape;591;p60"/>
          <p:cNvSpPr txBox="1">
            <a:spLocks noGrp="1"/>
          </p:cNvSpPr>
          <p:nvPr>
            <p:ph type="subTitle" idx="2"/>
          </p:nvPr>
        </p:nvSpPr>
        <p:spPr>
          <a:xfrm>
            <a:off x="594330" y="20595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592" name="Google Shape;592;p60"/>
          <p:cNvSpPr txBox="1">
            <a:spLocks noGrp="1"/>
          </p:cNvSpPr>
          <p:nvPr>
            <p:ph type="subTitle" idx="3"/>
          </p:nvPr>
        </p:nvSpPr>
        <p:spPr>
          <a:xfrm>
            <a:off x="594330"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593" name="Google Shape;593;p60"/>
          <p:cNvSpPr txBox="1">
            <a:spLocks noGrp="1"/>
          </p:cNvSpPr>
          <p:nvPr>
            <p:ph type="subTitle" idx="4"/>
          </p:nvPr>
        </p:nvSpPr>
        <p:spPr>
          <a:xfrm>
            <a:off x="3505352" y="20595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594" name="Google Shape;594;p60"/>
          <p:cNvSpPr txBox="1">
            <a:spLocks noGrp="1"/>
          </p:cNvSpPr>
          <p:nvPr>
            <p:ph type="subTitle" idx="5"/>
          </p:nvPr>
        </p:nvSpPr>
        <p:spPr>
          <a:xfrm>
            <a:off x="3502152"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595" name="Google Shape;595;p60"/>
          <p:cNvSpPr txBox="1">
            <a:spLocks noGrp="1"/>
          </p:cNvSpPr>
          <p:nvPr>
            <p:ph type="subTitle" idx="6"/>
          </p:nvPr>
        </p:nvSpPr>
        <p:spPr>
          <a:xfrm>
            <a:off x="6259598" y="20634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596" name="Google Shape;596;p60"/>
          <p:cNvSpPr txBox="1">
            <a:spLocks noGrp="1"/>
          </p:cNvSpPr>
          <p:nvPr>
            <p:ph type="subTitle" idx="7"/>
          </p:nvPr>
        </p:nvSpPr>
        <p:spPr>
          <a:xfrm>
            <a:off x="6263640"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597" name="Google Shape;597;p60"/>
          <p:cNvSpPr txBox="1">
            <a:spLocks noGrp="1"/>
          </p:cNvSpPr>
          <p:nvPr>
            <p:ph type="subTitle" idx="8"/>
          </p:nvPr>
        </p:nvSpPr>
        <p:spPr>
          <a:xfrm>
            <a:off x="9098798"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598" name="Google Shape;598;p60"/>
          <p:cNvSpPr txBox="1">
            <a:spLocks noGrp="1"/>
          </p:cNvSpPr>
          <p:nvPr>
            <p:ph type="subTitle" idx="9"/>
          </p:nvPr>
        </p:nvSpPr>
        <p:spPr>
          <a:xfrm>
            <a:off x="9098798" y="20595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599" name="Google Shape;599;p60"/>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31624879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43_Timeline Option 1 | 4 Columns | 2 Line Title">
  <p:cSld name="43_Timeline Option 1 | 4 Columns | 2 Line Title">
    <p:spTree>
      <p:nvGrpSpPr>
        <p:cNvPr id="1" name="Shape 600"/>
        <p:cNvGrpSpPr/>
        <p:nvPr/>
      </p:nvGrpSpPr>
      <p:grpSpPr>
        <a:xfrm>
          <a:off x="0" y="0"/>
          <a:ext cx="0" cy="0"/>
          <a:chOff x="0" y="0"/>
          <a:chExt cx="0" cy="0"/>
        </a:xfrm>
      </p:grpSpPr>
      <p:sp>
        <p:nvSpPr>
          <p:cNvPr id="601" name="Google Shape;601;p61"/>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602" name="Google Shape;602;p61"/>
          <p:cNvSpPr txBox="1">
            <a:spLocks noGrp="1"/>
          </p:cNvSpPr>
          <p:nvPr>
            <p:ph type="title"/>
          </p:nvPr>
        </p:nvSpPr>
        <p:spPr>
          <a:xfrm>
            <a:off x="457200" y="1048161"/>
            <a:ext cx="5445600" cy="8229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603" name="Google Shape;603;p61"/>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604" name="Google Shape;604;p61"/>
          <p:cNvSpPr/>
          <p:nvPr/>
        </p:nvSpPr>
        <p:spPr>
          <a:xfrm>
            <a:off x="463500" y="2330350"/>
            <a:ext cx="2825400" cy="365100"/>
          </a:xfrm>
          <a:prstGeom prst="rect">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1"/>
          <p:cNvSpPr/>
          <p:nvPr/>
        </p:nvSpPr>
        <p:spPr>
          <a:xfrm>
            <a:off x="3288907" y="2330350"/>
            <a:ext cx="2825400" cy="365100"/>
          </a:xfrm>
          <a:prstGeom prst="rect">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1"/>
          <p:cNvSpPr/>
          <p:nvPr/>
        </p:nvSpPr>
        <p:spPr>
          <a:xfrm>
            <a:off x="6117012" y="2330350"/>
            <a:ext cx="2825400" cy="365100"/>
          </a:xfrm>
          <a:prstGeom prst="rect">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61"/>
          <p:cNvSpPr/>
          <p:nvPr/>
        </p:nvSpPr>
        <p:spPr>
          <a:xfrm>
            <a:off x="8932722" y="2330350"/>
            <a:ext cx="2825400" cy="365100"/>
          </a:xfrm>
          <a:prstGeom prst="rect">
            <a:avLst/>
          </a:prstGeom>
          <a:solidFill>
            <a:srgbClr val="003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61"/>
          <p:cNvSpPr txBox="1">
            <a:spLocks noGrp="1"/>
          </p:cNvSpPr>
          <p:nvPr>
            <p:ph type="subTitle" idx="2"/>
          </p:nvPr>
        </p:nvSpPr>
        <p:spPr>
          <a:xfrm>
            <a:off x="3475797" y="23303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609" name="Google Shape;609;p61"/>
          <p:cNvSpPr txBox="1">
            <a:spLocks noGrp="1"/>
          </p:cNvSpPr>
          <p:nvPr>
            <p:ph type="subTitle" idx="3"/>
          </p:nvPr>
        </p:nvSpPr>
        <p:spPr>
          <a:xfrm>
            <a:off x="3475797" y="29174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610" name="Google Shape;610;p61"/>
          <p:cNvSpPr txBox="1">
            <a:spLocks noGrp="1"/>
          </p:cNvSpPr>
          <p:nvPr>
            <p:ph type="subTitle" idx="4"/>
          </p:nvPr>
        </p:nvSpPr>
        <p:spPr>
          <a:xfrm>
            <a:off x="594360" y="23303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611" name="Google Shape;611;p61"/>
          <p:cNvSpPr txBox="1">
            <a:spLocks noGrp="1"/>
          </p:cNvSpPr>
          <p:nvPr>
            <p:ph type="subTitle" idx="5"/>
          </p:nvPr>
        </p:nvSpPr>
        <p:spPr>
          <a:xfrm>
            <a:off x="594360" y="29174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612" name="Google Shape;612;p61"/>
          <p:cNvSpPr txBox="1">
            <a:spLocks noGrp="1"/>
          </p:cNvSpPr>
          <p:nvPr>
            <p:ph type="subTitle" idx="6"/>
          </p:nvPr>
        </p:nvSpPr>
        <p:spPr>
          <a:xfrm>
            <a:off x="6276158" y="23303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613" name="Google Shape;613;p61"/>
          <p:cNvSpPr txBox="1">
            <a:spLocks noGrp="1"/>
          </p:cNvSpPr>
          <p:nvPr>
            <p:ph type="subTitle" idx="7"/>
          </p:nvPr>
        </p:nvSpPr>
        <p:spPr>
          <a:xfrm>
            <a:off x="6276158" y="29174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614" name="Google Shape;614;p61"/>
          <p:cNvSpPr txBox="1">
            <a:spLocks noGrp="1"/>
          </p:cNvSpPr>
          <p:nvPr>
            <p:ph type="subTitle" idx="8"/>
          </p:nvPr>
        </p:nvSpPr>
        <p:spPr>
          <a:xfrm>
            <a:off x="9083130" y="23303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615" name="Google Shape;615;p61"/>
          <p:cNvSpPr txBox="1">
            <a:spLocks noGrp="1"/>
          </p:cNvSpPr>
          <p:nvPr>
            <p:ph type="subTitle" idx="9"/>
          </p:nvPr>
        </p:nvSpPr>
        <p:spPr>
          <a:xfrm>
            <a:off x="9083130" y="29174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616" name="Google Shape;616;p61"/>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39265306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44_Timeline Option 1 | 4 Columns | 3 Line Title">
  <p:cSld name="44_Timeline Option 1 | 4 Columns | 3 Line Title">
    <p:spTree>
      <p:nvGrpSpPr>
        <p:cNvPr id="1" name="Shape 617"/>
        <p:cNvGrpSpPr/>
        <p:nvPr/>
      </p:nvGrpSpPr>
      <p:grpSpPr>
        <a:xfrm>
          <a:off x="0" y="0"/>
          <a:ext cx="0" cy="0"/>
          <a:chOff x="0" y="0"/>
          <a:chExt cx="0" cy="0"/>
        </a:xfrm>
      </p:grpSpPr>
      <p:sp>
        <p:nvSpPr>
          <p:cNvPr id="618" name="Google Shape;618;p62"/>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619" name="Google Shape;619;p62"/>
          <p:cNvSpPr txBox="1">
            <a:spLocks noGrp="1"/>
          </p:cNvSpPr>
          <p:nvPr>
            <p:ph type="title"/>
          </p:nvPr>
        </p:nvSpPr>
        <p:spPr>
          <a:xfrm>
            <a:off x="457200" y="1048161"/>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620" name="Google Shape;620;p62"/>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621" name="Google Shape;621;p62"/>
          <p:cNvSpPr/>
          <p:nvPr/>
        </p:nvSpPr>
        <p:spPr>
          <a:xfrm>
            <a:off x="463500" y="2755150"/>
            <a:ext cx="2825400" cy="365100"/>
          </a:xfrm>
          <a:prstGeom prst="rect">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62"/>
          <p:cNvSpPr/>
          <p:nvPr/>
        </p:nvSpPr>
        <p:spPr>
          <a:xfrm>
            <a:off x="3288907" y="2755150"/>
            <a:ext cx="2825400" cy="365100"/>
          </a:xfrm>
          <a:prstGeom prst="rect">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62"/>
          <p:cNvSpPr/>
          <p:nvPr/>
        </p:nvSpPr>
        <p:spPr>
          <a:xfrm>
            <a:off x="6117012" y="2755150"/>
            <a:ext cx="2825400" cy="365100"/>
          </a:xfrm>
          <a:prstGeom prst="rect">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62"/>
          <p:cNvSpPr/>
          <p:nvPr/>
        </p:nvSpPr>
        <p:spPr>
          <a:xfrm>
            <a:off x="8932722" y="2755150"/>
            <a:ext cx="2825400" cy="365100"/>
          </a:xfrm>
          <a:prstGeom prst="rect">
            <a:avLst/>
          </a:prstGeom>
          <a:solidFill>
            <a:srgbClr val="003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62"/>
          <p:cNvSpPr txBox="1">
            <a:spLocks noGrp="1"/>
          </p:cNvSpPr>
          <p:nvPr>
            <p:ph type="subTitle" idx="2"/>
          </p:nvPr>
        </p:nvSpPr>
        <p:spPr>
          <a:xfrm>
            <a:off x="3475797" y="27551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626" name="Google Shape;626;p62"/>
          <p:cNvSpPr txBox="1">
            <a:spLocks noGrp="1"/>
          </p:cNvSpPr>
          <p:nvPr>
            <p:ph type="subTitle" idx="3"/>
          </p:nvPr>
        </p:nvSpPr>
        <p:spPr>
          <a:xfrm>
            <a:off x="3475797" y="33422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627" name="Google Shape;627;p62"/>
          <p:cNvSpPr txBox="1">
            <a:spLocks noGrp="1"/>
          </p:cNvSpPr>
          <p:nvPr>
            <p:ph type="subTitle" idx="4"/>
          </p:nvPr>
        </p:nvSpPr>
        <p:spPr>
          <a:xfrm>
            <a:off x="594360" y="27551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628" name="Google Shape;628;p62"/>
          <p:cNvSpPr txBox="1">
            <a:spLocks noGrp="1"/>
          </p:cNvSpPr>
          <p:nvPr>
            <p:ph type="subTitle" idx="5"/>
          </p:nvPr>
        </p:nvSpPr>
        <p:spPr>
          <a:xfrm>
            <a:off x="594360" y="33422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629" name="Google Shape;629;p62"/>
          <p:cNvSpPr txBox="1">
            <a:spLocks noGrp="1"/>
          </p:cNvSpPr>
          <p:nvPr>
            <p:ph type="subTitle" idx="6"/>
          </p:nvPr>
        </p:nvSpPr>
        <p:spPr>
          <a:xfrm>
            <a:off x="6276158" y="27551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630" name="Google Shape;630;p62"/>
          <p:cNvSpPr txBox="1">
            <a:spLocks noGrp="1"/>
          </p:cNvSpPr>
          <p:nvPr>
            <p:ph type="subTitle" idx="7"/>
          </p:nvPr>
        </p:nvSpPr>
        <p:spPr>
          <a:xfrm>
            <a:off x="6276158" y="33422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631" name="Google Shape;631;p62"/>
          <p:cNvSpPr txBox="1">
            <a:spLocks noGrp="1"/>
          </p:cNvSpPr>
          <p:nvPr>
            <p:ph type="subTitle" idx="8"/>
          </p:nvPr>
        </p:nvSpPr>
        <p:spPr>
          <a:xfrm>
            <a:off x="9083130" y="27551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632" name="Google Shape;632;p62"/>
          <p:cNvSpPr txBox="1">
            <a:spLocks noGrp="1"/>
          </p:cNvSpPr>
          <p:nvPr>
            <p:ph type="subTitle" idx="9"/>
          </p:nvPr>
        </p:nvSpPr>
        <p:spPr>
          <a:xfrm>
            <a:off x="9083130" y="33422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633" name="Google Shape;633;p62"/>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924704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A438DE-C883-703F-FD0B-C87E562E880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p:nvPr>
        </p:nvSpPr>
        <p:spPr>
          <a:xfrm>
            <a:off x="770466" y="669929"/>
            <a:ext cx="10515600" cy="797630"/>
          </a:xfrm>
        </p:spPr>
        <p:txBody>
          <a:bodyPr anchor="t">
            <a:normAutofit/>
          </a:bodyPr>
          <a:lstStyle>
            <a:lvl1pPr>
              <a:lnSpc>
                <a:spcPts val="5000"/>
              </a:lnSpc>
              <a:defRPr sz="4200">
                <a:solidFill>
                  <a:schemeClr val="bg1"/>
                </a:solidFill>
                <a:latin typeface="Verdana" panose="020B0604030504040204" pitchFamily="34" charset="0"/>
                <a:ea typeface="Verdana" panose="020B0604030504040204"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905930" y="2131126"/>
            <a:ext cx="5528736" cy="562069"/>
          </a:xfrm>
        </p:spPr>
        <p:txBody>
          <a:bodyPr>
            <a:normAutofit/>
          </a:bodyPr>
          <a:lstStyle>
            <a:lvl1pPr marL="0" indent="0">
              <a:lnSpc>
                <a:spcPts val="3100"/>
              </a:lnSpc>
              <a:spcBef>
                <a:spcPts val="0"/>
              </a:spcBef>
              <a:buFontTx/>
              <a:buNone/>
              <a:defRPr sz="2600" b="1">
                <a:solidFill>
                  <a:schemeClr val="bg1"/>
                </a:solidFill>
                <a:latin typeface="Verdana" panose="020B0604030504040204" pitchFamily="34" charset="0"/>
                <a:ea typeface="Verdana" panose="020B0604030504040204" pitchFamily="34" charset="0"/>
              </a:defRPr>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dirty="0"/>
              <a:t>Name</a:t>
            </a:r>
          </a:p>
        </p:txBody>
      </p:sp>
      <p:sp>
        <p:nvSpPr>
          <p:cNvPr id="12" name="Content Placeholder 2">
            <a:extLst>
              <a:ext uri="{FF2B5EF4-FFF2-40B4-BE49-F238E27FC236}">
                <a16:creationId xmlns:a16="http://schemas.microsoft.com/office/drawing/2014/main" id="{68271603-1253-4544-65EA-73C6AF1C50E1}"/>
              </a:ext>
            </a:extLst>
          </p:cNvPr>
          <p:cNvSpPr>
            <a:spLocks noGrp="1"/>
          </p:cNvSpPr>
          <p:nvPr>
            <p:ph idx="20" hasCustomPrompt="1"/>
          </p:nvPr>
        </p:nvSpPr>
        <p:spPr>
          <a:xfrm>
            <a:off x="905930" y="2616548"/>
            <a:ext cx="5528736" cy="562069"/>
          </a:xfrm>
        </p:spPr>
        <p:txBody>
          <a:bodyPr>
            <a:normAutofit/>
          </a:bodyPr>
          <a:lstStyle>
            <a:lvl1pPr marL="0" indent="0">
              <a:lnSpc>
                <a:spcPts val="3000"/>
              </a:lnSpc>
              <a:spcBef>
                <a:spcPts val="0"/>
              </a:spcBef>
              <a:buFontTx/>
              <a:buNone/>
              <a:defRPr sz="2400" b="0">
                <a:solidFill>
                  <a:schemeClr val="bg1"/>
                </a:solidFill>
                <a:latin typeface="Verdana" panose="020B0604030504040204" pitchFamily="34" charset="0"/>
                <a:ea typeface="Verdana" panose="020B0604030504040204" pitchFamily="34" charset="0"/>
              </a:defRPr>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dirty="0"/>
              <a:t>Title</a:t>
            </a:r>
          </a:p>
        </p:txBody>
      </p:sp>
      <p:sp>
        <p:nvSpPr>
          <p:cNvPr id="13" name="Content Placeholder 2">
            <a:extLst>
              <a:ext uri="{FF2B5EF4-FFF2-40B4-BE49-F238E27FC236}">
                <a16:creationId xmlns:a16="http://schemas.microsoft.com/office/drawing/2014/main" id="{F6EDDAA2-DA1A-9990-C093-D9DA452DEB1C}"/>
              </a:ext>
            </a:extLst>
          </p:cNvPr>
          <p:cNvSpPr>
            <a:spLocks noGrp="1"/>
          </p:cNvSpPr>
          <p:nvPr>
            <p:ph idx="21" hasCustomPrompt="1"/>
          </p:nvPr>
        </p:nvSpPr>
        <p:spPr>
          <a:xfrm>
            <a:off x="905930" y="3034237"/>
            <a:ext cx="5528736" cy="562069"/>
          </a:xfrm>
        </p:spPr>
        <p:txBody>
          <a:bodyPr>
            <a:normAutofit/>
          </a:bodyPr>
          <a:lstStyle>
            <a:lvl1pPr marL="0" indent="0">
              <a:lnSpc>
                <a:spcPts val="3000"/>
              </a:lnSpc>
              <a:spcBef>
                <a:spcPts val="0"/>
              </a:spcBef>
              <a:buFontTx/>
              <a:buNone/>
              <a:defRPr sz="2400" b="1">
                <a:solidFill>
                  <a:schemeClr val="bg1"/>
                </a:solidFill>
                <a:latin typeface="Verdana" panose="020B0604030504040204" pitchFamily="34" charset="0"/>
                <a:ea typeface="Verdana" panose="020B0604030504040204" pitchFamily="34" charset="0"/>
              </a:defRPr>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dirty="0"/>
              <a:t>email</a:t>
            </a:r>
          </a:p>
        </p:txBody>
      </p:sp>
      <p:sp>
        <p:nvSpPr>
          <p:cNvPr id="16" name="Content Placeholder 2">
            <a:extLst>
              <a:ext uri="{FF2B5EF4-FFF2-40B4-BE49-F238E27FC236}">
                <a16:creationId xmlns:a16="http://schemas.microsoft.com/office/drawing/2014/main" id="{3BA97312-39DF-C065-5620-972D15AE5AD8}"/>
              </a:ext>
            </a:extLst>
          </p:cNvPr>
          <p:cNvSpPr>
            <a:spLocks noGrp="1"/>
          </p:cNvSpPr>
          <p:nvPr>
            <p:ph idx="22" hasCustomPrompt="1"/>
          </p:nvPr>
        </p:nvSpPr>
        <p:spPr>
          <a:xfrm>
            <a:off x="905930" y="3451926"/>
            <a:ext cx="5528736" cy="562069"/>
          </a:xfrm>
        </p:spPr>
        <p:txBody>
          <a:bodyPr>
            <a:normAutofit/>
          </a:bodyPr>
          <a:lstStyle>
            <a:lvl1pPr marL="0" indent="0">
              <a:lnSpc>
                <a:spcPts val="3000"/>
              </a:lnSpc>
              <a:spcBef>
                <a:spcPts val="0"/>
              </a:spcBef>
              <a:buFontTx/>
              <a:buNone/>
              <a:defRPr sz="2400" b="1">
                <a:solidFill>
                  <a:schemeClr val="bg1"/>
                </a:solidFill>
                <a:latin typeface="Verdana" panose="020B0604030504040204" pitchFamily="34" charset="0"/>
                <a:ea typeface="Verdana" panose="020B0604030504040204" pitchFamily="34" charset="0"/>
              </a:defRPr>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dirty="0"/>
              <a:t>phone</a:t>
            </a:r>
          </a:p>
        </p:txBody>
      </p:sp>
    </p:spTree>
    <p:extLst>
      <p:ext uri="{BB962C8B-B14F-4D97-AF65-F5344CB8AC3E}">
        <p14:creationId xmlns:p14="http://schemas.microsoft.com/office/powerpoint/2010/main" val="291652782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45_Timeline Option 2 | 3 Columns | 1 Line Title">
  <p:cSld name="45_Timeline Option 2 | 3 Columns | 1 Line Title">
    <p:spTree>
      <p:nvGrpSpPr>
        <p:cNvPr id="1" name="Shape 634"/>
        <p:cNvGrpSpPr/>
        <p:nvPr/>
      </p:nvGrpSpPr>
      <p:grpSpPr>
        <a:xfrm>
          <a:off x="0" y="0"/>
          <a:ext cx="0" cy="0"/>
          <a:chOff x="0" y="0"/>
          <a:chExt cx="0" cy="0"/>
        </a:xfrm>
      </p:grpSpPr>
      <p:sp>
        <p:nvSpPr>
          <p:cNvPr id="635" name="Google Shape;635;p63"/>
          <p:cNvSpPr/>
          <p:nvPr/>
        </p:nvSpPr>
        <p:spPr>
          <a:xfrm>
            <a:off x="7753475" y="2059200"/>
            <a:ext cx="4019400" cy="365700"/>
          </a:xfrm>
          <a:prstGeom prst="homePlate">
            <a:avLst>
              <a:gd name="adj" fmla="val 50000"/>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63"/>
          <p:cNvSpPr/>
          <p:nvPr/>
        </p:nvSpPr>
        <p:spPr>
          <a:xfrm>
            <a:off x="4037913" y="2059200"/>
            <a:ext cx="4019400" cy="365700"/>
          </a:xfrm>
          <a:prstGeom prst="homePlate">
            <a:avLst>
              <a:gd name="adj" fmla="val 50000"/>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63"/>
          <p:cNvSpPr/>
          <p:nvPr/>
        </p:nvSpPr>
        <p:spPr>
          <a:xfrm>
            <a:off x="464550" y="2059200"/>
            <a:ext cx="3858900" cy="365700"/>
          </a:xfrm>
          <a:prstGeom prst="homePlate">
            <a:avLst>
              <a:gd name="adj" fmla="val 50000"/>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63"/>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639" name="Google Shape;639;p63"/>
          <p:cNvSpPr txBox="1">
            <a:spLocks noGrp="1"/>
          </p:cNvSpPr>
          <p:nvPr>
            <p:ph type="title"/>
          </p:nvPr>
        </p:nvSpPr>
        <p:spPr>
          <a:xfrm>
            <a:off x="457200" y="1048161"/>
            <a:ext cx="5445600" cy="5571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640" name="Google Shape;640;p63"/>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641" name="Google Shape;641;p63"/>
          <p:cNvSpPr txBox="1">
            <a:spLocks noGrp="1"/>
          </p:cNvSpPr>
          <p:nvPr>
            <p:ph type="subTitle" idx="2"/>
          </p:nvPr>
        </p:nvSpPr>
        <p:spPr>
          <a:xfrm>
            <a:off x="4386574" y="20595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642" name="Google Shape;642;p63"/>
          <p:cNvSpPr txBox="1">
            <a:spLocks noGrp="1"/>
          </p:cNvSpPr>
          <p:nvPr>
            <p:ph type="subTitle" idx="3"/>
          </p:nvPr>
        </p:nvSpPr>
        <p:spPr>
          <a:xfrm>
            <a:off x="4386574"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643" name="Google Shape;643;p63"/>
          <p:cNvSpPr txBox="1">
            <a:spLocks noGrp="1"/>
          </p:cNvSpPr>
          <p:nvPr>
            <p:ph type="subTitle" idx="4"/>
          </p:nvPr>
        </p:nvSpPr>
        <p:spPr>
          <a:xfrm>
            <a:off x="594360" y="20595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644" name="Google Shape;644;p63"/>
          <p:cNvSpPr txBox="1">
            <a:spLocks noGrp="1"/>
          </p:cNvSpPr>
          <p:nvPr>
            <p:ph type="subTitle" idx="5"/>
          </p:nvPr>
        </p:nvSpPr>
        <p:spPr>
          <a:xfrm>
            <a:off x="594360"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645" name="Google Shape;645;p63"/>
          <p:cNvSpPr txBox="1">
            <a:spLocks noGrp="1"/>
          </p:cNvSpPr>
          <p:nvPr>
            <p:ph type="subTitle" idx="6"/>
          </p:nvPr>
        </p:nvSpPr>
        <p:spPr>
          <a:xfrm>
            <a:off x="8110441" y="20595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646" name="Google Shape;646;p63"/>
          <p:cNvSpPr txBox="1">
            <a:spLocks noGrp="1"/>
          </p:cNvSpPr>
          <p:nvPr>
            <p:ph type="subTitle" idx="7"/>
          </p:nvPr>
        </p:nvSpPr>
        <p:spPr>
          <a:xfrm>
            <a:off x="8110728"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647" name="Google Shape;647;p63"/>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369874892"/>
      </p:ext>
    </p:extLst>
  </p:cSld>
  <p:clrMapOvr>
    <a:masterClrMapping/>
  </p:clrMapOvr>
  <p:extLst>
    <p:ext uri="{DCECCB84-F9BA-43D5-87BE-67443E8EF086}">
      <p15:sldGuideLst xmlns:p15="http://schemas.microsoft.com/office/powerpoint/2012/main">
        <p15:guide id="1" pos="2661">
          <p15:clr>
            <a:srgbClr val="E46962"/>
          </p15:clr>
        </p15:guide>
        <p15:guide id="2" pos="5034">
          <p15:clr>
            <a:srgbClr val="E46962"/>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46_Timeline Option 2 | 3 Columns | 2 Line Title">
  <p:cSld name="46_Timeline Option 2 | 3 Columns | 2 Line Title">
    <p:spTree>
      <p:nvGrpSpPr>
        <p:cNvPr id="1" name="Shape 648"/>
        <p:cNvGrpSpPr/>
        <p:nvPr/>
      </p:nvGrpSpPr>
      <p:grpSpPr>
        <a:xfrm>
          <a:off x="0" y="0"/>
          <a:ext cx="0" cy="0"/>
          <a:chOff x="0" y="0"/>
          <a:chExt cx="0" cy="0"/>
        </a:xfrm>
      </p:grpSpPr>
      <p:sp>
        <p:nvSpPr>
          <p:cNvPr id="649" name="Google Shape;649;p64"/>
          <p:cNvSpPr/>
          <p:nvPr/>
        </p:nvSpPr>
        <p:spPr>
          <a:xfrm>
            <a:off x="7753475" y="2324938"/>
            <a:ext cx="3877200" cy="365700"/>
          </a:xfrm>
          <a:prstGeom prst="homePlate">
            <a:avLst>
              <a:gd name="adj" fmla="val 50000"/>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64"/>
          <p:cNvSpPr/>
          <p:nvPr/>
        </p:nvSpPr>
        <p:spPr>
          <a:xfrm>
            <a:off x="4058255" y="2324938"/>
            <a:ext cx="3877200" cy="365700"/>
          </a:xfrm>
          <a:prstGeom prst="homePlate">
            <a:avLst>
              <a:gd name="adj" fmla="val 50000"/>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64"/>
          <p:cNvSpPr/>
          <p:nvPr/>
        </p:nvSpPr>
        <p:spPr>
          <a:xfrm>
            <a:off x="464550" y="2324938"/>
            <a:ext cx="3858900" cy="365700"/>
          </a:xfrm>
          <a:prstGeom prst="homePlate">
            <a:avLst>
              <a:gd name="adj" fmla="val 50000"/>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64"/>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653" name="Google Shape;653;p64"/>
          <p:cNvSpPr txBox="1">
            <a:spLocks noGrp="1"/>
          </p:cNvSpPr>
          <p:nvPr>
            <p:ph type="title"/>
          </p:nvPr>
        </p:nvSpPr>
        <p:spPr>
          <a:xfrm>
            <a:off x="457200" y="1048161"/>
            <a:ext cx="5445600" cy="8229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654" name="Google Shape;654;p64"/>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655" name="Google Shape;655;p64"/>
          <p:cNvSpPr txBox="1">
            <a:spLocks noGrp="1"/>
          </p:cNvSpPr>
          <p:nvPr>
            <p:ph type="subTitle" idx="2"/>
          </p:nvPr>
        </p:nvSpPr>
        <p:spPr>
          <a:xfrm>
            <a:off x="4423699" y="29123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656" name="Google Shape;656;p64"/>
          <p:cNvSpPr txBox="1">
            <a:spLocks noGrp="1"/>
          </p:cNvSpPr>
          <p:nvPr>
            <p:ph type="subTitle" idx="3"/>
          </p:nvPr>
        </p:nvSpPr>
        <p:spPr>
          <a:xfrm>
            <a:off x="594360" y="29123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657" name="Google Shape;657;p64"/>
          <p:cNvSpPr txBox="1">
            <a:spLocks noGrp="1"/>
          </p:cNvSpPr>
          <p:nvPr>
            <p:ph type="subTitle" idx="4"/>
          </p:nvPr>
        </p:nvSpPr>
        <p:spPr>
          <a:xfrm>
            <a:off x="8110728" y="29123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658" name="Google Shape;658;p64"/>
          <p:cNvSpPr txBox="1">
            <a:spLocks noGrp="1"/>
          </p:cNvSpPr>
          <p:nvPr>
            <p:ph type="subTitle" idx="5"/>
          </p:nvPr>
        </p:nvSpPr>
        <p:spPr>
          <a:xfrm>
            <a:off x="4423699" y="23252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659" name="Google Shape;659;p64"/>
          <p:cNvSpPr txBox="1">
            <a:spLocks noGrp="1"/>
          </p:cNvSpPr>
          <p:nvPr>
            <p:ph type="subTitle" idx="6"/>
          </p:nvPr>
        </p:nvSpPr>
        <p:spPr>
          <a:xfrm>
            <a:off x="594360" y="23252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660" name="Google Shape;660;p64"/>
          <p:cNvSpPr txBox="1">
            <a:spLocks noGrp="1"/>
          </p:cNvSpPr>
          <p:nvPr>
            <p:ph type="subTitle" idx="7"/>
          </p:nvPr>
        </p:nvSpPr>
        <p:spPr>
          <a:xfrm>
            <a:off x="8110441" y="23252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661" name="Google Shape;661;p64"/>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75371159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47_Timeline Option 2 | 3 Columns | 3 Line Title">
  <p:cSld name="47_Timeline Option 2 | 3 Columns | 3 Line Title">
    <p:spTree>
      <p:nvGrpSpPr>
        <p:cNvPr id="1" name="Shape 662"/>
        <p:cNvGrpSpPr/>
        <p:nvPr/>
      </p:nvGrpSpPr>
      <p:grpSpPr>
        <a:xfrm>
          <a:off x="0" y="0"/>
          <a:ext cx="0" cy="0"/>
          <a:chOff x="0" y="0"/>
          <a:chExt cx="0" cy="0"/>
        </a:xfrm>
      </p:grpSpPr>
      <p:sp>
        <p:nvSpPr>
          <p:cNvPr id="663" name="Google Shape;663;p65"/>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664" name="Google Shape;664;p65"/>
          <p:cNvSpPr txBox="1">
            <a:spLocks noGrp="1"/>
          </p:cNvSpPr>
          <p:nvPr>
            <p:ph type="title"/>
          </p:nvPr>
        </p:nvSpPr>
        <p:spPr>
          <a:xfrm>
            <a:off x="457200" y="1048161"/>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665" name="Google Shape;665;p65"/>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666" name="Google Shape;666;p65"/>
          <p:cNvSpPr/>
          <p:nvPr/>
        </p:nvSpPr>
        <p:spPr>
          <a:xfrm>
            <a:off x="7753475" y="2755138"/>
            <a:ext cx="3877200" cy="365700"/>
          </a:xfrm>
          <a:prstGeom prst="homePlate">
            <a:avLst>
              <a:gd name="adj" fmla="val 50000"/>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65"/>
          <p:cNvSpPr/>
          <p:nvPr/>
        </p:nvSpPr>
        <p:spPr>
          <a:xfrm>
            <a:off x="4058255" y="2755138"/>
            <a:ext cx="3877200" cy="365700"/>
          </a:xfrm>
          <a:prstGeom prst="homePlate">
            <a:avLst>
              <a:gd name="adj" fmla="val 50000"/>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65"/>
          <p:cNvSpPr/>
          <p:nvPr/>
        </p:nvSpPr>
        <p:spPr>
          <a:xfrm>
            <a:off x="464550" y="2755138"/>
            <a:ext cx="3858900" cy="365700"/>
          </a:xfrm>
          <a:prstGeom prst="homePlate">
            <a:avLst>
              <a:gd name="adj" fmla="val 50000"/>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65"/>
          <p:cNvSpPr txBox="1">
            <a:spLocks noGrp="1"/>
          </p:cNvSpPr>
          <p:nvPr>
            <p:ph type="subTitle" idx="2"/>
          </p:nvPr>
        </p:nvSpPr>
        <p:spPr>
          <a:xfrm>
            <a:off x="4386574" y="27551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670" name="Google Shape;670;p65"/>
          <p:cNvSpPr txBox="1">
            <a:spLocks noGrp="1"/>
          </p:cNvSpPr>
          <p:nvPr>
            <p:ph type="subTitle" idx="3"/>
          </p:nvPr>
        </p:nvSpPr>
        <p:spPr>
          <a:xfrm>
            <a:off x="4386574" y="33422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671" name="Google Shape;671;p65"/>
          <p:cNvSpPr txBox="1">
            <a:spLocks noGrp="1"/>
          </p:cNvSpPr>
          <p:nvPr>
            <p:ph type="subTitle" idx="4"/>
          </p:nvPr>
        </p:nvSpPr>
        <p:spPr>
          <a:xfrm>
            <a:off x="594360" y="27551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672" name="Google Shape;672;p65"/>
          <p:cNvSpPr txBox="1">
            <a:spLocks noGrp="1"/>
          </p:cNvSpPr>
          <p:nvPr>
            <p:ph type="subTitle" idx="5"/>
          </p:nvPr>
        </p:nvSpPr>
        <p:spPr>
          <a:xfrm>
            <a:off x="594360" y="33422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673" name="Google Shape;673;p65"/>
          <p:cNvSpPr txBox="1">
            <a:spLocks noGrp="1"/>
          </p:cNvSpPr>
          <p:nvPr>
            <p:ph type="subTitle" idx="6"/>
          </p:nvPr>
        </p:nvSpPr>
        <p:spPr>
          <a:xfrm>
            <a:off x="8135197" y="27551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674" name="Google Shape;674;p65"/>
          <p:cNvSpPr txBox="1">
            <a:spLocks noGrp="1"/>
          </p:cNvSpPr>
          <p:nvPr>
            <p:ph type="subTitle" idx="7"/>
          </p:nvPr>
        </p:nvSpPr>
        <p:spPr>
          <a:xfrm>
            <a:off x="8156847" y="33422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675" name="Google Shape;675;p65"/>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19909388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48_Timeline Option 2 | 4 Columns | 1 Line Title">
  <p:cSld name="48_Timeline Option 2 | 4 Columns | 1 Line Title">
    <p:spTree>
      <p:nvGrpSpPr>
        <p:cNvPr id="1" name="Shape 676"/>
        <p:cNvGrpSpPr/>
        <p:nvPr/>
      </p:nvGrpSpPr>
      <p:grpSpPr>
        <a:xfrm>
          <a:off x="0" y="0"/>
          <a:ext cx="0" cy="0"/>
          <a:chOff x="0" y="0"/>
          <a:chExt cx="0" cy="0"/>
        </a:xfrm>
      </p:grpSpPr>
      <p:sp>
        <p:nvSpPr>
          <p:cNvPr id="677" name="Google Shape;677;p66"/>
          <p:cNvSpPr/>
          <p:nvPr/>
        </p:nvSpPr>
        <p:spPr>
          <a:xfrm>
            <a:off x="8819444" y="2059200"/>
            <a:ext cx="2962800" cy="365700"/>
          </a:xfrm>
          <a:prstGeom prst="homePlate">
            <a:avLst>
              <a:gd name="adj" fmla="val 50000"/>
            </a:avLst>
          </a:prstGeom>
          <a:solidFill>
            <a:srgbClr val="003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66"/>
          <p:cNvSpPr/>
          <p:nvPr/>
        </p:nvSpPr>
        <p:spPr>
          <a:xfrm>
            <a:off x="6035077" y="2059200"/>
            <a:ext cx="2962800" cy="365700"/>
          </a:xfrm>
          <a:prstGeom prst="homePlate">
            <a:avLst>
              <a:gd name="adj" fmla="val 50000"/>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66"/>
          <p:cNvSpPr/>
          <p:nvPr/>
        </p:nvSpPr>
        <p:spPr>
          <a:xfrm>
            <a:off x="3250711" y="2059200"/>
            <a:ext cx="2962800" cy="365700"/>
          </a:xfrm>
          <a:prstGeom prst="homePlate">
            <a:avLst>
              <a:gd name="adj" fmla="val 50000"/>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66"/>
          <p:cNvSpPr/>
          <p:nvPr/>
        </p:nvSpPr>
        <p:spPr>
          <a:xfrm>
            <a:off x="466344" y="2059188"/>
            <a:ext cx="2962800" cy="365700"/>
          </a:xfrm>
          <a:prstGeom prst="homePlate">
            <a:avLst>
              <a:gd name="adj" fmla="val 50000"/>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66"/>
          <p:cNvSpPr txBox="1">
            <a:spLocks noGrp="1"/>
          </p:cNvSpPr>
          <p:nvPr>
            <p:ph type="subTitle" idx="1"/>
          </p:nvPr>
        </p:nvSpPr>
        <p:spPr>
          <a:xfrm>
            <a:off x="594330" y="20595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682" name="Google Shape;682;p66"/>
          <p:cNvSpPr txBox="1">
            <a:spLocks noGrp="1"/>
          </p:cNvSpPr>
          <p:nvPr>
            <p:ph type="subTitle" idx="2"/>
          </p:nvPr>
        </p:nvSpPr>
        <p:spPr>
          <a:xfrm>
            <a:off x="594330"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683" name="Google Shape;683;p66"/>
          <p:cNvSpPr txBox="1">
            <a:spLocks noGrp="1"/>
          </p:cNvSpPr>
          <p:nvPr>
            <p:ph type="subTitle" idx="3"/>
          </p:nvPr>
        </p:nvSpPr>
        <p:spPr>
          <a:xfrm>
            <a:off x="3505352" y="20595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684" name="Google Shape;684;p66"/>
          <p:cNvSpPr txBox="1">
            <a:spLocks noGrp="1"/>
          </p:cNvSpPr>
          <p:nvPr>
            <p:ph type="subTitle" idx="4"/>
          </p:nvPr>
        </p:nvSpPr>
        <p:spPr>
          <a:xfrm>
            <a:off x="3502152"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685" name="Google Shape;685;p66"/>
          <p:cNvSpPr txBox="1">
            <a:spLocks noGrp="1"/>
          </p:cNvSpPr>
          <p:nvPr>
            <p:ph type="subTitle" idx="5"/>
          </p:nvPr>
        </p:nvSpPr>
        <p:spPr>
          <a:xfrm>
            <a:off x="6259598" y="20634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686" name="Google Shape;686;p66"/>
          <p:cNvSpPr txBox="1">
            <a:spLocks noGrp="1"/>
          </p:cNvSpPr>
          <p:nvPr>
            <p:ph type="subTitle" idx="6"/>
          </p:nvPr>
        </p:nvSpPr>
        <p:spPr>
          <a:xfrm>
            <a:off x="6263640"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687" name="Google Shape;687;p66"/>
          <p:cNvSpPr txBox="1">
            <a:spLocks noGrp="1"/>
          </p:cNvSpPr>
          <p:nvPr>
            <p:ph type="subTitle" idx="7"/>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688" name="Google Shape;688;p66"/>
          <p:cNvSpPr txBox="1">
            <a:spLocks noGrp="1"/>
          </p:cNvSpPr>
          <p:nvPr>
            <p:ph type="subTitle" idx="8"/>
          </p:nvPr>
        </p:nvSpPr>
        <p:spPr>
          <a:xfrm>
            <a:off x="9098798"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689" name="Google Shape;689;p66"/>
          <p:cNvSpPr txBox="1">
            <a:spLocks noGrp="1"/>
          </p:cNvSpPr>
          <p:nvPr>
            <p:ph type="subTitle" idx="9"/>
          </p:nvPr>
        </p:nvSpPr>
        <p:spPr>
          <a:xfrm>
            <a:off x="9098798" y="20595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690" name="Google Shape;690;p66"/>
          <p:cNvSpPr txBox="1">
            <a:spLocks noGrp="1"/>
          </p:cNvSpPr>
          <p:nvPr>
            <p:ph type="title"/>
          </p:nvPr>
        </p:nvSpPr>
        <p:spPr>
          <a:xfrm>
            <a:off x="457200" y="1048161"/>
            <a:ext cx="5445600" cy="5571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691" name="Google Shape;691;p66"/>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692" name="Google Shape;692;p66"/>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940384884"/>
      </p:ext>
    </p:extLst>
  </p:cSld>
  <p:clrMapOvr>
    <a:masterClrMapping/>
  </p:clrMapOvr>
  <p:extLst>
    <p:ext uri="{DCECCB84-F9BA-43D5-87BE-67443E8EF086}">
      <p15:sldGuideLst xmlns:p15="http://schemas.microsoft.com/office/powerpoint/2012/main">
        <p15:guide id="1" pos="7403">
          <p15:clr>
            <a:srgbClr val="E46962"/>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49_Timeline Option 2 | 4 Columns | 2 Line Title">
  <p:cSld name="49_Timeline Option 2 | 4 Columns | 2 Line Title">
    <p:spTree>
      <p:nvGrpSpPr>
        <p:cNvPr id="1" name="Shape 693"/>
        <p:cNvGrpSpPr/>
        <p:nvPr/>
      </p:nvGrpSpPr>
      <p:grpSpPr>
        <a:xfrm>
          <a:off x="0" y="0"/>
          <a:ext cx="0" cy="0"/>
          <a:chOff x="0" y="0"/>
          <a:chExt cx="0" cy="0"/>
        </a:xfrm>
      </p:grpSpPr>
      <p:sp>
        <p:nvSpPr>
          <p:cNvPr id="694" name="Google Shape;694;p67"/>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695" name="Google Shape;695;p67"/>
          <p:cNvSpPr txBox="1">
            <a:spLocks noGrp="1"/>
          </p:cNvSpPr>
          <p:nvPr>
            <p:ph type="title"/>
          </p:nvPr>
        </p:nvSpPr>
        <p:spPr>
          <a:xfrm>
            <a:off x="457200" y="1048161"/>
            <a:ext cx="5445600" cy="8229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696" name="Google Shape;696;p67"/>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697" name="Google Shape;697;p67"/>
          <p:cNvSpPr/>
          <p:nvPr/>
        </p:nvSpPr>
        <p:spPr>
          <a:xfrm>
            <a:off x="8819444" y="2325250"/>
            <a:ext cx="2962800" cy="365700"/>
          </a:xfrm>
          <a:prstGeom prst="homePlate">
            <a:avLst>
              <a:gd name="adj" fmla="val 50000"/>
            </a:avLst>
          </a:prstGeom>
          <a:solidFill>
            <a:srgbClr val="003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67"/>
          <p:cNvSpPr/>
          <p:nvPr/>
        </p:nvSpPr>
        <p:spPr>
          <a:xfrm>
            <a:off x="6035077" y="2325250"/>
            <a:ext cx="2962800" cy="365700"/>
          </a:xfrm>
          <a:prstGeom prst="homePlate">
            <a:avLst>
              <a:gd name="adj" fmla="val 50000"/>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67"/>
          <p:cNvSpPr/>
          <p:nvPr/>
        </p:nvSpPr>
        <p:spPr>
          <a:xfrm>
            <a:off x="3250711" y="2325250"/>
            <a:ext cx="2962800" cy="365700"/>
          </a:xfrm>
          <a:prstGeom prst="homePlate">
            <a:avLst>
              <a:gd name="adj" fmla="val 50000"/>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67"/>
          <p:cNvSpPr/>
          <p:nvPr/>
        </p:nvSpPr>
        <p:spPr>
          <a:xfrm>
            <a:off x="466344" y="2325238"/>
            <a:ext cx="2962800" cy="365700"/>
          </a:xfrm>
          <a:prstGeom prst="homePlate">
            <a:avLst>
              <a:gd name="adj" fmla="val 50000"/>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67"/>
          <p:cNvSpPr txBox="1">
            <a:spLocks noGrp="1"/>
          </p:cNvSpPr>
          <p:nvPr>
            <p:ph type="subTitle" idx="2"/>
          </p:nvPr>
        </p:nvSpPr>
        <p:spPr>
          <a:xfrm>
            <a:off x="594330" y="23255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702" name="Google Shape;702;p67"/>
          <p:cNvSpPr txBox="1">
            <a:spLocks noGrp="1"/>
          </p:cNvSpPr>
          <p:nvPr>
            <p:ph type="subTitle" idx="3"/>
          </p:nvPr>
        </p:nvSpPr>
        <p:spPr>
          <a:xfrm>
            <a:off x="594330" y="29126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703" name="Google Shape;703;p67"/>
          <p:cNvSpPr txBox="1">
            <a:spLocks noGrp="1"/>
          </p:cNvSpPr>
          <p:nvPr>
            <p:ph type="subTitle" idx="4"/>
          </p:nvPr>
        </p:nvSpPr>
        <p:spPr>
          <a:xfrm>
            <a:off x="3505352" y="23255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704" name="Google Shape;704;p67"/>
          <p:cNvSpPr txBox="1">
            <a:spLocks noGrp="1"/>
          </p:cNvSpPr>
          <p:nvPr>
            <p:ph type="subTitle" idx="5"/>
          </p:nvPr>
        </p:nvSpPr>
        <p:spPr>
          <a:xfrm>
            <a:off x="3502152" y="29126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705" name="Google Shape;705;p67"/>
          <p:cNvSpPr txBox="1">
            <a:spLocks noGrp="1"/>
          </p:cNvSpPr>
          <p:nvPr>
            <p:ph type="subTitle" idx="6"/>
          </p:nvPr>
        </p:nvSpPr>
        <p:spPr>
          <a:xfrm>
            <a:off x="6259598" y="23294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706" name="Google Shape;706;p67"/>
          <p:cNvSpPr txBox="1">
            <a:spLocks noGrp="1"/>
          </p:cNvSpPr>
          <p:nvPr>
            <p:ph type="subTitle" idx="7"/>
          </p:nvPr>
        </p:nvSpPr>
        <p:spPr>
          <a:xfrm>
            <a:off x="6263640" y="29126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707" name="Google Shape;707;p67"/>
          <p:cNvSpPr txBox="1">
            <a:spLocks noGrp="1"/>
          </p:cNvSpPr>
          <p:nvPr>
            <p:ph type="subTitle" idx="8"/>
          </p:nvPr>
        </p:nvSpPr>
        <p:spPr>
          <a:xfrm>
            <a:off x="9098798" y="23255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708" name="Google Shape;708;p67"/>
          <p:cNvSpPr txBox="1">
            <a:spLocks noGrp="1"/>
          </p:cNvSpPr>
          <p:nvPr>
            <p:ph type="subTitle" idx="9"/>
          </p:nvPr>
        </p:nvSpPr>
        <p:spPr>
          <a:xfrm>
            <a:off x="9098798" y="29126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709" name="Google Shape;709;p67"/>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51309843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50_Timeline Option 2 | 4 Columns | 3 Line Title">
  <p:cSld name="50_Timeline Option 2 | 4 Columns | 3 Line Title">
    <p:spTree>
      <p:nvGrpSpPr>
        <p:cNvPr id="1" name="Shape 710"/>
        <p:cNvGrpSpPr/>
        <p:nvPr/>
      </p:nvGrpSpPr>
      <p:grpSpPr>
        <a:xfrm>
          <a:off x="0" y="0"/>
          <a:ext cx="0" cy="0"/>
          <a:chOff x="0" y="0"/>
          <a:chExt cx="0" cy="0"/>
        </a:xfrm>
      </p:grpSpPr>
      <p:sp>
        <p:nvSpPr>
          <p:cNvPr id="711" name="Google Shape;711;p68"/>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712" name="Google Shape;712;p68"/>
          <p:cNvSpPr txBox="1">
            <a:spLocks noGrp="1"/>
          </p:cNvSpPr>
          <p:nvPr>
            <p:ph type="title"/>
          </p:nvPr>
        </p:nvSpPr>
        <p:spPr>
          <a:xfrm>
            <a:off x="457200" y="1048161"/>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713" name="Google Shape;713;p68"/>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714" name="Google Shape;714;p68"/>
          <p:cNvSpPr/>
          <p:nvPr/>
        </p:nvSpPr>
        <p:spPr>
          <a:xfrm>
            <a:off x="8819444" y="2755150"/>
            <a:ext cx="2962800" cy="365700"/>
          </a:xfrm>
          <a:prstGeom prst="homePlate">
            <a:avLst>
              <a:gd name="adj" fmla="val 50000"/>
            </a:avLst>
          </a:prstGeom>
          <a:solidFill>
            <a:srgbClr val="003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68"/>
          <p:cNvSpPr/>
          <p:nvPr/>
        </p:nvSpPr>
        <p:spPr>
          <a:xfrm>
            <a:off x="6035077" y="2755150"/>
            <a:ext cx="2962800" cy="365700"/>
          </a:xfrm>
          <a:prstGeom prst="homePlate">
            <a:avLst>
              <a:gd name="adj" fmla="val 50000"/>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68"/>
          <p:cNvSpPr/>
          <p:nvPr/>
        </p:nvSpPr>
        <p:spPr>
          <a:xfrm>
            <a:off x="3250711" y="2755150"/>
            <a:ext cx="2962800" cy="365700"/>
          </a:xfrm>
          <a:prstGeom prst="homePlate">
            <a:avLst>
              <a:gd name="adj" fmla="val 50000"/>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68"/>
          <p:cNvSpPr/>
          <p:nvPr/>
        </p:nvSpPr>
        <p:spPr>
          <a:xfrm>
            <a:off x="466344" y="2755138"/>
            <a:ext cx="2962800" cy="365700"/>
          </a:xfrm>
          <a:prstGeom prst="homePlate">
            <a:avLst>
              <a:gd name="adj" fmla="val 50000"/>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68"/>
          <p:cNvSpPr txBox="1">
            <a:spLocks noGrp="1"/>
          </p:cNvSpPr>
          <p:nvPr>
            <p:ph type="subTitle" idx="2"/>
          </p:nvPr>
        </p:nvSpPr>
        <p:spPr>
          <a:xfrm>
            <a:off x="594330" y="27554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719" name="Google Shape;719;p68"/>
          <p:cNvSpPr txBox="1">
            <a:spLocks noGrp="1"/>
          </p:cNvSpPr>
          <p:nvPr>
            <p:ph type="subTitle" idx="3"/>
          </p:nvPr>
        </p:nvSpPr>
        <p:spPr>
          <a:xfrm>
            <a:off x="594330" y="33425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720" name="Google Shape;720;p68"/>
          <p:cNvSpPr txBox="1">
            <a:spLocks noGrp="1"/>
          </p:cNvSpPr>
          <p:nvPr>
            <p:ph type="subTitle" idx="4"/>
          </p:nvPr>
        </p:nvSpPr>
        <p:spPr>
          <a:xfrm>
            <a:off x="3505352" y="27554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721" name="Google Shape;721;p68"/>
          <p:cNvSpPr txBox="1">
            <a:spLocks noGrp="1"/>
          </p:cNvSpPr>
          <p:nvPr>
            <p:ph type="subTitle" idx="5"/>
          </p:nvPr>
        </p:nvSpPr>
        <p:spPr>
          <a:xfrm>
            <a:off x="3502152" y="33425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722" name="Google Shape;722;p68"/>
          <p:cNvSpPr txBox="1">
            <a:spLocks noGrp="1"/>
          </p:cNvSpPr>
          <p:nvPr>
            <p:ph type="subTitle" idx="6"/>
          </p:nvPr>
        </p:nvSpPr>
        <p:spPr>
          <a:xfrm>
            <a:off x="6259598" y="27593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723" name="Google Shape;723;p68"/>
          <p:cNvSpPr txBox="1">
            <a:spLocks noGrp="1"/>
          </p:cNvSpPr>
          <p:nvPr>
            <p:ph type="subTitle" idx="7"/>
          </p:nvPr>
        </p:nvSpPr>
        <p:spPr>
          <a:xfrm>
            <a:off x="6263640" y="33425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724" name="Google Shape;724;p68"/>
          <p:cNvSpPr txBox="1">
            <a:spLocks noGrp="1"/>
          </p:cNvSpPr>
          <p:nvPr>
            <p:ph type="subTitle" idx="8"/>
          </p:nvPr>
        </p:nvSpPr>
        <p:spPr>
          <a:xfrm>
            <a:off x="9098798" y="27554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725" name="Google Shape;725;p68"/>
          <p:cNvSpPr txBox="1">
            <a:spLocks noGrp="1"/>
          </p:cNvSpPr>
          <p:nvPr>
            <p:ph type="subTitle" idx="9"/>
          </p:nvPr>
        </p:nvSpPr>
        <p:spPr>
          <a:xfrm>
            <a:off x="9098798" y="33425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726" name="Google Shape;726;p68"/>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55365449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51_Timeline Option 3 | 2 Columns | 1 Line Title">
  <p:cSld name="51_Timeline Option 3 | 2 Columns | 1 Line Title">
    <p:spTree>
      <p:nvGrpSpPr>
        <p:cNvPr id="1" name="Shape 727"/>
        <p:cNvGrpSpPr/>
        <p:nvPr/>
      </p:nvGrpSpPr>
      <p:grpSpPr>
        <a:xfrm>
          <a:off x="0" y="0"/>
          <a:ext cx="0" cy="0"/>
          <a:chOff x="0" y="0"/>
          <a:chExt cx="0" cy="0"/>
        </a:xfrm>
      </p:grpSpPr>
      <p:cxnSp>
        <p:nvCxnSpPr>
          <p:cNvPr id="728" name="Google Shape;728;p69"/>
          <p:cNvCxnSpPr/>
          <p:nvPr/>
        </p:nvCxnSpPr>
        <p:spPr>
          <a:xfrm>
            <a:off x="682904" y="2221058"/>
            <a:ext cx="5685600" cy="7500"/>
          </a:xfrm>
          <a:prstGeom prst="straightConnector1">
            <a:avLst/>
          </a:prstGeom>
          <a:noFill/>
          <a:ln w="9525" cap="flat" cmpd="sng">
            <a:solidFill>
              <a:srgbClr val="00F5F3"/>
            </a:solidFill>
            <a:prstDash val="solid"/>
            <a:round/>
            <a:headEnd type="none" w="med" len="med"/>
            <a:tailEnd type="none" w="med" len="med"/>
          </a:ln>
        </p:spPr>
      </p:cxnSp>
      <p:cxnSp>
        <p:nvCxnSpPr>
          <p:cNvPr id="729" name="Google Shape;729;p69"/>
          <p:cNvCxnSpPr/>
          <p:nvPr/>
        </p:nvCxnSpPr>
        <p:spPr>
          <a:xfrm>
            <a:off x="6429575" y="2203766"/>
            <a:ext cx="5861400" cy="0"/>
          </a:xfrm>
          <a:prstGeom prst="straightConnector1">
            <a:avLst/>
          </a:prstGeom>
          <a:noFill/>
          <a:ln w="9525" cap="flat" cmpd="sng">
            <a:solidFill>
              <a:srgbClr val="72C9CA"/>
            </a:solidFill>
            <a:prstDash val="solid"/>
            <a:round/>
            <a:headEnd type="none" w="med" len="med"/>
            <a:tailEnd type="none" w="med" len="med"/>
          </a:ln>
        </p:spPr>
      </p:cxnSp>
      <p:sp>
        <p:nvSpPr>
          <p:cNvPr id="730" name="Google Shape;730;p69"/>
          <p:cNvSpPr/>
          <p:nvPr/>
        </p:nvSpPr>
        <p:spPr>
          <a:xfrm>
            <a:off x="6368496" y="2065725"/>
            <a:ext cx="290700" cy="290700"/>
          </a:xfrm>
          <a:prstGeom prst="ellipse">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69"/>
          <p:cNvSpPr/>
          <p:nvPr/>
        </p:nvSpPr>
        <p:spPr>
          <a:xfrm>
            <a:off x="475354" y="2065725"/>
            <a:ext cx="290700" cy="290700"/>
          </a:xfrm>
          <a:prstGeom prst="ellipse">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69"/>
          <p:cNvSpPr txBox="1"/>
          <p:nvPr/>
        </p:nvSpPr>
        <p:spPr>
          <a:xfrm>
            <a:off x="433804" y="2061075"/>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01</a:t>
            </a:r>
            <a:endParaRPr sz="1100">
              <a:solidFill>
                <a:srgbClr val="000033"/>
              </a:solidFill>
              <a:latin typeface="Poppins Medium"/>
              <a:ea typeface="Poppins Medium"/>
              <a:cs typeface="Poppins Medium"/>
              <a:sym typeface="Poppins Medium"/>
            </a:endParaRPr>
          </a:p>
        </p:txBody>
      </p:sp>
      <p:sp>
        <p:nvSpPr>
          <p:cNvPr id="733" name="Google Shape;733;p69"/>
          <p:cNvSpPr txBox="1"/>
          <p:nvPr/>
        </p:nvSpPr>
        <p:spPr>
          <a:xfrm>
            <a:off x="6326947" y="2061075"/>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02</a:t>
            </a:r>
            <a:endParaRPr sz="1100">
              <a:solidFill>
                <a:srgbClr val="000033"/>
              </a:solidFill>
              <a:latin typeface="Poppins Medium"/>
              <a:ea typeface="Poppins Medium"/>
              <a:cs typeface="Poppins Medium"/>
              <a:sym typeface="Poppins Medium"/>
            </a:endParaRPr>
          </a:p>
        </p:txBody>
      </p:sp>
      <p:sp>
        <p:nvSpPr>
          <p:cNvPr id="734" name="Google Shape;734;p69"/>
          <p:cNvSpPr txBox="1">
            <a:spLocks noGrp="1"/>
          </p:cNvSpPr>
          <p:nvPr>
            <p:ph type="subTitle" idx="1"/>
          </p:nvPr>
        </p:nvSpPr>
        <p:spPr>
          <a:xfrm>
            <a:off x="475361"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735" name="Google Shape;735;p69"/>
          <p:cNvSpPr txBox="1">
            <a:spLocks noGrp="1"/>
          </p:cNvSpPr>
          <p:nvPr>
            <p:ph type="subTitle" idx="2"/>
          </p:nvPr>
        </p:nvSpPr>
        <p:spPr>
          <a:xfrm>
            <a:off x="6368511"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736" name="Google Shape;736;p69"/>
          <p:cNvSpPr txBox="1">
            <a:spLocks noGrp="1"/>
          </p:cNvSpPr>
          <p:nvPr>
            <p:ph type="subTitle" idx="3"/>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737" name="Google Shape;737;p69"/>
          <p:cNvSpPr txBox="1">
            <a:spLocks noGrp="1"/>
          </p:cNvSpPr>
          <p:nvPr>
            <p:ph type="title"/>
          </p:nvPr>
        </p:nvSpPr>
        <p:spPr>
          <a:xfrm>
            <a:off x="457200" y="1048161"/>
            <a:ext cx="5445600" cy="5571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738" name="Google Shape;738;p69"/>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739" name="Google Shape;739;p69"/>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423655019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52_Timeline Option 3 | 2 Columns | 2 Line Title">
  <p:cSld name="52_Timeline Option 3 | 2 Columns | 2 Line Title">
    <p:spTree>
      <p:nvGrpSpPr>
        <p:cNvPr id="1" name="Shape 740"/>
        <p:cNvGrpSpPr/>
        <p:nvPr/>
      </p:nvGrpSpPr>
      <p:grpSpPr>
        <a:xfrm>
          <a:off x="0" y="0"/>
          <a:ext cx="0" cy="0"/>
          <a:chOff x="0" y="0"/>
          <a:chExt cx="0" cy="0"/>
        </a:xfrm>
      </p:grpSpPr>
      <p:cxnSp>
        <p:nvCxnSpPr>
          <p:cNvPr id="741" name="Google Shape;741;p70"/>
          <p:cNvCxnSpPr/>
          <p:nvPr/>
        </p:nvCxnSpPr>
        <p:spPr>
          <a:xfrm>
            <a:off x="682904" y="2484933"/>
            <a:ext cx="5685600" cy="7500"/>
          </a:xfrm>
          <a:prstGeom prst="straightConnector1">
            <a:avLst/>
          </a:prstGeom>
          <a:noFill/>
          <a:ln w="9525" cap="flat" cmpd="sng">
            <a:solidFill>
              <a:srgbClr val="00F5F3"/>
            </a:solidFill>
            <a:prstDash val="solid"/>
            <a:round/>
            <a:headEnd type="none" w="med" len="med"/>
            <a:tailEnd type="none" w="med" len="med"/>
          </a:ln>
        </p:spPr>
      </p:cxnSp>
      <p:cxnSp>
        <p:nvCxnSpPr>
          <p:cNvPr id="742" name="Google Shape;742;p70"/>
          <p:cNvCxnSpPr/>
          <p:nvPr/>
        </p:nvCxnSpPr>
        <p:spPr>
          <a:xfrm>
            <a:off x="6429575" y="2467641"/>
            <a:ext cx="5861400" cy="0"/>
          </a:xfrm>
          <a:prstGeom prst="straightConnector1">
            <a:avLst/>
          </a:prstGeom>
          <a:noFill/>
          <a:ln w="9525" cap="flat" cmpd="sng">
            <a:solidFill>
              <a:srgbClr val="72C9CA"/>
            </a:solidFill>
            <a:prstDash val="solid"/>
            <a:round/>
            <a:headEnd type="none" w="med" len="med"/>
            <a:tailEnd type="none" w="med" len="med"/>
          </a:ln>
        </p:spPr>
      </p:cxnSp>
      <p:sp>
        <p:nvSpPr>
          <p:cNvPr id="743" name="Google Shape;743;p70"/>
          <p:cNvSpPr/>
          <p:nvPr/>
        </p:nvSpPr>
        <p:spPr>
          <a:xfrm>
            <a:off x="6368496" y="2329600"/>
            <a:ext cx="290700" cy="290700"/>
          </a:xfrm>
          <a:prstGeom prst="ellipse">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70"/>
          <p:cNvSpPr/>
          <p:nvPr/>
        </p:nvSpPr>
        <p:spPr>
          <a:xfrm>
            <a:off x="475354" y="2329600"/>
            <a:ext cx="290700" cy="290700"/>
          </a:xfrm>
          <a:prstGeom prst="ellipse">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70"/>
          <p:cNvSpPr txBox="1"/>
          <p:nvPr/>
        </p:nvSpPr>
        <p:spPr>
          <a:xfrm>
            <a:off x="433804" y="232495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01</a:t>
            </a:r>
            <a:endParaRPr sz="1100">
              <a:solidFill>
                <a:srgbClr val="000033"/>
              </a:solidFill>
              <a:latin typeface="Poppins Medium"/>
              <a:ea typeface="Poppins Medium"/>
              <a:cs typeface="Poppins Medium"/>
              <a:sym typeface="Poppins Medium"/>
            </a:endParaRPr>
          </a:p>
        </p:txBody>
      </p:sp>
      <p:sp>
        <p:nvSpPr>
          <p:cNvPr id="746" name="Google Shape;746;p70"/>
          <p:cNvSpPr txBox="1"/>
          <p:nvPr/>
        </p:nvSpPr>
        <p:spPr>
          <a:xfrm>
            <a:off x="6326947" y="232495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02</a:t>
            </a:r>
            <a:endParaRPr sz="1100">
              <a:solidFill>
                <a:srgbClr val="000033"/>
              </a:solidFill>
              <a:latin typeface="Poppins Medium"/>
              <a:ea typeface="Poppins Medium"/>
              <a:cs typeface="Poppins Medium"/>
              <a:sym typeface="Poppins Medium"/>
            </a:endParaRPr>
          </a:p>
        </p:txBody>
      </p:sp>
      <p:sp>
        <p:nvSpPr>
          <p:cNvPr id="747" name="Google Shape;747;p70"/>
          <p:cNvSpPr txBox="1">
            <a:spLocks noGrp="1"/>
          </p:cNvSpPr>
          <p:nvPr>
            <p:ph type="subTitle" idx="1"/>
          </p:nvPr>
        </p:nvSpPr>
        <p:spPr>
          <a:xfrm>
            <a:off x="475361" y="29105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748" name="Google Shape;748;p70"/>
          <p:cNvSpPr txBox="1">
            <a:spLocks noGrp="1"/>
          </p:cNvSpPr>
          <p:nvPr>
            <p:ph type="subTitle" idx="2"/>
          </p:nvPr>
        </p:nvSpPr>
        <p:spPr>
          <a:xfrm>
            <a:off x="6368511" y="29105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749" name="Google Shape;749;p70"/>
          <p:cNvSpPr txBox="1">
            <a:spLocks noGrp="1"/>
          </p:cNvSpPr>
          <p:nvPr>
            <p:ph type="subTitle" idx="3"/>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750" name="Google Shape;750;p70"/>
          <p:cNvSpPr txBox="1">
            <a:spLocks noGrp="1"/>
          </p:cNvSpPr>
          <p:nvPr>
            <p:ph type="title"/>
          </p:nvPr>
        </p:nvSpPr>
        <p:spPr>
          <a:xfrm>
            <a:off x="457200" y="1048161"/>
            <a:ext cx="5445600" cy="8229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751" name="Google Shape;751;p70"/>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752" name="Google Shape;752;p70"/>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29082032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53_Timeline Option 3 | 2 Columns | 3 Line Title">
  <p:cSld name="53_Timeline Option 3 | 2 Columns | 3 Line Title">
    <p:spTree>
      <p:nvGrpSpPr>
        <p:cNvPr id="1" name="Shape 753"/>
        <p:cNvGrpSpPr/>
        <p:nvPr/>
      </p:nvGrpSpPr>
      <p:grpSpPr>
        <a:xfrm>
          <a:off x="0" y="0"/>
          <a:ext cx="0" cy="0"/>
          <a:chOff x="0" y="0"/>
          <a:chExt cx="0" cy="0"/>
        </a:xfrm>
      </p:grpSpPr>
      <p:cxnSp>
        <p:nvCxnSpPr>
          <p:cNvPr id="754" name="Google Shape;754;p71"/>
          <p:cNvCxnSpPr/>
          <p:nvPr/>
        </p:nvCxnSpPr>
        <p:spPr>
          <a:xfrm>
            <a:off x="682904" y="2914833"/>
            <a:ext cx="5685600" cy="7500"/>
          </a:xfrm>
          <a:prstGeom prst="straightConnector1">
            <a:avLst/>
          </a:prstGeom>
          <a:noFill/>
          <a:ln w="9525" cap="flat" cmpd="sng">
            <a:solidFill>
              <a:srgbClr val="00F5F3"/>
            </a:solidFill>
            <a:prstDash val="solid"/>
            <a:round/>
            <a:headEnd type="none" w="med" len="med"/>
            <a:tailEnd type="none" w="med" len="med"/>
          </a:ln>
        </p:spPr>
      </p:cxnSp>
      <p:cxnSp>
        <p:nvCxnSpPr>
          <p:cNvPr id="755" name="Google Shape;755;p71"/>
          <p:cNvCxnSpPr/>
          <p:nvPr/>
        </p:nvCxnSpPr>
        <p:spPr>
          <a:xfrm>
            <a:off x="6429575" y="2897541"/>
            <a:ext cx="5861400" cy="0"/>
          </a:xfrm>
          <a:prstGeom prst="straightConnector1">
            <a:avLst/>
          </a:prstGeom>
          <a:noFill/>
          <a:ln w="9525" cap="flat" cmpd="sng">
            <a:solidFill>
              <a:srgbClr val="72C9CA"/>
            </a:solidFill>
            <a:prstDash val="solid"/>
            <a:round/>
            <a:headEnd type="none" w="med" len="med"/>
            <a:tailEnd type="none" w="med" len="med"/>
          </a:ln>
        </p:spPr>
      </p:cxnSp>
      <p:sp>
        <p:nvSpPr>
          <p:cNvPr id="756" name="Google Shape;756;p71"/>
          <p:cNvSpPr/>
          <p:nvPr/>
        </p:nvSpPr>
        <p:spPr>
          <a:xfrm>
            <a:off x="6368496" y="2759500"/>
            <a:ext cx="290700" cy="290700"/>
          </a:xfrm>
          <a:prstGeom prst="ellipse">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71"/>
          <p:cNvSpPr/>
          <p:nvPr/>
        </p:nvSpPr>
        <p:spPr>
          <a:xfrm>
            <a:off x="475354" y="2759500"/>
            <a:ext cx="290700" cy="290700"/>
          </a:xfrm>
          <a:prstGeom prst="ellipse">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71"/>
          <p:cNvSpPr txBox="1"/>
          <p:nvPr/>
        </p:nvSpPr>
        <p:spPr>
          <a:xfrm>
            <a:off x="433804" y="275485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01</a:t>
            </a:r>
            <a:endParaRPr sz="1100">
              <a:solidFill>
                <a:srgbClr val="000033"/>
              </a:solidFill>
              <a:latin typeface="Poppins Medium"/>
              <a:ea typeface="Poppins Medium"/>
              <a:cs typeface="Poppins Medium"/>
              <a:sym typeface="Poppins Medium"/>
            </a:endParaRPr>
          </a:p>
        </p:txBody>
      </p:sp>
      <p:sp>
        <p:nvSpPr>
          <p:cNvPr id="759" name="Google Shape;759;p71"/>
          <p:cNvSpPr txBox="1"/>
          <p:nvPr/>
        </p:nvSpPr>
        <p:spPr>
          <a:xfrm>
            <a:off x="6326947" y="275485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02</a:t>
            </a:r>
            <a:endParaRPr sz="1100">
              <a:solidFill>
                <a:srgbClr val="000033"/>
              </a:solidFill>
              <a:latin typeface="Poppins Medium"/>
              <a:ea typeface="Poppins Medium"/>
              <a:cs typeface="Poppins Medium"/>
              <a:sym typeface="Poppins Medium"/>
            </a:endParaRPr>
          </a:p>
        </p:txBody>
      </p:sp>
      <p:sp>
        <p:nvSpPr>
          <p:cNvPr id="760" name="Google Shape;760;p71"/>
          <p:cNvSpPr txBox="1">
            <a:spLocks noGrp="1"/>
          </p:cNvSpPr>
          <p:nvPr>
            <p:ph type="subTitle" idx="1"/>
          </p:nvPr>
        </p:nvSpPr>
        <p:spPr>
          <a:xfrm>
            <a:off x="475361" y="33404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761" name="Google Shape;761;p71"/>
          <p:cNvSpPr txBox="1">
            <a:spLocks noGrp="1"/>
          </p:cNvSpPr>
          <p:nvPr>
            <p:ph type="subTitle" idx="2"/>
          </p:nvPr>
        </p:nvSpPr>
        <p:spPr>
          <a:xfrm>
            <a:off x="6368511" y="33404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762" name="Google Shape;762;p71"/>
          <p:cNvSpPr txBox="1">
            <a:spLocks noGrp="1"/>
          </p:cNvSpPr>
          <p:nvPr>
            <p:ph type="subTitle" idx="3"/>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763" name="Google Shape;763;p71"/>
          <p:cNvSpPr txBox="1">
            <a:spLocks noGrp="1"/>
          </p:cNvSpPr>
          <p:nvPr>
            <p:ph type="title"/>
          </p:nvPr>
        </p:nvSpPr>
        <p:spPr>
          <a:xfrm>
            <a:off x="457200" y="1048161"/>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764" name="Google Shape;764;p71"/>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765" name="Google Shape;765;p71"/>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76289472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54_Timeline Option 3 | 3 Columns | 1 Line Title">
  <p:cSld name="54_Timeline Option 3 | 3 Columns | 1 Line Title">
    <p:spTree>
      <p:nvGrpSpPr>
        <p:cNvPr id="1" name="Shape 766"/>
        <p:cNvGrpSpPr/>
        <p:nvPr/>
      </p:nvGrpSpPr>
      <p:grpSpPr>
        <a:xfrm>
          <a:off x="0" y="0"/>
          <a:ext cx="0" cy="0"/>
          <a:chOff x="0" y="0"/>
          <a:chExt cx="0" cy="0"/>
        </a:xfrm>
      </p:grpSpPr>
      <p:cxnSp>
        <p:nvCxnSpPr>
          <p:cNvPr id="767" name="Google Shape;767;p72"/>
          <p:cNvCxnSpPr/>
          <p:nvPr/>
        </p:nvCxnSpPr>
        <p:spPr>
          <a:xfrm>
            <a:off x="8252400" y="2185466"/>
            <a:ext cx="4093200" cy="18300"/>
          </a:xfrm>
          <a:prstGeom prst="straightConnector1">
            <a:avLst/>
          </a:prstGeom>
          <a:noFill/>
          <a:ln w="9525" cap="flat" cmpd="sng">
            <a:solidFill>
              <a:srgbClr val="008099"/>
            </a:solidFill>
            <a:prstDash val="solid"/>
            <a:round/>
            <a:headEnd type="none" w="med" len="med"/>
            <a:tailEnd type="none" w="med" len="med"/>
          </a:ln>
        </p:spPr>
      </p:cxnSp>
      <p:cxnSp>
        <p:nvCxnSpPr>
          <p:cNvPr id="768" name="Google Shape;768;p72"/>
          <p:cNvCxnSpPr/>
          <p:nvPr/>
        </p:nvCxnSpPr>
        <p:spPr>
          <a:xfrm flipH="1">
            <a:off x="4701613" y="2185466"/>
            <a:ext cx="3635700" cy="18300"/>
          </a:xfrm>
          <a:prstGeom prst="straightConnector1">
            <a:avLst/>
          </a:prstGeom>
          <a:noFill/>
          <a:ln w="9525" cap="flat" cmpd="sng">
            <a:solidFill>
              <a:srgbClr val="72C9CA"/>
            </a:solidFill>
            <a:prstDash val="solid"/>
            <a:round/>
            <a:headEnd type="none" w="med" len="med"/>
            <a:tailEnd type="none" w="med" len="med"/>
          </a:ln>
        </p:spPr>
      </p:cxnSp>
      <p:cxnSp>
        <p:nvCxnSpPr>
          <p:cNvPr id="769" name="Google Shape;769;p72"/>
          <p:cNvCxnSpPr/>
          <p:nvPr/>
        </p:nvCxnSpPr>
        <p:spPr>
          <a:xfrm>
            <a:off x="606254" y="2218613"/>
            <a:ext cx="3810600" cy="0"/>
          </a:xfrm>
          <a:prstGeom prst="straightConnector1">
            <a:avLst/>
          </a:prstGeom>
          <a:noFill/>
          <a:ln w="9525" cap="flat" cmpd="sng">
            <a:solidFill>
              <a:srgbClr val="00F5F3"/>
            </a:solidFill>
            <a:prstDash val="solid"/>
            <a:round/>
            <a:headEnd type="none" w="med" len="med"/>
            <a:tailEnd type="none" w="med" len="med"/>
          </a:ln>
        </p:spPr>
      </p:cxnSp>
      <p:sp>
        <p:nvSpPr>
          <p:cNvPr id="770" name="Google Shape;770;p72"/>
          <p:cNvSpPr/>
          <p:nvPr/>
        </p:nvSpPr>
        <p:spPr>
          <a:xfrm>
            <a:off x="4410944" y="2065725"/>
            <a:ext cx="290700" cy="290700"/>
          </a:xfrm>
          <a:prstGeom prst="ellipse">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72"/>
          <p:cNvSpPr/>
          <p:nvPr/>
        </p:nvSpPr>
        <p:spPr>
          <a:xfrm>
            <a:off x="8107050" y="2042516"/>
            <a:ext cx="290700" cy="290700"/>
          </a:xfrm>
          <a:prstGeom prst="ellipse">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72"/>
          <p:cNvSpPr txBox="1"/>
          <p:nvPr/>
        </p:nvSpPr>
        <p:spPr>
          <a:xfrm>
            <a:off x="4369394" y="2061075"/>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02</a:t>
            </a:r>
            <a:endParaRPr sz="1100">
              <a:solidFill>
                <a:srgbClr val="000033"/>
              </a:solidFill>
              <a:latin typeface="Poppins Medium"/>
              <a:ea typeface="Poppins Medium"/>
              <a:cs typeface="Poppins Medium"/>
              <a:sym typeface="Poppins Medium"/>
            </a:endParaRPr>
          </a:p>
        </p:txBody>
      </p:sp>
      <p:sp>
        <p:nvSpPr>
          <p:cNvPr id="773" name="Google Shape;773;p72"/>
          <p:cNvSpPr txBox="1"/>
          <p:nvPr/>
        </p:nvSpPr>
        <p:spPr>
          <a:xfrm>
            <a:off x="8065500" y="2037866"/>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200">
                <a:solidFill>
                  <a:schemeClr val="lt1"/>
                </a:solidFill>
                <a:latin typeface="Poppins Medium"/>
                <a:ea typeface="Poppins Medium"/>
                <a:cs typeface="Poppins Medium"/>
                <a:sym typeface="Poppins Medium"/>
              </a:rPr>
              <a:t>03</a:t>
            </a:r>
            <a:endParaRPr sz="1200">
              <a:solidFill>
                <a:schemeClr val="lt1"/>
              </a:solidFill>
              <a:latin typeface="Poppins Medium"/>
              <a:ea typeface="Poppins Medium"/>
              <a:cs typeface="Poppins Medium"/>
              <a:sym typeface="Poppins Medium"/>
            </a:endParaRPr>
          </a:p>
        </p:txBody>
      </p:sp>
      <p:sp>
        <p:nvSpPr>
          <p:cNvPr id="774" name="Google Shape;774;p72"/>
          <p:cNvSpPr/>
          <p:nvPr/>
        </p:nvSpPr>
        <p:spPr>
          <a:xfrm>
            <a:off x="475354" y="2065725"/>
            <a:ext cx="290700" cy="290700"/>
          </a:xfrm>
          <a:prstGeom prst="ellipse">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72"/>
          <p:cNvSpPr txBox="1"/>
          <p:nvPr/>
        </p:nvSpPr>
        <p:spPr>
          <a:xfrm>
            <a:off x="433804" y="2061075"/>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01</a:t>
            </a:r>
            <a:endParaRPr sz="1100">
              <a:solidFill>
                <a:srgbClr val="000033"/>
              </a:solidFill>
              <a:latin typeface="Poppins Medium"/>
              <a:ea typeface="Poppins Medium"/>
              <a:cs typeface="Poppins Medium"/>
              <a:sym typeface="Poppins Medium"/>
            </a:endParaRPr>
          </a:p>
        </p:txBody>
      </p:sp>
      <p:sp>
        <p:nvSpPr>
          <p:cNvPr id="776" name="Google Shape;776;p72"/>
          <p:cNvSpPr txBox="1">
            <a:spLocks noGrp="1"/>
          </p:cNvSpPr>
          <p:nvPr>
            <p:ph type="subTitle" idx="1"/>
          </p:nvPr>
        </p:nvSpPr>
        <p:spPr>
          <a:xfrm>
            <a:off x="475361"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777" name="Google Shape;777;p72"/>
          <p:cNvSpPr txBox="1">
            <a:spLocks noGrp="1"/>
          </p:cNvSpPr>
          <p:nvPr>
            <p:ph type="subTitle" idx="2"/>
          </p:nvPr>
        </p:nvSpPr>
        <p:spPr>
          <a:xfrm>
            <a:off x="4410961"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778" name="Google Shape;778;p72"/>
          <p:cNvSpPr txBox="1">
            <a:spLocks noGrp="1"/>
          </p:cNvSpPr>
          <p:nvPr>
            <p:ph type="subTitle" idx="3"/>
          </p:nvPr>
        </p:nvSpPr>
        <p:spPr>
          <a:xfrm>
            <a:off x="8107061"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779" name="Google Shape;779;p72"/>
          <p:cNvSpPr txBox="1">
            <a:spLocks noGrp="1"/>
          </p:cNvSpPr>
          <p:nvPr>
            <p:ph type="subTitle" idx="4"/>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780" name="Google Shape;780;p72"/>
          <p:cNvSpPr txBox="1">
            <a:spLocks noGrp="1"/>
          </p:cNvSpPr>
          <p:nvPr>
            <p:ph type="title"/>
          </p:nvPr>
        </p:nvSpPr>
        <p:spPr>
          <a:xfrm>
            <a:off x="457200" y="1048161"/>
            <a:ext cx="5445600" cy="5571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781" name="Google Shape;781;p72"/>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782" name="Google Shape;782;p72"/>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588739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A438DE-C883-703F-FD0B-C87E562E8804}"/>
              </a:ext>
            </a:extLst>
          </p:cNvPr>
          <p:cNvPicPr>
            <a:picLocks noChangeAspect="1"/>
          </p:cNvPicPr>
          <p:nvPr userDrawn="1"/>
        </p:nvPicPr>
        <p:blipFill>
          <a:blip r:embed="rId2"/>
          <a:srcRect/>
          <a:stretch/>
        </p:blipFill>
        <p:spPr>
          <a:xfrm>
            <a:off x="0" y="0"/>
            <a:ext cx="12192000" cy="6858000"/>
          </a:xfrm>
          <a:prstGeom prst="rect">
            <a:avLst/>
          </a:prstGeom>
        </p:spPr>
      </p:pic>
      <p:sp>
        <p:nvSpPr>
          <p:cNvPr id="6" name="Slide Number Placeholder 5"/>
          <p:cNvSpPr>
            <a:spLocks noGrp="1"/>
          </p:cNvSpPr>
          <p:nvPr>
            <p:ph type="sldNum" sz="quarter" idx="12"/>
          </p:nvPr>
        </p:nvSpPr>
        <p:spPr>
          <a:xfrm>
            <a:off x="8746068" y="6356350"/>
            <a:ext cx="2743200" cy="365125"/>
          </a:xfrm>
        </p:spPr>
        <p:txBody>
          <a:bodyPr/>
          <a:lstStyle>
            <a:lvl1pPr>
              <a:defRPr>
                <a:solidFill>
                  <a:schemeClr val="tx1">
                    <a:lumMod val="90000"/>
                    <a:lumOff val="10000"/>
                  </a:schemeClr>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1314814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55_Timeline Option 3 | 3 Columns | 2 Line Title">
  <p:cSld name="55_Timeline Option 3 | 3 Columns | 2 Line Title">
    <p:spTree>
      <p:nvGrpSpPr>
        <p:cNvPr id="1" name="Shape 783"/>
        <p:cNvGrpSpPr/>
        <p:nvPr/>
      </p:nvGrpSpPr>
      <p:grpSpPr>
        <a:xfrm>
          <a:off x="0" y="0"/>
          <a:ext cx="0" cy="0"/>
          <a:chOff x="0" y="0"/>
          <a:chExt cx="0" cy="0"/>
        </a:xfrm>
      </p:grpSpPr>
      <p:cxnSp>
        <p:nvCxnSpPr>
          <p:cNvPr id="784" name="Google Shape;784;p73"/>
          <p:cNvCxnSpPr/>
          <p:nvPr/>
        </p:nvCxnSpPr>
        <p:spPr>
          <a:xfrm>
            <a:off x="8252400" y="2472541"/>
            <a:ext cx="4093200" cy="18300"/>
          </a:xfrm>
          <a:prstGeom prst="straightConnector1">
            <a:avLst/>
          </a:prstGeom>
          <a:noFill/>
          <a:ln w="9525" cap="flat" cmpd="sng">
            <a:solidFill>
              <a:srgbClr val="008099"/>
            </a:solidFill>
            <a:prstDash val="solid"/>
            <a:round/>
            <a:headEnd type="none" w="med" len="med"/>
            <a:tailEnd type="none" w="med" len="med"/>
          </a:ln>
        </p:spPr>
      </p:cxnSp>
      <p:cxnSp>
        <p:nvCxnSpPr>
          <p:cNvPr id="785" name="Google Shape;785;p73"/>
          <p:cNvCxnSpPr/>
          <p:nvPr/>
        </p:nvCxnSpPr>
        <p:spPr>
          <a:xfrm flipH="1">
            <a:off x="4701613" y="2472541"/>
            <a:ext cx="3635700" cy="18300"/>
          </a:xfrm>
          <a:prstGeom prst="straightConnector1">
            <a:avLst/>
          </a:prstGeom>
          <a:noFill/>
          <a:ln w="9525" cap="flat" cmpd="sng">
            <a:solidFill>
              <a:srgbClr val="72C9CA"/>
            </a:solidFill>
            <a:prstDash val="solid"/>
            <a:round/>
            <a:headEnd type="none" w="med" len="med"/>
            <a:tailEnd type="none" w="med" len="med"/>
          </a:ln>
        </p:spPr>
      </p:cxnSp>
      <p:cxnSp>
        <p:nvCxnSpPr>
          <p:cNvPr id="786" name="Google Shape;786;p73"/>
          <p:cNvCxnSpPr/>
          <p:nvPr/>
        </p:nvCxnSpPr>
        <p:spPr>
          <a:xfrm>
            <a:off x="606254" y="2505688"/>
            <a:ext cx="3810600" cy="0"/>
          </a:xfrm>
          <a:prstGeom prst="straightConnector1">
            <a:avLst/>
          </a:prstGeom>
          <a:noFill/>
          <a:ln w="9525" cap="flat" cmpd="sng">
            <a:solidFill>
              <a:srgbClr val="00F5F3"/>
            </a:solidFill>
            <a:prstDash val="solid"/>
            <a:round/>
            <a:headEnd type="none" w="med" len="med"/>
            <a:tailEnd type="none" w="med" len="med"/>
          </a:ln>
        </p:spPr>
      </p:cxnSp>
      <p:sp>
        <p:nvSpPr>
          <p:cNvPr id="787" name="Google Shape;787;p73"/>
          <p:cNvSpPr/>
          <p:nvPr/>
        </p:nvSpPr>
        <p:spPr>
          <a:xfrm>
            <a:off x="4410944" y="2352800"/>
            <a:ext cx="290700" cy="290700"/>
          </a:xfrm>
          <a:prstGeom prst="ellipse">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73"/>
          <p:cNvSpPr/>
          <p:nvPr/>
        </p:nvSpPr>
        <p:spPr>
          <a:xfrm>
            <a:off x="8107050" y="2329591"/>
            <a:ext cx="290700" cy="290700"/>
          </a:xfrm>
          <a:prstGeom prst="ellipse">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73"/>
          <p:cNvSpPr txBox="1"/>
          <p:nvPr/>
        </p:nvSpPr>
        <p:spPr>
          <a:xfrm>
            <a:off x="4369394" y="234815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02</a:t>
            </a:r>
            <a:endParaRPr sz="1100">
              <a:solidFill>
                <a:srgbClr val="000033"/>
              </a:solidFill>
              <a:latin typeface="Poppins Medium"/>
              <a:ea typeface="Poppins Medium"/>
              <a:cs typeface="Poppins Medium"/>
              <a:sym typeface="Poppins Medium"/>
            </a:endParaRPr>
          </a:p>
        </p:txBody>
      </p:sp>
      <p:sp>
        <p:nvSpPr>
          <p:cNvPr id="790" name="Google Shape;790;p73"/>
          <p:cNvSpPr txBox="1"/>
          <p:nvPr/>
        </p:nvSpPr>
        <p:spPr>
          <a:xfrm>
            <a:off x="8065500" y="2324941"/>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200">
                <a:solidFill>
                  <a:schemeClr val="lt1"/>
                </a:solidFill>
                <a:latin typeface="Poppins Medium"/>
                <a:ea typeface="Poppins Medium"/>
                <a:cs typeface="Poppins Medium"/>
                <a:sym typeface="Poppins Medium"/>
              </a:rPr>
              <a:t>03</a:t>
            </a:r>
            <a:endParaRPr sz="1200">
              <a:solidFill>
                <a:schemeClr val="lt1"/>
              </a:solidFill>
              <a:latin typeface="Poppins Medium"/>
              <a:ea typeface="Poppins Medium"/>
              <a:cs typeface="Poppins Medium"/>
              <a:sym typeface="Poppins Medium"/>
            </a:endParaRPr>
          </a:p>
        </p:txBody>
      </p:sp>
      <p:sp>
        <p:nvSpPr>
          <p:cNvPr id="791" name="Google Shape;791;p73"/>
          <p:cNvSpPr/>
          <p:nvPr/>
        </p:nvSpPr>
        <p:spPr>
          <a:xfrm>
            <a:off x="475354" y="2352800"/>
            <a:ext cx="290700" cy="290700"/>
          </a:xfrm>
          <a:prstGeom prst="ellipse">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73"/>
          <p:cNvSpPr txBox="1"/>
          <p:nvPr/>
        </p:nvSpPr>
        <p:spPr>
          <a:xfrm>
            <a:off x="433804" y="234815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01</a:t>
            </a:r>
            <a:endParaRPr sz="1100">
              <a:solidFill>
                <a:srgbClr val="000033"/>
              </a:solidFill>
              <a:latin typeface="Poppins Medium"/>
              <a:ea typeface="Poppins Medium"/>
              <a:cs typeface="Poppins Medium"/>
              <a:sym typeface="Poppins Medium"/>
            </a:endParaRPr>
          </a:p>
        </p:txBody>
      </p:sp>
      <p:sp>
        <p:nvSpPr>
          <p:cNvPr id="793" name="Google Shape;793;p73"/>
          <p:cNvSpPr txBox="1">
            <a:spLocks noGrp="1"/>
          </p:cNvSpPr>
          <p:nvPr>
            <p:ph type="subTitle" idx="1"/>
          </p:nvPr>
        </p:nvSpPr>
        <p:spPr>
          <a:xfrm>
            <a:off x="475361" y="29337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794" name="Google Shape;794;p73"/>
          <p:cNvSpPr txBox="1">
            <a:spLocks noGrp="1"/>
          </p:cNvSpPr>
          <p:nvPr>
            <p:ph type="subTitle" idx="2"/>
          </p:nvPr>
        </p:nvSpPr>
        <p:spPr>
          <a:xfrm>
            <a:off x="4410961" y="29337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795" name="Google Shape;795;p73"/>
          <p:cNvSpPr txBox="1">
            <a:spLocks noGrp="1"/>
          </p:cNvSpPr>
          <p:nvPr>
            <p:ph type="subTitle" idx="3"/>
          </p:nvPr>
        </p:nvSpPr>
        <p:spPr>
          <a:xfrm>
            <a:off x="8107061" y="29337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796" name="Google Shape;796;p73"/>
          <p:cNvSpPr txBox="1">
            <a:spLocks noGrp="1"/>
          </p:cNvSpPr>
          <p:nvPr>
            <p:ph type="subTitle" idx="4"/>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797" name="Google Shape;797;p73"/>
          <p:cNvSpPr txBox="1">
            <a:spLocks noGrp="1"/>
          </p:cNvSpPr>
          <p:nvPr>
            <p:ph type="title"/>
          </p:nvPr>
        </p:nvSpPr>
        <p:spPr>
          <a:xfrm>
            <a:off x="457200" y="1048161"/>
            <a:ext cx="5445600" cy="8229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798" name="Google Shape;798;p73"/>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799" name="Google Shape;799;p73"/>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78831821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56_Timeline Option 3 | 3 Columns | 3 Line Title">
  <p:cSld name="56_Timeline Option 3 | 3 Columns | 3 Line Title">
    <p:spTree>
      <p:nvGrpSpPr>
        <p:cNvPr id="1" name="Shape 800"/>
        <p:cNvGrpSpPr/>
        <p:nvPr/>
      </p:nvGrpSpPr>
      <p:grpSpPr>
        <a:xfrm>
          <a:off x="0" y="0"/>
          <a:ext cx="0" cy="0"/>
          <a:chOff x="0" y="0"/>
          <a:chExt cx="0" cy="0"/>
        </a:xfrm>
      </p:grpSpPr>
      <p:cxnSp>
        <p:nvCxnSpPr>
          <p:cNvPr id="801" name="Google Shape;801;p74"/>
          <p:cNvCxnSpPr/>
          <p:nvPr/>
        </p:nvCxnSpPr>
        <p:spPr>
          <a:xfrm>
            <a:off x="8252400" y="2902441"/>
            <a:ext cx="4093200" cy="18300"/>
          </a:xfrm>
          <a:prstGeom prst="straightConnector1">
            <a:avLst/>
          </a:prstGeom>
          <a:noFill/>
          <a:ln w="9525" cap="flat" cmpd="sng">
            <a:solidFill>
              <a:srgbClr val="008099"/>
            </a:solidFill>
            <a:prstDash val="solid"/>
            <a:round/>
            <a:headEnd type="none" w="med" len="med"/>
            <a:tailEnd type="none" w="med" len="med"/>
          </a:ln>
        </p:spPr>
      </p:cxnSp>
      <p:cxnSp>
        <p:nvCxnSpPr>
          <p:cNvPr id="802" name="Google Shape;802;p74"/>
          <p:cNvCxnSpPr/>
          <p:nvPr/>
        </p:nvCxnSpPr>
        <p:spPr>
          <a:xfrm flipH="1">
            <a:off x="4701613" y="2902441"/>
            <a:ext cx="3635700" cy="18300"/>
          </a:xfrm>
          <a:prstGeom prst="straightConnector1">
            <a:avLst/>
          </a:prstGeom>
          <a:noFill/>
          <a:ln w="9525" cap="flat" cmpd="sng">
            <a:solidFill>
              <a:srgbClr val="72C9CA"/>
            </a:solidFill>
            <a:prstDash val="solid"/>
            <a:round/>
            <a:headEnd type="none" w="med" len="med"/>
            <a:tailEnd type="none" w="med" len="med"/>
          </a:ln>
        </p:spPr>
      </p:cxnSp>
      <p:cxnSp>
        <p:nvCxnSpPr>
          <p:cNvPr id="803" name="Google Shape;803;p74"/>
          <p:cNvCxnSpPr/>
          <p:nvPr/>
        </p:nvCxnSpPr>
        <p:spPr>
          <a:xfrm>
            <a:off x="606254" y="2935588"/>
            <a:ext cx="3810600" cy="0"/>
          </a:xfrm>
          <a:prstGeom prst="straightConnector1">
            <a:avLst/>
          </a:prstGeom>
          <a:noFill/>
          <a:ln w="9525" cap="flat" cmpd="sng">
            <a:solidFill>
              <a:srgbClr val="00F5F3"/>
            </a:solidFill>
            <a:prstDash val="solid"/>
            <a:round/>
            <a:headEnd type="none" w="med" len="med"/>
            <a:tailEnd type="none" w="med" len="med"/>
          </a:ln>
        </p:spPr>
      </p:cxnSp>
      <p:sp>
        <p:nvSpPr>
          <p:cNvPr id="804" name="Google Shape;804;p74"/>
          <p:cNvSpPr/>
          <p:nvPr/>
        </p:nvSpPr>
        <p:spPr>
          <a:xfrm>
            <a:off x="4410944" y="2782700"/>
            <a:ext cx="290700" cy="290700"/>
          </a:xfrm>
          <a:prstGeom prst="ellipse">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74"/>
          <p:cNvSpPr/>
          <p:nvPr/>
        </p:nvSpPr>
        <p:spPr>
          <a:xfrm>
            <a:off x="8107050" y="2759491"/>
            <a:ext cx="290700" cy="290700"/>
          </a:xfrm>
          <a:prstGeom prst="ellipse">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74"/>
          <p:cNvSpPr txBox="1"/>
          <p:nvPr/>
        </p:nvSpPr>
        <p:spPr>
          <a:xfrm>
            <a:off x="4369394" y="277805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02</a:t>
            </a:r>
            <a:endParaRPr sz="1100">
              <a:solidFill>
                <a:srgbClr val="000033"/>
              </a:solidFill>
              <a:latin typeface="Poppins Medium"/>
              <a:ea typeface="Poppins Medium"/>
              <a:cs typeface="Poppins Medium"/>
              <a:sym typeface="Poppins Medium"/>
            </a:endParaRPr>
          </a:p>
        </p:txBody>
      </p:sp>
      <p:sp>
        <p:nvSpPr>
          <p:cNvPr id="807" name="Google Shape;807;p74"/>
          <p:cNvSpPr txBox="1"/>
          <p:nvPr/>
        </p:nvSpPr>
        <p:spPr>
          <a:xfrm>
            <a:off x="8065500" y="2754841"/>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200">
                <a:solidFill>
                  <a:schemeClr val="lt1"/>
                </a:solidFill>
                <a:latin typeface="Poppins Medium"/>
                <a:ea typeface="Poppins Medium"/>
                <a:cs typeface="Poppins Medium"/>
                <a:sym typeface="Poppins Medium"/>
              </a:rPr>
              <a:t>03</a:t>
            </a:r>
            <a:endParaRPr sz="1200">
              <a:solidFill>
                <a:schemeClr val="lt1"/>
              </a:solidFill>
              <a:latin typeface="Poppins Medium"/>
              <a:ea typeface="Poppins Medium"/>
              <a:cs typeface="Poppins Medium"/>
              <a:sym typeface="Poppins Medium"/>
            </a:endParaRPr>
          </a:p>
        </p:txBody>
      </p:sp>
      <p:sp>
        <p:nvSpPr>
          <p:cNvPr id="808" name="Google Shape;808;p74"/>
          <p:cNvSpPr/>
          <p:nvPr/>
        </p:nvSpPr>
        <p:spPr>
          <a:xfrm>
            <a:off x="475354" y="2782700"/>
            <a:ext cx="290700" cy="290700"/>
          </a:xfrm>
          <a:prstGeom prst="ellipse">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74"/>
          <p:cNvSpPr txBox="1"/>
          <p:nvPr/>
        </p:nvSpPr>
        <p:spPr>
          <a:xfrm>
            <a:off x="433804" y="277805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01</a:t>
            </a:r>
            <a:endParaRPr sz="1100">
              <a:solidFill>
                <a:srgbClr val="000033"/>
              </a:solidFill>
              <a:latin typeface="Poppins Medium"/>
              <a:ea typeface="Poppins Medium"/>
              <a:cs typeface="Poppins Medium"/>
              <a:sym typeface="Poppins Medium"/>
            </a:endParaRPr>
          </a:p>
        </p:txBody>
      </p:sp>
      <p:sp>
        <p:nvSpPr>
          <p:cNvPr id="810" name="Google Shape;810;p74"/>
          <p:cNvSpPr txBox="1">
            <a:spLocks noGrp="1"/>
          </p:cNvSpPr>
          <p:nvPr>
            <p:ph type="subTitle" idx="1"/>
          </p:nvPr>
        </p:nvSpPr>
        <p:spPr>
          <a:xfrm>
            <a:off x="475361" y="33636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811" name="Google Shape;811;p74"/>
          <p:cNvSpPr txBox="1">
            <a:spLocks noGrp="1"/>
          </p:cNvSpPr>
          <p:nvPr>
            <p:ph type="subTitle" idx="2"/>
          </p:nvPr>
        </p:nvSpPr>
        <p:spPr>
          <a:xfrm>
            <a:off x="4410961" y="33636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812" name="Google Shape;812;p74"/>
          <p:cNvSpPr txBox="1">
            <a:spLocks noGrp="1"/>
          </p:cNvSpPr>
          <p:nvPr>
            <p:ph type="subTitle" idx="3"/>
          </p:nvPr>
        </p:nvSpPr>
        <p:spPr>
          <a:xfrm>
            <a:off x="8107061" y="33636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813" name="Google Shape;813;p74"/>
          <p:cNvSpPr txBox="1">
            <a:spLocks noGrp="1"/>
          </p:cNvSpPr>
          <p:nvPr>
            <p:ph type="subTitle" idx="4"/>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814" name="Google Shape;814;p74"/>
          <p:cNvSpPr txBox="1">
            <a:spLocks noGrp="1"/>
          </p:cNvSpPr>
          <p:nvPr>
            <p:ph type="title"/>
          </p:nvPr>
        </p:nvSpPr>
        <p:spPr>
          <a:xfrm>
            <a:off x="457200" y="1048161"/>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815" name="Google Shape;815;p74"/>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816" name="Google Shape;816;p74"/>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7782594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57_Timeline Option 3 | 4 Columns | 1 Line Title">
  <p:cSld name="57_Timeline Option 3 | 4 Columns | 1 Line Title">
    <p:spTree>
      <p:nvGrpSpPr>
        <p:cNvPr id="1" name="Shape 817"/>
        <p:cNvGrpSpPr/>
        <p:nvPr/>
      </p:nvGrpSpPr>
      <p:grpSpPr>
        <a:xfrm>
          <a:off x="0" y="0"/>
          <a:ext cx="0" cy="0"/>
          <a:chOff x="0" y="0"/>
          <a:chExt cx="0" cy="0"/>
        </a:xfrm>
      </p:grpSpPr>
      <p:cxnSp>
        <p:nvCxnSpPr>
          <p:cNvPr id="818" name="Google Shape;818;p75"/>
          <p:cNvCxnSpPr/>
          <p:nvPr/>
        </p:nvCxnSpPr>
        <p:spPr>
          <a:xfrm>
            <a:off x="3690322" y="2201369"/>
            <a:ext cx="2742900" cy="0"/>
          </a:xfrm>
          <a:prstGeom prst="straightConnector1">
            <a:avLst/>
          </a:prstGeom>
          <a:noFill/>
          <a:ln w="9525" cap="flat" cmpd="sng">
            <a:solidFill>
              <a:srgbClr val="72C9CA"/>
            </a:solidFill>
            <a:prstDash val="solid"/>
            <a:round/>
            <a:headEnd type="none" w="med" len="med"/>
            <a:tailEnd type="none" w="med" len="med"/>
          </a:ln>
        </p:spPr>
      </p:cxnSp>
      <p:cxnSp>
        <p:nvCxnSpPr>
          <p:cNvPr id="819" name="Google Shape;819;p75"/>
          <p:cNvCxnSpPr/>
          <p:nvPr/>
        </p:nvCxnSpPr>
        <p:spPr>
          <a:xfrm>
            <a:off x="9492676" y="2203704"/>
            <a:ext cx="3019500" cy="0"/>
          </a:xfrm>
          <a:prstGeom prst="straightConnector1">
            <a:avLst/>
          </a:prstGeom>
          <a:noFill/>
          <a:ln w="9525" cap="flat" cmpd="sng">
            <a:solidFill>
              <a:srgbClr val="00344D"/>
            </a:solidFill>
            <a:prstDash val="solid"/>
            <a:round/>
            <a:headEnd type="none" w="med" len="med"/>
            <a:tailEnd type="none" w="med" len="med"/>
          </a:ln>
        </p:spPr>
      </p:cxnSp>
      <p:cxnSp>
        <p:nvCxnSpPr>
          <p:cNvPr id="820" name="Google Shape;820;p75"/>
          <p:cNvCxnSpPr/>
          <p:nvPr/>
        </p:nvCxnSpPr>
        <p:spPr>
          <a:xfrm>
            <a:off x="6684146" y="2184554"/>
            <a:ext cx="2698500" cy="0"/>
          </a:xfrm>
          <a:prstGeom prst="straightConnector1">
            <a:avLst/>
          </a:prstGeom>
          <a:noFill/>
          <a:ln w="9525" cap="flat" cmpd="sng">
            <a:solidFill>
              <a:srgbClr val="008099"/>
            </a:solidFill>
            <a:prstDash val="solid"/>
            <a:round/>
            <a:headEnd type="none" w="med" len="med"/>
            <a:tailEnd type="none" w="med" len="med"/>
          </a:ln>
        </p:spPr>
      </p:cxnSp>
      <p:sp>
        <p:nvSpPr>
          <p:cNvPr id="821" name="Google Shape;821;p75"/>
          <p:cNvSpPr/>
          <p:nvPr/>
        </p:nvSpPr>
        <p:spPr>
          <a:xfrm>
            <a:off x="6351898" y="2042516"/>
            <a:ext cx="290700" cy="290700"/>
          </a:xfrm>
          <a:prstGeom prst="ellipse">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75"/>
          <p:cNvSpPr/>
          <p:nvPr/>
        </p:nvSpPr>
        <p:spPr>
          <a:xfrm>
            <a:off x="9308426" y="2065725"/>
            <a:ext cx="290700" cy="290700"/>
          </a:xfrm>
          <a:prstGeom prst="ellipse">
            <a:avLst/>
          </a:prstGeom>
          <a:solidFill>
            <a:srgbClr val="003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75"/>
          <p:cNvSpPr txBox="1"/>
          <p:nvPr/>
        </p:nvSpPr>
        <p:spPr>
          <a:xfrm>
            <a:off x="6310349" y="2037866"/>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200">
                <a:solidFill>
                  <a:schemeClr val="lt1"/>
                </a:solidFill>
                <a:latin typeface="Poppins Medium"/>
                <a:ea typeface="Poppins Medium"/>
                <a:cs typeface="Poppins Medium"/>
                <a:sym typeface="Poppins Medium"/>
              </a:rPr>
              <a:t>03</a:t>
            </a:r>
            <a:endParaRPr sz="1200">
              <a:solidFill>
                <a:schemeClr val="lt1"/>
              </a:solidFill>
              <a:latin typeface="Poppins Medium"/>
              <a:ea typeface="Poppins Medium"/>
              <a:cs typeface="Poppins Medium"/>
              <a:sym typeface="Poppins Medium"/>
            </a:endParaRPr>
          </a:p>
        </p:txBody>
      </p:sp>
      <p:sp>
        <p:nvSpPr>
          <p:cNvPr id="824" name="Google Shape;824;p75"/>
          <p:cNvSpPr txBox="1"/>
          <p:nvPr/>
        </p:nvSpPr>
        <p:spPr>
          <a:xfrm>
            <a:off x="9266826" y="2061075"/>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chemeClr val="lt1"/>
                </a:solidFill>
                <a:latin typeface="Poppins Medium"/>
                <a:ea typeface="Poppins Medium"/>
                <a:cs typeface="Poppins Medium"/>
                <a:sym typeface="Poppins Medium"/>
              </a:rPr>
              <a:t>04</a:t>
            </a:r>
            <a:endParaRPr sz="1100">
              <a:solidFill>
                <a:schemeClr val="lt1"/>
              </a:solidFill>
              <a:latin typeface="Poppins Medium"/>
              <a:ea typeface="Poppins Medium"/>
              <a:cs typeface="Poppins Medium"/>
              <a:sym typeface="Poppins Medium"/>
            </a:endParaRPr>
          </a:p>
        </p:txBody>
      </p:sp>
      <p:cxnSp>
        <p:nvCxnSpPr>
          <p:cNvPr id="825" name="Google Shape;825;p75"/>
          <p:cNvCxnSpPr/>
          <p:nvPr/>
        </p:nvCxnSpPr>
        <p:spPr>
          <a:xfrm flipH="1">
            <a:off x="755943" y="2211075"/>
            <a:ext cx="2658300" cy="7500"/>
          </a:xfrm>
          <a:prstGeom prst="straightConnector1">
            <a:avLst/>
          </a:prstGeom>
          <a:noFill/>
          <a:ln w="9525" cap="flat" cmpd="sng">
            <a:solidFill>
              <a:srgbClr val="00F5F3"/>
            </a:solidFill>
            <a:prstDash val="solid"/>
            <a:round/>
            <a:headEnd type="none" w="med" len="med"/>
            <a:tailEnd type="none" w="med" len="med"/>
          </a:ln>
        </p:spPr>
      </p:cxnSp>
      <p:sp>
        <p:nvSpPr>
          <p:cNvPr id="826" name="Google Shape;826;p75"/>
          <p:cNvSpPr/>
          <p:nvPr/>
        </p:nvSpPr>
        <p:spPr>
          <a:xfrm>
            <a:off x="475354" y="2065725"/>
            <a:ext cx="290700" cy="290700"/>
          </a:xfrm>
          <a:prstGeom prst="ellipse">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75"/>
          <p:cNvSpPr txBox="1"/>
          <p:nvPr/>
        </p:nvSpPr>
        <p:spPr>
          <a:xfrm>
            <a:off x="433804" y="2061075"/>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01</a:t>
            </a:r>
            <a:endParaRPr sz="1100">
              <a:solidFill>
                <a:srgbClr val="000033"/>
              </a:solidFill>
              <a:latin typeface="Poppins Medium"/>
              <a:ea typeface="Poppins Medium"/>
              <a:cs typeface="Poppins Medium"/>
              <a:sym typeface="Poppins Medium"/>
            </a:endParaRPr>
          </a:p>
        </p:txBody>
      </p:sp>
      <p:sp>
        <p:nvSpPr>
          <p:cNvPr id="828" name="Google Shape;828;p75"/>
          <p:cNvSpPr/>
          <p:nvPr/>
        </p:nvSpPr>
        <p:spPr>
          <a:xfrm>
            <a:off x="3405880" y="2065725"/>
            <a:ext cx="290700" cy="290700"/>
          </a:xfrm>
          <a:prstGeom prst="ellipse">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75"/>
          <p:cNvSpPr txBox="1"/>
          <p:nvPr/>
        </p:nvSpPr>
        <p:spPr>
          <a:xfrm>
            <a:off x="3364330" y="2061075"/>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02</a:t>
            </a:r>
            <a:endParaRPr sz="1100">
              <a:solidFill>
                <a:srgbClr val="000033"/>
              </a:solidFill>
              <a:latin typeface="Poppins Medium"/>
              <a:ea typeface="Poppins Medium"/>
              <a:cs typeface="Poppins Medium"/>
              <a:sym typeface="Poppins Medium"/>
            </a:endParaRPr>
          </a:p>
        </p:txBody>
      </p:sp>
      <p:sp>
        <p:nvSpPr>
          <p:cNvPr id="830" name="Google Shape;830;p75"/>
          <p:cNvSpPr txBox="1">
            <a:spLocks noGrp="1"/>
          </p:cNvSpPr>
          <p:nvPr>
            <p:ph type="subTitle" idx="1"/>
          </p:nvPr>
        </p:nvSpPr>
        <p:spPr>
          <a:xfrm>
            <a:off x="475350" y="2646625"/>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831" name="Google Shape;831;p75"/>
          <p:cNvSpPr txBox="1">
            <a:spLocks noGrp="1"/>
          </p:cNvSpPr>
          <p:nvPr>
            <p:ph type="subTitle" idx="2"/>
          </p:nvPr>
        </p:nvSpPr>
        <p:spPr>
          <a:xfrm>
            <a:off x="3414250" y="2646625"/>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832" name="Google Shape;832;p75"/>
          <p:cNvSpPr txBox="1">
            <a:spLocks noGrp="1"/>
          </p:cNvSpPr>
          <p:nvPr>
            <p:ph type="subTitle" idx="3"/>
          </p:nvPr>
        </p:nvSpPr>
        <p:spPr>
          <a:xfrm>
            <a:off x="6353150" y="2646625"/>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833" name="Google Shape;833;p75"/>
          <p:cNvSpPr txBox="1">
            <a:spLocks noGrp="1"/>
          </p:cNvSpPr>
          <p:nvPr>
            <p:ph type="subTitle" idx="4"/>
          </p:nvPr>
        </p:nvSpPr>
        <p:spPr>
          <a:xfrm>
            <a:off x="9308425" y="2646625"/>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834" name="Google Shape;834;p75"/>
          <p:cNvSpPr txBox="1">
            <a:spLocks noGrp="1"/>
          </p:cNvSpPr>
          <p:nvPr>
            <p:ph type="subTitle" idx="5"/>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835" name="Google Shape;835;p75"/>
          <p:cNvSpPr txBox="1">
            <a:spLocks noGrp="1"/>
          </p:cNvSpPr>
          <p:nvPr>
            <p:ph type="title"/>
          </p:nvPr>
        </p:nvSpPr>
        <p:spPr>
          <a:xfrm>
            <a:off x="457200" y="1048161"/>
            <a:ext cx="5445600" cy="5571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836" name="Google Shape;836;p75"/>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837" name="Google Shape;837;p75"/>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224741259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58_Timeline Option 3 | 4 Columns | 2 Line Title">
  <p:cSld name="58_Timeline Option 3 | 4 Columns | 2 Line Title">
    <p:spTree>
      <p:nvGrpSpPr>
        <p:cNvPr id="1" name="Shape 838"/>
        <p:cNvGrpSpPr/>
        <p:nvPr/>
      </p:nvGrpSpPr>
      <p:grpSpPr>
        <a:xfrm>
          <a:off x="0" y="0"/>
          <a:ext cx="0" cy="0"/>
          <a:chOff x="0" y="0"/>
          <a:chExt cx="0" cy="0"/>
        </a:xfrm>
      </p:grpSpPr>
      <p:cxnSp>
        <p:nvCxnSpPr>
          <p:cNvPr id="839" name="Google Shape;839;p76"/>
          <p:cNvCxnSpPr/>
          <p:nvPr/>
        </p:nvCxnSpPr>
        <p:spPr>
          <a:xfrm>
            <a:off x="3690322" y="2488444"/>
            <a:ext cx="2742900" cy="0"/>
          </a:xfrm>
          <a:prstGeom prst="straightConnector1">
            <a:avLst/>
          </a:prstGeom>
          <a:noFill/>
          <a:ln w="9525" cap="flat" cmpd="sng">
            <a:solidFill>
              <a:srgbClr val="72C9CA"/>
            </a:solidFill>
            <a:prstDash val="solid"/>
            <a:round/>
            <a:headEnd type="none" w="med" len="med"/>
            <a:tailEnd type="none" w="med" len="med"/>
          </a:ln>
        </p:spPr>
      </p:cxnSp>
      <p:cxnSp>
        <p:nvCxnSpPr>
          <p:cNvPr id="840" name="Google Shape;840;p76"/>
          <p:cNvCxnSpPr/>
          <p:nvPr/>
        </p:nvCxnSpPr>
        <p:spPr>
          <a:xfrm>
            <a:off x="9492676" y="2490779"/>
            <a:ext cx="3019500" cy="0"/>
          </a:xfrm>
          <a:prstGeom prst="straightConnector1">
            <a:avLst/>
          </a:prstGeom>
          <a:noFill/>
          <a:ln w="9525" cap="flat" cmpd="sng">
            <a:solidFill>
              <a:srgbClr val="00344D"/>
            </a:solidFill>
            <a:prstDash val="solid"/>
            <a:round/>
            <a:headEnd type="none" w="med" len="med"/>
            <a:tailEnd type="none" w="med" len="med"/>
          </a:ln>
        </p:spPr>
      </p:cxnSp>
      <p:cxnSp>
        <p:nvCxnSpPr>
          <p:cNvPr id="841" name="Google Shape;841;p76"/>
          <p:cNvCxnSpPr/>
          <p:nvPr/>
        </p:nvCxnSpPr>
        <p:spPr>
          <a:xfrm>
            <a:off x="6608671" y="2490779"/>
            <a:ext cx="2698500" cy="0"/>
          </a:xfrm>
          <a:prstGeom prst="straightConnector1">
            <a:avLst/>
          </a:prstGeom>
          <a:noFill/>
          <a:ln w="9525" cap="flat" cmpd="sng">
            <a:solidFill>
              <a:srgbClr val="008099"/>
            </a:solidFill>
            <a:prstDash val="solid"/>
            <a:round/>
            <a:headEnd type="none" w="med" len="med"/>
            <a:tailEnd type="none" w="med" len="med"/>
          </a:ln>
        </p:spPr>
      </p:cxnSp>
      <p:sp>
        <p:nvSpPr>
          <p:cNvPr id="842" name="Google Shape;842;p76"/>
          <p:cNvSpPr/>
          <p:nvPr/>
        </p:nvSpPr>
        <p:spPr>
          <a:xfrm>
            <a:off x="6351898" y="2329591"/>
            <a:ext cx="290700" cy="290700"/>
          </a:xfrm>
          <a:prstGeom prst="ellipse">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76"/>
          <p:cNvSpPr/>
          <p:nvPr/>
        </p:nvSpPr>
        <p:spPr>
          <a:xfrm>
            <a:off x="9308426" y="2352800"/>
            <a:ext cx="290700" cy="290700"/>
          </a:xfrm>
          <a:prstGeom prst="ellipse">
            <a:avLst/>
          </a:prstGeom>
          <a:solidFill>
            <a:srgbClr val="003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76"/>
          <p:cNvSpPr txBox="1"/>
          <p:nvPr/>
        </p:nvSpPr>
        <p:spPr>
          <a:xfrm>
            <a:off x="6310349" y="2324941"/>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200">
                <a:solidFill>
                  <a:schemeClr val="lt1"/>
                </a:solidFill>
                <a:latin typeface="Poppins Medium"/>
                <a:ea typeface="Poppins Medium"/>
                <a:cs typeface="Poppins Medium"/>
                <a:sym typeface="Poppins Medium"/>
              </a:rPr>
              <a:t>03</a:t>
            </a:r>
            <a:endParaRPr sz="1200">
              <a:solidFill>
                <a:schemeClr val="lt1"/>
              </a:solidFill>
              <a:latin typeface="Poppins Medium"/>
              <a:ea typeface="Poppins Medium"/>
              <a:cs typeface="Poppins Medium"/>
              <a:sym typeface="Poppins Medium"/>
            </a:endParaRPr>
          </a:p>
        </p:txBody>
      </p:sp>
      <p:sp>
        <p:nvSpPr>
          <p:cNvPr id="845" name="Google Shape;845;p76"/>
          <p:cNvSpPr txBox="1"/>
          <p:nvPr/>
        </p:nvSpPr>
        <p:spPr>
          <a:xfrm>
            <a:off x="9266826" y="234815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chemeClr val="lt1"/>
                </a:solidFill>
                <a:latin typeface="Poppins Medium"/>
                <a:ea typeface="Poppins Medium"/>
                <a:cs typeface="Poppins Medium"/>
                <a:sym typeface="Poppins Medium"/>
              </a:rPr>
              <a:t>04</a:t>
            </a:r>
            <a:endParaRPr sz="1100">
              <a:solidFill>
                <a:schemeClr val="lt1"/>
              </a:solidFill>
              <a:latin typeface="Poppins Medium"/>
              <a:ea typeface="Poppins Medium"/>
              <a:cs typeface="Poppins Medium"/>
              <a:sym typeface="Poppins Medium"/>
            </a:endParaRPr>
          </a:p>
        </p:txBody>
      </p:sp>
      <p:cxnSp>
        <p:nvCxnSpPr>
          <p:cNvPr id="846" name="Google Shape;846;p76"/>
          <p:cNvCxnSpPr/>
          <p:nvPr/>
        </p:nvCxnSpPr>
        <p:spPr>
          <a:xfrm flipH="1">
            <a:off x="755943" y="2498150"/>
            <a:ext cx="2658300" cy="7500"/>
          </a:xfrm>
          <a:prstGeom prst="straightConnector1">
            <a:avLst/>
          </a:prstGeom>
          <a:noFill/>
          <a:ln w="9525" cap="flat" cmpd="sng">
            <a:solidFill>
              <a:srgbClr val="00F5F3"/>
            </a:solidFill>
            <a:prstDash val="solid"/>
            <a:round/>
            <a:headEnd type="none" w="med" len="med"/>
            <a:tailEnd type="none" w="med" len="med"/>
          </a:ln>
        </p:spPr>
      </p:cxnSp>
      <p:sp>
        <p:nvSpPr>
          <p:cNvPr id="847" name="Google Shape;847;p76"/>
          <p:cNvSpPr/>
          <p:nvPr/>
        </p:nvSpPr>
        <p:spPr>
          <a:xfrm>
            <a:off x="475354" y="2352800"/>
            <a:ext cx="290700" cy="290700"/>
          </a:xfrm>
          <a:prstGeom prst="ellipse">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76"/>
          <p:cNvSpPr txBox="1"/>
          <p:nvPr/>
        </p:nvSpPr>
        <p:spPr>
          <a:xfrm>
            <a:off x="433804" y="234815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01</a:t>
            </a:r>
            <a:endParaRPr sz="1100">
              <a:solidFill>
                <a:srgbClr val="000033"/>
              </a:solidFill>
              <a:latin typeface="Poppins Medium"/>
              <a:ea typeface="Poppins Medium"/>
              <a:cs typeface="Poppins Medium"/>
              <a:sym typeface="Poppins Medium"/>
            </a:endParaRPr>
          </a:p>
        </p:txBody>
      </p:sp>
      <p:sp>
        <p:nvSpPr>
          <p:cNvPr id="849" name="Google Shape;849;p76"/>
          <p:cNvSpPr/>
          <p:nvPr/>
        </p:nvSpPr>
        <p:spPr>
          <a:xfrm>
            <a:off x="3405880" y="2352800"/>
            <a:ext cx="290700" cy="290700"/>
          </a:xfrm>
          <a:prstGeom prst="ellipse">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76"/>
          <p:cNvSpPr txBox="1"/>
          <p:nvPr/>
        </p:nvSpPr>
        <p:spPr>
          <a:xfrm>
            <a:off x="3364330" y="234815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02</a:t>
            </a:r>
            <a:endParaRPr sz="1100">
              <a:solidFill>
                <a:srgbClr val="000033"/>
              </a:solidFill>
              <a:latin typeface="Poppins Medium"/>
              <a:ea typeface="Poppins Medium"/>
              <a:cs typeface="Poppins Medium"/>
              <a:sym typeface="Poppins Medium"/>
            </a:endParaRPr>
          </a:p>
        </p:txBody>
      </p:sp>
      <p:sp>
        <p:nvSpPr>
          <p:cNvPr id="851" name="Google Shape;851;p76"/>
          <p:cNvSpPr txBox="1">
            <a:spLocks noGrp="1"/>
          </p:cNvSpPr>
          <p:nvPr>
            <p:ph type="subTitle" idx="1"/>
          </p:nvPr>
        </p:nvSpPr>
        <p:spPr>
          <a:xfrm>
            <a:off x="475350" y="293370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852" name="Google Shape;852;p76"/>
          <p:cNvSpPr txBox="1">
            <a:spLocks noGrp="1"/>
          </p:cNvSpPr>
          <p:nvPr>
            <p:ph type="subTitle" idx="2"/>
          </p:nvPr>
        </p:nvSpPr>
        <p:spPr>
          <a:xfrm>
            <a:off x="3414250" y="293370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853" name="Google Shape;853;p76"/>
          <p:cNvSpPr txBox="1">
            <a:spLocks noGrp="1"/>
          </p:cNvSpPr>
          <p:nvPr>
            <p:ph type="subTitle" idx="3"/>
          </p:nvPr>
        </p:nvSpPr>
        <p:spPr>
          <a:xfrm>
            <a:off x="6353150" y="293370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854" name="Google Shape;854;p76"/>
          <p:cNvSpPr txBox="1">
            <a:spLocks noGrp="1"/>
          </p:cNvSpPr>
          <p:nvPr>
            <p:ph type="subTitle" idx="4"/>
          </p:nvPr>
        </p:nvSpPr>
        <p:spPr>
          <a:xfrm>
            <a:off x="9308425" y="293370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855" name="Google Shape;855;p76"/>
          <p:cNvSpPr txBox="1">
            <a:spLocks noGrp="1"/>
          </p:cNvSpPr>
          <p:nvPr>
            <p:ph type="subTitle" idx="5"/>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856" name="Google Shape;856;p76"/>
          <p:cNvSpPr txBox="1">
            <a:spLocks noGrp="1"/>
          </p:cNvSpPr>
          <p:nvPr>
            <p:ph type="title"/>
          </p:nvPr>
        </p:nvSpPr>
        <p:spPr>
          <a:xfrm>
            <a:off x="457200" y="1048161"/>
            <a:ext cx="5445600" cy="8229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857" name="Google Shape;857;p76"/>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858" name="Google Shape;858;p76"/>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25475219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59_Timeline Option 3 | 4 Columns | 3 Line Title">
  <p:cSld name="59_Timeline Option 3 | 4 Columns | 3 Line Title">
    <p:spTree>
      <p:nvGrpSpPr>
        <p:cNvPr id="1" name="Shape 859"/>
        <p:cNvGrpSpPr/>
        <p:nvPr/>
      </p:nvGrpSpPr>
      <p:grpSpPr>
        <a:xfrm>
          <a:off x="0" y="0"/>
          <a:ext cx="0" cy="0"/>
          <a:chOff x="0" y="0"/>
          <a:chExt cx="0" cy="0"/>
        </a:xfrm>
      </p:grpSpPr>
      <p:cxnSp>
        <p:nvCxnSpPr>
          <p:cNvPr id="860" name="Google Shape;860;p77"/>
          <p:cNvCxnSpPr/>
          <p:nvPr/>
        </p:nvCxnSpPr>
        <p:spPr>
          <a:xfrm>
            <a:off x="3690322" y="2918344"/>
            <a:ext cx="2742900" cy="0"/>
          </a:xfrm>
          <a:prstGeom prst="straightConnector1">
            <a:avLst/>
          </a:prstGeom>
          <a:noFill/>
          <a:ln w="9525" cap="flat" cmpd="sng">
            <a:solidFill>
              <a:srgbClr val="72C9CA"/>
            </a:solidFill>
            <a:prstDash val="solid"/>
            <a:round/>
            <a:headEnd type="none" w="med" len="med"/>
            <a:tailEnd type="none" w="med" len="med"/>
          </a:ln>
        </p:spPr>
      </p:cxnSp>
      <p:cxnSp>
        <p:nvCxnSpPr>
          <p:cNvPr id="861" name="Google Shape;861;p77"/>
          <p:cNvCxnSpPr/>
          <p:nvPr/>
        </p:nvCxnSpPr>
        <p:spPr>
          <a:xfrm>
            <a:off x="9492676" y="2920679"/>
            <a:ext cx="3019500" cy="0"/>
          </a:xfrm>
          <a:prstGeom prst="straightConnector1">
            <a:avLst/>
          </a:prstGeom>
          <a:noFill/>
          <a:ln w="9525" cap="flat" cmpd="sng">
            <a:solidFill>
              <a:srgbClr val="00344D"/>
            </a:solidFill>
            <a:prstDash val="solid"/>
            <a:round/>
            <a:headEnd type="none" w="med" len="med"/>
            <a:tailEnd type="none" w="med" len="med"/>
          </a:ln>
        </p:spPr>
      </p:cxnSp>
      <p:cxnSp>
        <p:nvCxnSpPr>
          <p:cNvPr id="862" name="Google Shape;862;p77"/>
          <p:cNvCxnSpPr/>
          <p:nvPr/>
        </p:nvCxnSpPr>
        <p:spPr>
          <a:xfrm>
            <a:off x="6608671" y="2920679"/>
            <a:ext cx="2698500" cy="0"/>
          </a:xfrm>
          <a:prstGeom prst="straightConnector1">
            <a:avLst/>
          </a:prstGeom>
          <a:noFill/>
          <a:ln w="9525" cap="flat" cmpd="sng">
            <a:solidFill>
              <a:srgbClr val="008099"/>
            </a:solidFill>
            <a:prstDash val="solid"/>
            <a:round/>
            <a:headEnd type="none" w="med" len="med"/>
            <a:tailEnd type="none" w="med" len="med"/>
          </a:ln>
        </p:spPr>
      </p:cxnSp>
      <p:sp>
        <p:nvSpPr>
          <p:cNvPr id="863" name="Google Shape;863;p77"/>
          <p:cNvSpPr/>
          <p:nvPr/>
        </p:nvSpPr>
        <p:spPr>
          <a:xfrm>
            <a:off x="6351898" y="2759491"/>
            <a:ext cx="290700" cy="290700"/>
          </a:xfrm>
          <a:prstGeom prst="ellipse">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77"/>
          <p:cNvSpPr/>
          <p:nvPr/>
        </p:nvSpPr>
        <p:spPr>
          <a:xfrm>
            <a:off x="9308426" y="2782700"/>
            <a:ext cx="290700" cy="290700"/>
          </a:xfrm>
          <a:prstGeom prst="ellipse">
            <a:avLst/>
          </a:prstGeom>
          <a:solidFill>
            <a:srgbClr val="003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77"/>
          <p:cNvSpPr txBox="1"/>
          <p:nvPr/>
        </p:nvSpPr>
        <p:spPr>
          <a:xfrm>
            <a:off x="6310349" y="2754841"/>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200">
                <a:solidFill>
                  <a:schemeClr val="lt1"/>
                </a:solidFill>
                <a:latin typeface="Poppins Medium"/>
                <a:ea typeface="Poppins Medium"/>
                <a:cs typeface="Poppins Medium"/>
                <a:sym typeface="Poppins Medium"/>
              </a:rPr>
              <a:t>03</a:t>
            </a:r>
            <a:endParaRPr sz="1200">
              <a:solidFill>
                <a:schemeClr val="lt1"/>
              </a:solidFill>
              <a:latin typeface="Poppins Medium"/>
              <a:ea typeface="Poppins Medium"/>
              <a:cs typeface="Poppins Medium"/>
              <a:sym typeface="Poppins Medium"/>
            </a:endParaRPr>
          </a:p>
        </p:txBody>
      </p:sp>
      <p:sp>
        <p:nvSpPr>
          <p:cNvPr id="866" name="Google Shape;866;p77"/>
          <p:cNvSpPr txBox="1"/>
          <p:nvPr/>
        </p:nvSpPr>
        <p:spPr>
          <a:xfrm>
            <a:off x="9266826" y="277805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chemeClr val="lt1"/>
                </a:solidFill>
                <a:latin typeface="Poppins Medium"/>
                <a:ea typeface="Poppins Medium"/>
                <a:cs typeface="Poppins Medium"/>
                <a:sym typeface="Poppins Medium"/>
              </a:rPr>
              <a:t>04</a:t>
            </a:r>
            <a:endParaRPr sz="1100">
              <a:solidFill>
                <a:schemeClr val="lt1"/>
              </a:solidFill>
              <a:latin typeface="Poppins Medium"/>
              <a:ea typeface="Poppins Medium"/>
              <a:cs typeface="Poppins Medium"/>
              <a:sym typeface="Poppins Medium"/>
            </a:endParaRPr>
          </a:p>
        </p:txBody>
      </p:sp>
      <p:cxnSp>
        <p:nvCxnSpPr>
          <p:cNvPr id="867" name="Google Shape;867;p77"/>
          <p:cNvCxnSpPr/>
          <p:nvPr/>
        </p:nvCxnSpPr>
        <p:spPr>
          <a:xfrm rot="10800000" flipH="1">
            <a:off x="755943" y="2928050"/>
            <a:ext cx="2658300" cy="7500"/>
          </a:xfrm>
          <a:prstGeom prst="straightConnector1">
            <a:avLst/>
          </a:prstGeom>
          <a:noFill/>
          <a:ln w="9525" cap="flat" cmpd="sng">
            <a:solidFill>
              <a:srgbClr val="00F5F3"/>
            </a:solidFill>
            <a:prstDash val="solid"/>
            <a:round/>
            <a:headEnd type="none" w="med" len="med"/>
            <a:tailEnd type="none" w="med" len="med"/>
          </a:ln>
        </p:spPr>
      </p:cxnSp>
      <p:sp>
        <p:nvSpPr>
          <p:cNvPr id="868" name="Google Shape;868;p77"/>
          <p:cNvSpPr/>
          <p:nvPr/>
        </p:nvSpPr>
        <p:spPr>
          <a:xfrm>
            <a:off x="475354" y="2782700"/>
            <a:ext cx="290700" cy="290700"/>
          </a:xfrm>
          <a:prstGeom prst="ellipse">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77"/>
          <p:cNvSpPr txBox="1"/>
          <p:nvPr/>
        </p:nvSpPr>
        <p:spPr>
          <a:xfrm>
            <a:off x="433804" y="277805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01</a:t>
            </a:r>
            <a:endParaRPr sz="1100">
              <a:solidFill>
                <a:srgbClr val="000033"/>
              </a:solidFill>
              <a:latin typeface="Poppins Medium"/>
              <a:ea typeface="Poppins Medium"/>
              <a:cs typeface="Poppins Medium"/>
              <a:sym typeface="Poppins Medium"/>
            </a:endParaRPr>
          </a:p>
        </p:txBody>
      </p:sp>
      <p:sp>
        <p:nvSpPr>
          <p:cNvPr id="870" name="Google Shape;870;p77"/>
          <p:cNvSpPr/>
          <p:nvPr/>
        </p:nvSpPr>
        <p:spPr>
          <a:xfrm>
            <a:off x="3405880" y="2782700"/>
            <a:ext cx="290700" cy="290700"/>
          </a:xfrm>
          <a:prstGeom prst="ellipse">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77"/>
          <p:cNvSpPr txBox="1"/>
          <p:nvPr/>
        </p:nvSpPr>
        <p:spPr>
          <a:xfrm>
            <a:off x="3364330" y="277805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02</a:t>
            </a:r>
            <a:endParaRPr sz="1100">
              <a:solidFill>
                <a:srgbClr val="000033"/>
              </a:solidFill>
              <a:latin typeface="Poppins Medium"/>
              <a:ea typeface="Poppins Medium"/>
              <a:cs typeface="Poppins Medium"/>
              <a:sym typeface="Poppins Medium"/>
            </a:endParaRPr>
          </a:p>
        </p:txBody>
      </p:sp>
      <p:sp>
        <p:nvSpPr>
          <p:cNvPr id="872" name="Google Shape;872;p77"/>
          <p:cNvSpPr txBox="1">
            <a:spLocks noGrp="1"/>
          </p:cNvSpPr>
          <p:nvPr>
            <p:ph type="subTitle" idx="1"/>
          </p:nvPr>
        </p:nvSpPr>
        <p:spPr>
          <a:xfrm>
            <a:off x="475350" y="336360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873" name="Google Shape;873;p77"/>
          <p:cNvSpPr txBox="1">
            <a:spLocks noGrp="1"/>
          </p:cNvSpPr>
          <p:nvPr>
            <p:ph type="subTitle" idx="2"/>
          </p:nvPr>
        </p:nvSpPr>
        <p:spPr>
          <a:xfrm>
            <a:off x="3414250" y="336360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874" name="Google Shape;874;p77"/>
          <p:cNvSpPr txBox="1">
            <a:spLocks noGrp="1"/>
          </p:cNvSpPr>
          <p:nvPr>
            <p:ph type="subTitle" idx="3"/>
          </p:nvPr>
        </p:nvSpPr>
        <p:spPr>
          <a:xfrm>
            <a:off x="6353150" y="336360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875" name="Google Shape;875;p77"/>
          <p:cNvSpPr txBox="1">
            <a:spLocks noGrp="1"/>
          </p:cNvSpPr>
          <p:nvPr>
            <p:ph type="subTitle" idx="4"/>
          </p:nvPr>
        </p:nvSpPr>
        <p:spPr>
          <a:xfrm>
            <a:off x="9308425" y="336360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876" name="Google Shape;876;p77"/>
          <p:cNvSpPr txBox="1">
            <a:spLocks noGrp="1"/>
          </p:cNvSpPr>
          <p:nvPr>
            <p:ph type="subTitle" idx="5"/>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877" name="Google Shape;877;p77"/>
          <p:cNvSpPr txBox="1">
            <a:spLocks noGrp="1"/>
          </p:cNvSpPr>
          <p:nvPr>
            <p:ph type="title"/>
          </p:nvPr>
        </p:nvSpPr>
        <p:spPr>
          <a:xfrm>
            <a:off x="457200" y="1048161"/>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878" name="Google Shape;878;p77"/>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879" name="Google Shape;879;p77"/>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09298526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60_Timeline Option 3 | 5 Columns | 1 Line Title">
  <p:cSld name="60_Timeline Option 3 | 5 Columns | 1 Line Title">
    <p:spTree>
      <p:nvGrpSpPr>
        <p:cNvPr id="1" name="Shape 880"/>
        <p:cNvGrpSpPr/>
        <p:nvPr/>
      </p:nvGrpSpPr>
      <p:grpSpPr>
        <a:xfrm>
          <a:off x="0" y="0"/>
          <a:ext cx="0" cy="0"/>
          <a:chOff x="0" y="0"/>
          <a:chExt cx="0" cy="0"/>
        </a:xfrm>
      </p:grpSpPr>
      <p:cxnSp>
        <p:nvCxnSpPr>
          <p:cNvPr id="881" name="Google Shape;881;p78"/>
          <p:cNvCxnSpPr/>
          <p:nvPr/>
        </p:nvCxnSpPr>
        <p:spPr>
          <a:xfrm>
            <a:off x="3690322" y="2201369"/>
            <a:ext cx="2742900" cy="0"/>
          </a:xfrm>
          <a:prstGeom prst="straightConnector1">
            <a:avLst/>
          </a:prstGeom>
          <a:noFill/>
          <a:ln w="9525" cap="flat" cmpd="sng">
            <a:solidFill>
              <a:srgbClr val="72C9CA"/>
            </a:solidFill>
            <a:prstDash val="solid"/>
            <a:round/>
            <a:headEnd type="none" w="med" len="med"/>
            <a:tailEnd type="none" w="med" len="med"/>
          </a:ln>
        </p:spPr>
      </p:cxnSp>
      <p:cxnSp>
        <p:nvCxnSpPr>
          <p:cNvPr id="882" name="Google Shape;882;p78"/>
          <p:cNvCxnSpPr/>
          <p:nvPr/>
        </p:nvCxnSpPr>
        <p:spPr>
          <a:xfrm>
            <a:off x="9492676" y="2203704"/>
            <a:ext cx="3019500" cy="0"/>
          </a:xfrm>
          <a:prstGeom prst="straightConnector1">
            <a:avLst/>
          </a:prstGeom>
          <a:noFill/>
          <a:ln w="9525" cap="flat" cmpd="sng">
            <a:solidFill>
              <a:srgbClr val="00344D"/>
            </a:solidFill>
            <a:prstDash val="solid"/>
            <a:round/>
            <a:headEnd type="none" w="med" len="med"/>
            <a:tailEnd type="none" w="med" len="med"/>
          </a:ln>
        </p:spPr>
      </p:cxnSp>
      <p:cxnSp>
        <p:nvCxnSpPr>
          <p:cNvPr id="883" name="Google Shape;883;p78"/>
          <p:cNvCxnSpPr/>
          <p:nvPr/>
        </p:nvCxnSpPr>
        <p:spPr>
          <a:xfrm>
            <a:off x="6608671" y="2203704"/>
            <a:ext cx="2698500" cy="0"/>
          </a:xfrm>
          <a:prstGeom prst="straightConnector1">
            <a:avLst/>
          </a:prstGeom>
          <a:noFill/>
          <a:ln w="9525" cap="flat" cmpd="sng">
            <a:solidFill>
              <a:srgbClr val="008099"/>
            </a:solidFill>
            <a:prstDash val="solid"/>
            <a:round/>
            <a:headEnd type="none" w="med" len="med"/>
            <a:tailEnd type="none" w="med" len="med"/>
          </a:ln>
        </p:spPr>
      </p:cxnSp>
      <p:cxnSp>
        <p:nvCxnSpPr>
          <p:cNvPr id="884" name="Google Shape;884;p78"/>
          <p:cNvCxnSpPr/>
          <p:nvPr/>
        </p:nvCxnSpPr>
        <p:spPr>
          <a:xfrm rot="10800000" flipH="1">
            <a:off x="755943" y="2211075"/>
            <a:ext cx="2658300" cy="7500"/>
          </a:xfrm>
          <a:prstGeom prst="straightConnector1">
            <a:avLst/>
          </a:prstGeom>
          <a:noFill/>
          <a:ln w="9525" cap="flat" cmpd="sng">
            <a:solidFill>
              <a:srgbClr val="00F5F3"/>
            </a:solidFill>
            <a:prstDash val="solid"/>
            <a:round/>
            <a:headEnd type="none" w="med" len="med"/>
            <a:tailEnd type="none" w="med" len="med"/>
          </a:ln>
        </p:spPr>
      </p:cxnSp>
      <p:cxnSp>
        <p:nvCxnSpPr>
          <p:cNvPr id="885" name="Google Shape;885;p78"/>
          <p:cNvCxnSpPr/>
          <p:nvPr/>
        </p:nvCxnSpPr>
        <p:spPr>
          <a:xfrm>
            <a:off x="7469377" y="2205271"/>
            <a:ext cx="2010900" cy="0"/>
          </a:xfrm>
          <a:prstGeom prst="straightConnector1">
            <a:avLst/>
          </a:prstGeom>
          <a:noFill/>
          <a:ln w="9525" cap="flat" cmpd="sng">
            <a:solidFill>
              <a:srgbClr val="008099"/>
            </a:solidFill>
            <a:prstDash val="solid"/>
            <a:round/>
            <a:headEnd type="none" w="med" len="med"/>
            <a:tailEnd type="none" w="med" len="med"/>
          </a:ln>
        </p:spPr>
      </p:cxnSp>
      <p:cxnSp>
        <p:nvCxnSpPr>
          <p:cNvPr id="886" name="Google Shape;886;p78"/>
          <p:cNvCxnSpPr/>
          <p:nvPr/>
        </p:nvCxnSpPr>
        <p:spPr>
          <a:xfrm>
            <a:off x="9664525" y="2205271"/>
            <a:ext cx="3019500" cy="0"/>
          </a:xfrm>
          <a:prstGeom prst="straightConnector1">
            <a:avLst/>
          </a:prstGeom>
          <a:noFill/>
          <a:ln w="9525" cap="flat" cmpd="sng">
            <a:solidFill>
              <a:srgbClr val="00344D"/>
            </a:solidFill>
            <a:prstDash val="solid"/>
            <a:round/>
            <a:headEnd type="none" w="med" len="med"/>
            <a:tailEnd type="none" w="med" len="med"/>
          </a:ln>
        </p:spPr>
      </p:cxnSp>
      <p:cxnSp>
        <p:nvCxnSpPr>
          <p:cNvPr id="887" name="Google Shape;887;p78"/>
          <p:cNvCxnSpPr/>
          <p:nvPr/>
        </p:nvCxnSpPr>
        <p:spPr>
          <a:xfrm>
            <a:off x="5220952" y="2205271"/>
            <a:ext cx="2010900" cy="0"/>
          </a:xfrm>
          <a:prstGeom prst="straightConnector1">
            <a:avLst/>
          </a:prstGeom>
          <a:noFill/>
          <a:ln w="9525" cap="flat" cmpd="sng">
            <a:solidFill>
              <a:srgbClr val="539DB5"/>
            </a:solidFill>
            <a:prstDash val="solid"/>
            <a:round/>
            <a:headEnd type="none" w="med" len="med"/>
            <a:tailEnd type="none" w="med" len="med"/>
          </a:ln>
        </p:spPr>
      </p:cxnSp>
      <p:cxnSp>
        <p:nvCxnSpPr>
          <p:cNvPr id="888" name="Google Shape;888;p78"/>
          <p:cNvCxnSpPr/>
          <p:nvPr/>
        </p:nvCxnSpPr>
        <p:spPr>
          <a:xfrm>
            <a:off x="2892395" y="2205271"/>
            <a:ext cx="2077200" cy="0"/>
          </a:xfrm>
          <a:prstGeom prst="straightConnector1">
            <a:avLst/>
          </a:prstGeom>
          <a:noFill/>
          <a:ln w="9525" cap="flat" cmpd="sng">
            <a:solidFill>
              <a:srgbClr val="72C9CA"/>
            </a:solidFill>
            <a:prstDash val="solid"/>
            <a:round/>
            <a:headEnd type="none" w="med" len="med"/>
            <a:tailEnd type="none" w="med" len="med"/>
          </a:ln>
        </p:spPr>
      </p:cxnSp>
      <p:cxnSp>
        <p:nvCxnSpPr>
          <p:cNvPr id="889" name="Google Shape;889;p78"/>
          <p:cNvCxnSpPr/>
          <p:nvPr/>
        </p:nvCxnSpPr>
        <p:spPr>
          <a:xfrm>
            <a:off x="723200" y="2215285"/>
            <a:ext cx="2036100" cy="0"/>
          </a:xfrm>
          <a:prstGeom prst="straightConnector1">
            <a:avLst/>
          </a:prstGeom>
          <a:noFill/>
          <a:ln w="9525" cap="flat" cmpd="sng">
            <a:solidFill>
              <a:srgbClr val="00F5F3"/>
            </a:solidFill>
            <a:prstDash val="solid"/>
            <a:round/>
            <a:headEnd type="none" w="med" len="med"/>
            <a:tailEnd type="none" w="med" len="med"/>
          </a:ln>
        </p:spPr>
      </p:cxnSp>
      <p:sp>
        <p:nvSpPr>
          <p:cNvPr id="890" name="Google Shape;890;p78"/>
          <p:cNvSpPr/>
          <p:nvPr/>
        </p:nvSpPr>
        <p:spPr>
          <a:xfrm>
            <a:off x="2736857" y="2065725"/>
            <a:ext cx="290700" cy="290700"/>
          </a:xfrm>
          <a:prstGeom prst="ellipse">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78"/>
          <p:cNvSpPr/>
          <p:nvPr/>
        </p:nvSpPr>
        <p:spPr>
          <a:xfrm>
            <a:off x="4969027" y="2042516"/>
            <a:ext cx="290700" cy="290700"/>
          </a:xfrm>
          <a:prstGeom prst="ellipse">
            <a:avLst/>
          </a:prstGeom>
          <a:solidFill>
            <a:srgbClr val="539D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78"/>
          <p:cNvSpPr/>
          <p:nvPr/>
        </p:nvSpPr>
        <p:spPr>
          <a:xfrm>
            <a:off x="9452077" y="2042525"/>
            <a:ext cx="290700" cy="290700"/>
          </a:xfrm>
          <a:prstGeom prst="ellipse">
            <a:avLst/>
          </a:prstGeom>
          <a:solidFill>
            <a:srgbClr val="003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78"/>
          <p:cNvSpPr txBox="1"/>
          <p:nvPr/>
        </p:nvSpPr>
        <p:spPr>
          <a:xfrm>
            <a:off x="2695307" y="2059949"/>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02</a:t>
            </a:r>
            <a:endParaRPr sz="1100">
              <a:solidFill>
                <a:srgbClr val="000033"/>
              </a:solidFill>
              <a:latin typeface="Poppins Medium"/>
              <a:ea typeface="Poppins Medium"/>
              <a:cs typeface="Poppins Medium"/>
              <a:sym typeface="Poppins Medium"/>
            </a:endParaRPr>
          </a:p>
        </p:txBody>
      </p:sp>
      <p:sp>
        <p:nvSpPr>
          <p:cNvPr id="894" name="Google Shape;894;p78"/>
          <p:cNvSpPr txBox="1"/>
          <p:nvPr/>
        </p:nvSpPr>
        <p:spPr>
          <a:xfrm>
            <a:off x="4927477" y="2049475"/>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200">
                <a:solidFill>
                  <a:schemeClr val="lt1"/>
                </a:solidFill>
                <a:latin typeface="Poppins Medium"/>
                <a:ea typeface="Poppins Medium"/>
                <a:cs typeface="Poppins Medium"/>
                <a:sym typeface="Poppins Medium"/>
              </a:rPr>
              <a:t>03</a:t>
            </a:r>
            <a:endParaRPr sz="1200">
              <a:solidFill>
                <a:schemeClr val="lt1"/>
              </a:solidFill>
              <a:latin typeface="Poppins Medium"/>
              <a:ea typeface="Poppins Medium"/>
              <a:cs typeface="Poppins Medium"/>
              <a:sym typeface="Poppins Medium"/>
            </a:endParaRPr>
          </a:p>
        </p:txBody>
      </p:sp>
      <p:sp>
        <p:nvSpPr>
          <p:cNvPr id="895" name="Google Shape;895;p78"/>
          <p:cNvSpPr txBox="1"/>
          <p:nvPr/>
        </p:nvSpPr>
        <p:spPr>
          <a:xfrm>
            <a:off x="9410477" y="2049475"/>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chemeClr val="lt1"/>
                </a:solidFill>
                <a:latin typeface="Poppins Medium"/>
                <a:ea typeface="Poppins Medium"/>
                <a:cs typeface="Poppins Medium"/>
                <a:sym typeface="Poppins Medium"/>
              </a:rPr>
              <a:t>05</a:t>
            </a:r>
            <a:endParaRPr sz="1100">
              <a:solidFill>
                <a:schemeClr val="lt1"/>
              </a:solidFill>
              <a:latin typeface="Poppins Medium"/>
              <a:ea typeface="Poppins Medium"/>
              <a:cs typeface="Poppins Medium"/>
              <a:sym typeface="Poppins Medium"/>
            </a:endParaRPr>
          </a:p>
        </p:txBody>
      </p:sp>
      <p:sp>
        <p:nvSpPr>
          <p:cNvPr id="896" name="Google Shape;896;p78"/>
          <p:cNvSpPr/>
          <p:nvPr/>
        </p:nvSpPr>
        <p:spPr>
          <a:xfrm>
            <a:off x="7221030" y="2042516"/>
            <a:ext cx="290700" cy="290700"/>
          </a:xfrm>
          <a:prstGeom prst="ellipse">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78"/>
          <p:cNvSpPr txBox="1"/>
          <p:nvPr/>
        </p:nvSpPr>
        <p:spPr>
          <a:xfrm>
            <a:off x="7113298" y="2049475"/>
            <a:ext cx="506100" cy="300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600"/>
              <a:buNone/>
            </a:pPr>
            <a:r>
              <a:rPr lang="en" sz="1200">
                <a:solidFill>
                  <a:schemeClr val="lt1"/>
                </a:solidFill>
                <a:latin typeface="Poppins Medium"/>
                <a:ea typeface="Poppins Medium"/>
                <a:cs typeface="Poppins Medium"/>
                <a:sym typeface="Poppins Medium"/>
              </a:rPr>
              <a:t>04</a:t>
            </a:r>
            <a:endParaRPr sz="1200">
              <a:solidFill>
                <a:schemeClr val="lt1"/>
              </a:solidFill>
              <a:latin typeface="Poppins Medium"/>
              <a:ea typeface="Poppins Medium"/>
              <a:cs typeface="Poppins Medium"/>
              <a:sym typeface="Poppins Medium"/>
            </a:endParaRPr>
          </a:p>
        </p:txBody>
      </p:sp>
      <p:sp>
        <p:nvSpPr>
          <p:cNvPr id="898" name="Google Shape;898;p78"/>
          <p:cNvSpPr/>
          <p:nvPr/>
        </p:nvSpPr>
        <p:spPr>
          <a:xfrm>
            <a:off x="475354" y="2065725"/>
            <a:ext cx="290700" cy="290700"/>
          </a:xfrm>
          <a:prstGeom prst="ellipse">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78"/>
          <p:cNvSpPr txBox="1"/>
          <p:nvPr/>
        </p:nvSpPr>
        <p:spPr>
          <a:xfrm>
            <a:off x="433804" y="2061075"/>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01</a:t>
            </a:r>
            <a:endParaRPr sz="1100">
              <a:solidFill>
                <a:srgbClr val="000033"/>
              </a:solidFill>
              <a:latin typeface="Poppins Medium"/>
              <a:ea typeface="Poppins Medium"/>
              <a:cs typeface="Poppins Medium"/>
              <a:sym typeface="Poppins Medium"/>
            </a:endParaRPr>
          </a:p>
        </p:txBody>
      </p:sp>
      <p:sp>
        <p:nvSpPr>
          <p:cNvPr id="900" name="Google Shape;900;p78"/>
          <p:cNvSpPr txBox="1">
            <a:spLocks noGrp="1"/>
          </p:cNvSpPr>
          <p:nvPr>
            <p:ph type="subTitle" idx="1"/>
          </p:nvPr>
        </p:nvSpPr>
        <p:spPr>
          <a:xfrm>
            <a:off x="475350" y="2646625"/>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901" name="Google Shape;901;p78"/>
          <p:cNvSpPr txBox="1">
            <a:spLocks noGrp="1"/>
          </p:cNvSpPr>
          <p:nvPr>
            <p:ph type="subTitle" idx="2"/>
          </p:nvPr>
        </p:nvSpPr>
        <p:spPr>
          <a:xfrm>
            <a:off x="2736850" y="2646625"/>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902" name="Google Shape;902;p78"/>
          <p:cNvSpPr txBox="1">
            <a:spLocks noGrp="1"/>
          </p:cNvSpPr>
          <p:nvPr>
            <p:ph type="subTitle" idx="3"/>
          </p:nvPr>
        </p:nvSpPr>
        <p:spPr>
          <a:xfrm>
            <a:off x="4998350" y="2646625"/>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903" name="Google Shape;903;p78"/>
          <p:cNvSpPr txBox="1">
            <a:spLocks noGrp="1"/>
          </p:cNvSpPr>
          <p:nvPr>
            <p:ph type="subTitle" idx="4"/>
          </p:nvPr>
        </p:nvSpPr>
        <p:spPr>
          <a:xfrm>
            <a:off x="7221025" y="2646625"/>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904" name="Google Shape;904;p78"/>
          <p:cNvSpPr txBox="1">
            <a:spLocks noGrp="1"/>
          </p:cNvSpPr>
          <p:nvPr>
            <p:ph type="subTitle" idx="5"/>
          </p:nvPr>
        </p:nvSpPr>
        <p:spPr>
          <a:xfrm>
            <a:off x="9443700" y="2646625"/>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905" name="Google Shape;905;p78"/>
          <p:cNvSpPr txBox="1">
            <a:spLocks noGrp="1"/>
          </p:cNvSpPr>
          <p:nvPr>
            <p:ph type="subTitle" idx="6"/>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906" name="Google Shape;906;p78"/>
          <p:cNvSpPr txBox="1">
            <a:spLocks noGrp="1"/>
          </p:cNvSpPr>
          <p:nvPr>
            <p:ph type="title"/>
          </p:nvPr>
        </p:nvSpPr>
        <p:spPr>
          <a:xfrm>
            <a:off x="457200" y="1048161"/>
            <a:ext cx="5445600" cy="5571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907" name="Google Shape;907;p78"/>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908" name="Google Shape;908;p78"/>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414178275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61_Timeline Option 3 | 5 Columns | 2 Line Title">
  <p:cSld name="61_Timeline Option 3 | 5 Columns | 2 Line Title">
    <p:spTree>
      <p:nvGrpSpPr>
        <p:cNvPr id="1" name="Shape 909"/>
        <p:cNvGrpSpPr/>
        <p:nvPr/>
      </p:nvGrpSpPr>
      <p:grpSpPr>
        <a:xfrm>
          <a:off x="0" y="0"/>
          <a:ext cx="0" cy="0"/>
          <a:chOff x="0" y="0"/>
          <a:chExt cx="0" cy="0"/>
        </a:xfrm>
      </p:grpSpPr>
      <p:cxnSp>
        <p:nvCxnSpPr>
          <p:cNvPr id="910" name="Google Shape;910;p79"/>
          <p:cNvCxnSpPr/>
          <p:nvPr/>
        </p:nvCxnSpPr>
        <p:spPr>
          <a:xfrm>
            <a:off x="3690322" y="2483794"/>
            <a:ext cx="2742900" cy="0"/>
          </a:xfrm>
          <a:prstGeom prst="straightConnector1">
            <a:avLst/>
          </a:prstGeom>
          <a:noFill/>
          <a:ln w="9525" cap="flat" cmpd="sng">
            <a:solidFill>
              <a:srgbClr val="72C9CA"/>
            </a:solidFill>
            <a:prstDash val="solid"/>
            <a:round/>
            <a:headEnd type="none" w="med" len="med"/>
            <a:tailEnd type="none" w="med" len="med"/>
          </a:ln>
        </p:spPr>
      </p:cxnSp>
      <p:cxnSp>
        <p:nvCxnSpPr>
          <p:cNvPr id="911" name="Google Shape;911;p79"/>
          <p:cNvCxnSpPr/>
          <p:nvPr/>
        </p:nvCxnSpPr>
        <p:spPr>
          <a:xfrm>
            <a:off x="9492676" y="2486129"/>
            <a:ext cx="3019500" cy="0"/>
          </a:xfrm>
          <a:prstGeom prst="straightConnector1">
            <a:avLst/>
          </a:prstGeom>
          <a:noFill/>
          <a:ln w="9525" cap="flat" cmpd="sng">
            <a:solidFill>
              <a:srgbClr val="00344D"/>
            </a:solidFill>
            <a:prstDash val="solid"/>
            <a:round/>
            <a:headEnd type="none" w="med" len="med"/>
            <a:tailEnd type="none" w="med" len="med"/>
          </a:ln>
        </p:spPr>
      </p:cxnSp>
      <p:cxnSp>
        <p:nvCxnSpPr>
          <p:cNvPr id="912" name="Google Shape;912;p79"/>
          <p:cNvCxnSpPr/>
          <p:nvPr/>
        </p:nvCxnSpPr>
        <p:spPr>
          <a:xfrm>
            <a:off x="6608671" y="2486129"/>
            <a:ext cx="2698500" cy="0"/>
          </a:xfrm>
          <a:prstGeom prst="straightConnector1">
            <a:avLst/>
          </a:prstGeom>
          <a:noFill/>
          <a:ln w="9525" cap="flat" cmpd="sng">
            <a:solidFill>
              <a:srgbClr val="008099"/>
            </a:solidFill>
            <a:prstDash val="solid"/>
            <a:round/>
            <a:headEnd type="none" w="med" len="med"/>
            <a:tailEnd type="none" w="med" len="med"/>
          </a:ln>
        </p:spPr>
      </p:cxnSp>
      <p:cxnSp>
        <p:nvCxnSpPr>
          <p:cNvPr id="913" name="Google Shape;913;p79"/>
          <p:cNvCxnSpPr/>
          <p:nvPr/>
        </p:nvCxnSpPr>
        <p:spPr>
          <a:xfrm rot="10800000" flipH="1">
            <a:off x="755943" y="2493500"/>
            <a:ext cx="2658300" cy="7500"/>
          </a:xfrm>
          <a:prstGeom prst="straightConnector1">
            <a:avLst/>
          </a:prstGeom>
          <a:noFill/>
          <a:ln w="9525" cap="flat" cmpd="sng">
            <a:solidFill>
              <a:srgbClr val="00F5F3"/>
            </a:solidFill>
            <a:prstDash val="solid"/>
            <a:round/>
            <a:headEnd type="none" w="med" len="med"/>
            <a:tailEnd type="none" w="med" len="med"/>
          </a:ln>
        </p:spPr>
      </p:cxnSp>
      <p:cxnSp>
        <p:nvCxnSpPr>
          <p:cNvPr id="914" name="Google Shape;914;p79"/>
          <p:cNvCxnSpPr/>
          <p:nvPr/>
        </p:nvCxnSpPr>
        <p:spPr>
          <a:xfrm>
            <a:off x="7469377" y="2487696"/>
            <a:ext cx="2010900" cy="0"/>
          </a:xfrm>
          <a:prstGeom prst="straightConnector1">
            <a:avLst/>
          </a:prstGeom>
          <a:noFill/>
          <a:ln w="9525" cap="flat" cmpd="sng">
            <a:solidFill>
              <a:srgbClr val="008099"/>
            </a:solidFill>
            <a:prstDash val="solid"/>
            <a:round/>
            <a:headEnd type="none" w="med" len="med"/>
            <a:tailEnd type="none" w="med" len="med"/>
          </a:ln>
        </p:spPr>
      </p:cxnSp>
      <p:cxnSp>
        <p:nvCxnSpPr>
          <p:cNvPr id="915" name="Google Shape;915;p79"/>
          <p:cNvCxnSpPr/>
          <p:nvPr/>
        </p:nvCxnSpPr>
        <p:spPr>
          <a:xfrm>
            <a:off x="9664525" y="2487696"/>
            <a:ext cx="3019500" cy="0"/>
          </a:xfrm>
          <a:prstGeom prst="straightConnector1">
            <a:avLst/>
          </a:prstGeom>
          <a:noFill/>
          <a:ln w="9525" cap="flat" cmpd="sng">
            <a:solidFill>
              <a:srgbClr val="00344D"/>
            </a:solidFill>
            <a:prstDash val="solid"/>
            <a:round/>
            <a:headEnd type="none" w="med" len="med"/>
            <a:tailEnd type="none" w="med" len="med"/>
          </a:ln>
        </p:spPr>
      </p:cxnSp>
      <p:cxnSp>
        <p:nvCxnSpPr>
          <p:cNvPr id="916" name="Google Shape;916;p79"/>
          <p:cNvCxnSpPr/>
          <p:nvPr/>
        </p:nvCxnSpPr>
        <p:spPr>
          <a:xfrm>
            <a:off x="5220952" y="2487696"/>
            <a:ext cx="2010900" cy="0"/>
          </a:xfrm>
          <a:prstGeom prst="straightConnector1">
            <a:avLst/>
          </a:prstGeom>
          <a:noFill/>
          <a:ln w="9525" cap="flat" cmpd="sng">
            <a:solidFill>
              <a:srgbClr val="539DB5"/>
            </a:solidFill>
            <a:prstDash val="solid"/>
            <a:round/>
            <a:headEnd type="none" w="med" len="med"/>
            <a:tailEnd type="none" w="med" len="med"/>
          </a:ln>
        </p:spPr>
      </p:cxnSp>
      <p:cxnSp>
        <p:nvCxnSpPr>
          <p:cNvPr id="917" name="Google Shape;917;p79"/>
          <p:cNvCxnSpPr/>
          <p:nvPr/>
        </p:nvCxnSpPr>
        <p:spPr>
          <a:xfrm>
            <a:off x="2892395" y="2487696"/>
            <a:ext cx="2077200" cy="0"/>
          </a:xfrm>
          <a:prstGeom prst="straightConnector1">
            <a:avLst/>
          </a:prstGeom>
          <a:noFill/>
          <a:ln w="9525" cap="flat" cmpd="sng">
            <a:solidFill>
              <a:srgbClr val="72C9CA"/>
            </a:solidFill>
            <a:prstDash val="solid"/>
            <a:round/>
            <a:headEnd type="none" w="med" len="med"/>
            <a:tailEnd type="none" w="med" len="med"/>
          </a:ln>
        </p:spPr>
      </p:cxnSp>
      <p:cxnSp>
        <p:nvCxnSpPr>
          <p:cNvPr id="918" name="Google Shape;918;p79"/>
          <p:cNvCxnSpPr/>
          <p:nvPr/>
        </p:nvCxnSpPr>
        <p:spPr>
          <a:xfrm>
            <a:off x="723200" y="2497710"/>
            <a:ext cx="2036100" cy="0"/>
          </a:xfrm>
          <a:prstGeom prst="straightConnector1">
            <a:avLst/>
          </a:prstGeom>
          <a:noFill/>
          <a:ln w="9525" cap="flat" cmpd="sng">
            <a:solidFill>
              <a:srgbClr val="00F5F3"/>
            </a:solidFill>
            <a:prstDash val="solid"/>
            <a:round/>
            <a:headEnd type="none" w="med" len="med"/>
            <a:tailEnd type="none" w="med" len="med"/>
          </a:ln>
        </p:spPr>
      </p:cxnSp>
      <p:sp>
        <p:nvSpPr>
          <p:cNvPr id="919" name="Google Shape;919;p79"/>
          <p:cNvSpPr/>
          <p:nvPr/>
        </p:nvSpPr>
        <p:spPr>
          <a:xfrm>
            <a:off x="2736857" y="2348150"/>
            <a:ext cx="290700" cy="290700"/>
          </a:xfrm>
          <a:prstGeom prst="ellipse">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79"/>
          <p:cNvSpPr/>
          <p:nvPr/>
        </p:nvSpPr>
        <p:spPr>
          <a:xfrm>
            <a:off x="4969027" y="2324941"/>
            <a:ext cx="290700" cy="290700"/>
          </a:xfrm>
          <a:prstGeom prst="ellipse">
            <a:avLst/>
          </a:prstGeom>
          <a:solidFill>
            <a:srgbClr val="539D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79"/>
          <p:cNvSpPr/>
          <p:nvPr/>
        </p:nvSpPr>
        <p:spPr>
          <a:xfrm>
            <a:off x="9452077" y="2324950"/>
            <a:ext cx="290700" cy="290700"/>
          </a:xfrm>
          <a:prstGeom prst="ellipse">
            <a:avLst/>
          </a:prstGeom>
          <a:solidFill>
            <a:srgbClr val="003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79"/>
          <p:cNvSpPr txBox="1"/>
          <p:nvPr/>
        </p:nvSpPr>
        <p:spPr>
          <a:xfrm>
            <a:off x="2695307" y="2342374"/>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02</a:t>
            </a:r>
            <a:endParaRPr sz="1100">
              <a:solidFill>
                <a:srgbClr val="000033"/>
              </a:solidFill>
              <a:latin typeface="Poppins Medium"/>
              <a:ea typeface="Poppins Medium"/>
              <a:cs typeface="Poppins Medium"/>
              <a:sym typeface="Poppins Medium"/>
            </a:endParaRPr>
          </a:p>
        </p:txBody>
      </p:sp>
      <p:sp>
        <p:nvSpPr>
          <p:cNvPr id="923" name="Google Shape;923;p79"/>
          <p:cNvSpPr txBox="1"/>
          <p:nvPr/>
        </p:nvSpPr>
        <p:spPr>
          <a:xfrm>
            <a:off x="4927477" y="233190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200">
                <a:solidFill>
                  <a:schemeClr val="lt1"/>
                </a:solidFill>
                <a:latin typeface="Poppins Medium"/>
                <a:ea typeface="Poppins Medium"/>
                <a:cs typeface="Poppins Medium"/>
                <a:sym typeface="Poppins Medium"/>
              </a:rPr>
              <a:t>03</a:t>
            </a:r>
            <a:endParaRPr sz="1200">
              <a:solidFill>
                <a:schemeClr val="lt1"/>
              </a:solidFill>
              <a:latin typeface="Poppins Medium"/>
              <a:ea typeface="Poppins Medium"/>
              <a:cs typeface="Poppins Medium"/>
              <a:sym typeface="Poppins Medium"/>
            </a:endParaRPr>
          </a:p>
        </p:txBody>
      </p:sp>
      <p:sp>
        <p:nvSpPr>
          <p:cNvPr id="924" name="Google Shape;924;p79"/>
          <p:cNvSpPr txBox="1"/>
          <p:nvPr/>
        </p:nvSpPr>
        <p:spPr>
          <a:xfrm>
            <a:off x="9410477" y="233190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chemeClr val="lt1"/>
                </a:solidFill>
                <a:latin typeface="Poppins Medium"/>
                <a:ea typeface="Poppins Medium"/>
                <a:cs typeface="Poppins Medium"/>
                <a:sym typeface="Poppins Medium"/>
              </a:rPr>
              <a:t>05</a:t>
            </a:r>
            <a:endParaRPr sz="1100">
              <a:solidFill>
                <a:schemeClr val="lt1"/>
              </a:solidFill>
              <a:latin typeface="Poppins Medium"/>
              <a:ea typeface="Poppins Medium"/>
              <a:cs typeface="Poppins Medium"/>
              <a:sym typeface="Poppins Medium"/>
            </a:endParaRPr>
          </a:p>
        </p:txBody>
      </p:sp>
      <p:sp>
        <p:nvSpPr>
          <p:cNvPr id="925" name="Google Shape;925;p79"/>
          <p:cNvSpPr/>
          <p:nvPr/>
        </p:nvSpPr>
        <p:spPr>
          <a:xfrm>
            <a:off x="7221030" y="2324941"/>
            <a:ext cx="290700" cy="290700"/>
          </a:xfrm>
          <a:prstGeom prst="ellipse">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79"/>
          <p:cNvSpPr txBox="1"/>
          <p:nvPr/>
        </p:nvSpPr>
        <p:spPr>
          <a:xfrm>
            <a:off x="7113298" y="2331900"/>
            <a:ext cx="506100" cy="300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600"/>
              <a:buNone/>
            </a:pPr>
            <a:r>
              <a:rPr lang="en" sz="1200">
                <a:solidFill>
                  <a:schemeClr val="lt1"/>
                </a:solidFill>
                <a:latin typeface="Poppins Medium"/>
                <a:ea typeface="Poppins Medium"/>
                <a:cs typeface="Poppins Medium"/>
                <a:sym typeface="Poppins Medium"/>
              </a:rPr>
              <a:t>04</a:t>
            </a:r>
            <a:endParaRPr sz="1200">
              <a:solidFill>
                <a:schemeClr val="lt1"/>
              </a:solidFill>
              <a:latin typeface="Poppins Medium"/>
              <a:ea typeface="Poppins Medium"/>
              <a:cs typeface="Poppins Medium"/>
              <a:sym typeface="Poppins Medium"/>
            </a:endParaRPr>
          </a:p>
        </p:txBody>
      </p:sp>
      <p:sp>
        <p:nvSpPr>
          <p:cNvPr id="927" name="Google Shape;927;p79"/>
          <p:cNvSpPr/>
          <p:nvPr/>
        </p:nvSpPr>
        <p:spPr>
          <a:xfrm>
            <a:off x="475354" y="2348150"/>
            <a:ext cx="290700" cy="290700"/>
          </a:xfrm>
          <a:prstGeom prst="ellipse">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79"/>
          <p:cNvSpPr txBox="1"/>
          <p:nvPr/>
        </p:nvSpPr>
        <p:spPr>
          <a:xfrm>
            <a:off x="433804" y="234350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01</a:t>
            </a:r>
            <a:endParaRPr sz="1100">
              <a:solidFill>
                <a:srgbClr val="000033"/>
              </a:solidFill>
              <a:latin typeface="Poppins Medium"/>
              <a:ea typeface="Poppins Medium"/>
              <a:cs typeface="Poppins Medium"/>
              <a:sym typeface="Poppins Medium"/>
            </a:endParaRPr>
          </a:p>
        </p:txBody>
      </p:sp>
      <p:sp>
        <p:nvSpPr>
          <p:cNvPr id="929" name="Google Shape;929;p79"/>
          <p:cNvSpPr txBox="1">
            <a:spLocks noGrp="1"/>
          </p:cNvSpPr>
          <p:nvPr>
            <p:ph type="subTitle" idx="1"/>
          </p:nvPr>
        </p:nvSpPr>
        <p:spPr>
          <a:xfrm>
            <a:off x="475350" y="292905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930" name="Google Shape;930;p79"/>
          <p:cNvSpPr txBox="1">
            <a:spLocks noGrp="1"/>
          </p:cNvSpPr>
          <p:nvPr>
            <p:ph type="subTitle" idx="2"/>
          </p:nvPr>
        </p:nvSpPr>
        <p:spPr>
          <a:xfrm>
            <a:off x="2736850" y="292905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931" name="Google Shape;931;p79"/>
          <p:cNvSpPr txBox="1">
            <a:spLocks noGrp="1"/>
          </p:cNvSpPr>
          <p:nvPr>
            <p:ph type="subTitle" idx="3"/>
          </p:nvPr>
        </p:nvSpPr>
        <p:spPr>
          <a:xfrm>
            <a:off x="4998350" y="292905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932" name="Google Shape;932;p79"/>
          <p:cNvSpPr txBox="1">
            <a:spLocks noGrp="1"/>
          </p:cNvSpPr>
          <p:nvPr>
            <p:ph type="subTitle" idx="4"/>
          </p:nvPr>
        </p:nvSpPr>
        <p:spPr>
          <a:xfrm>
            <a:off x="7221025" y="292905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933" name="Google Shape;933;p79"/>
          <p:cNvSpPr txBox="1">
            <a:spLocks noGrp="1"/>
          </p:cNvSpPr>
          <p:nvPr>
            <p:ph type="subTitle" idx="5"/>
          </p:nvPr>
        </p:nvSpPr>
        <p:spPr>
          <a:xfrm>
            <a:off x="9443700" y="292905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934" name="Google Shape;934;p79"/>
          <p:cNvSpPr txBox="1">
            <a:spLocks noGrp="1"/>
          </p:cNvSpPr>
          <p:nvPr>
            <p:ph type="subTitle" idx="6"/>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935" name="Google Shape;935;p79"/>
          <p:cNvSpPr txBox="1">
            <a:spLocks noGrp="1"/>
          </p:cNvSpPr>
          <p:nvPr>
            <p:ph type="title"/>
          </p:nvPr>
        </p:nvSpPr>
        <p:spPr>
          <a:xfrm>
            <a:off x="457200" y="1048161"/>
            <a:ext cx="5445600" cy="8229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936" name="Google Shape;936;p79"/>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937" name="Google Shape;937;p79"/>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7693437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62_Timeline Option 3 | 5 Columns | 3 Line Title">
  <p:cSld name="62_Timeline Option 3 | 5 Columns | 3 Line Title">
    <p:spTree>
      <p:nvGrpSpPr>
        <p:cNvPr id="1" name="Shape 938"/>
        <p:cNvGrpSpPr/>
        <p:nvPr/>
      </p:nvGrpSpPr>
      <p:grpSpPr>
        <a:xfrm>
          <a:off x="0" y="0"/>
          <a:ext cx="0" cy="0"/>
          <a:chOff x="0" y="0"/>
          <a:chExt cx="0" cy="0"/>
        </a:xfrm>
      </p:grpSpPr>
      <p:sp>
        <p:nvSpPr>
          <p:cNvPr id="939" name="Google Shape;939;p80"/>
          <p:cNvSpPr txBox="1">
            <a:spLocks noGrp="1"/>
          </p:cNvSpPr>
          <p:nvPr>
            <p:ph type="title"/>
          </p:nvPr>
        </p:nvSpPr>
        <p:spPr>
          <a:xfrm>
            <a:off x="457200" y="1048161"/>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cxnSp>
        <p:nvCxnSpPr>
          <p:cNvPr id="940" name="Google Shape;940;p80"/>
          <p:cNvCxnSpPr/>
          <p:nvPr/>
        </p:nvCxnSpPr>
        <p:spPr>
          <a:xfrm>
            <a:off x="3690322" y="2913694"/>
            <a:ext cx="2742900" cy="0"/>
          </a:xfrm>
          <a:prstGeom prst="straightConnector1">
            <a:avLst/>
          </a:prstGeom>
          <a:noFill/>
          <a:ln w="9525" cap="flat" cmpd="sng">
            <a:solidFill>
              <a:srgbClr val="72C9CA"/>
            </a:solidFill>
            <a:prstDash val="solid"/>
            <a:round/>
            <a:headEnd type="none" w="med" len="med"/>
            <a:tailEnd type="none" w="med" len="med"/>
          </a:ln>
        </p:spPr>
      </p:cxnSp>
      <p:cxnSp>
        <p:nvCxnSpPr>
          <p:cNvPr id="941" name="Google Shape;941;p80"/>
          <p:cNvCxnSpPr/>
          <p:nvPr/>
        </p:nvCxnSpPr>
        <p:spPr>
          <a:xfrm>
            <a:off x="9492676" y="2916029"/>
            <a:ext cx="3019500" cy="0"/>
          </a:xfrm>
          <a:prstGeom prst="straightConnector1">
            <a:avLst/>
          </a:prstGeom>
          <a:noFill/>
          <a:ln w="9525" cap="flat" cmpd="sng">
            <a:solidFill>
              <a:srgbClr val="00344D"/>
            </a:solidFill>
            <a:prstDash val="solid"/>
            <a:round/>
            <a:headEnd type="none" w="med" len="med"/>
            <a:tailEnd type="none" w="med" len="med"/>
          </a:ln>
        </p:spPr>
      </p:cxnSp>
      <p:cxnSp>
        <p:nvCxnSpPr>
          <p:cNvPr id="942" name="Google Shape;942;p80"/>
          <p:cNvCxnSpPr/>
          <p:nvPr/>
        </p:nvCxnSpPr>
        <p:spPr>
          <a:xfrm>
            <a:off x="6608671" y="2916029"/>
            <a:ext cx="2698500" cy="0"/>
          </a:xfrm>
          <a:prstGeom prst="straightConnector1">
            <a:avLst/>
          </a:prstGeom>
          <a:noFill/>
          <a:ln w="9525" cap="flat" cmpd="sng">
            <a:solidFill>
              <a:srgbClr val="008099"/>
            </a:solidFill>
            <a:prstDash val="solid"/>
            <a:round/>
            <a:headEnd type="none" w="med" len="med"/>
            <a:tailEnd type="none" w="med" len="med"/>
          </a:ln>
        </p:spPr>
      </p:cxnSp>
      <p:cxnSp>
        <p:nvCxnSpPr>
          <p:cNvPr id="943" name="Google Shape;943;p80"/>
          <p:cNvCxnSpPr/>
          <p:nvPr/>
        </p:nvCxnSpPr>
        <p:spPr>
          <a:xfrm rot="10800000" flipH="1">
            <a:off x="755943" y="2923400"/>
            <a:ext cx="2658300" cy="7500"/>
          </a:xfrm>
          <a:prstGeom prst="straightConnector1">
            <a:avLst/>
          </a:prstGeom>
          <a:noFill/>
          <a:ln w="9525" cap="flat" cmpd="sng">
            <a:solidFill>
              <a:srgbClr val="00F5F3"/>
            </a:solidFill>
            <a:prstDash val="solid"/>
            <a:round/>
            <a:headEnd type="none" w="med" len="med"/>
            <a:tailEnd type="none" w="med" len="med"/>
          </a:ln>
        </p:spPr>
      </p:cxnSp>
      <p:cxnSp>
        <p:nvCxnSpPr>
          <p:cNvPr id="944" name="Google Shape;944;p80"/>
          <p:cNvCxnSpPr/>
          <p:nvPr/>
        </p:nvCxnSpPr>
        <p:spPr>
          <a:xfrm>
            <a:off x="7469377" y="2917596"/>
            <a:ext cx="2010900" cy="0"/>
          </a:xfrm>
          <a:prstGeom prst="straightConnector1">
            <a:avLst/>
          </a:prstGeom>
          <a:noFill/>
          <a:ln w="9525" cap="flat" cmpd="sng">
            <a:solidFill>
              <a:srgbClr val="008099"/>
            </a:solidFill>
            <a:prstDash val="solid"/>
            <a:round/>
            <a:headEnd type="none" w="med" len="med"/>
            <a:tailEnd type="none" w="med" len="med"/>
          </a:ln>
        </p:spPr>
      </p:cxnSp>
      <p:cxnSp>
        <p:nvCxnSpPr>
          <p:cNvPr id="945" name="Google Shape;945;p80"/>
          <p:cNvCxnSpPr/>
          <p:nvPr/>
        </p:nvCxnSpPr>
        <p:spPr>
          <a:xfrm>
            <a:off x="9664525" y="2917596"/>
            <a:ext cx="3019500" cy="0"/>
          </a:xfrm>
          <a:prstGeom prst="straightConnector1">
            <a:avLst/>
          </a:prstGeom>
          <a:noFill/>
          <a:ln w="9525" cap="flat" cmpd="sng">
            <a:solidFill>
              <a:srgbClr val="00344D"/>
            </a:solidFill>
            <a:prstDash val="solid"/>
            <a:round/>
            <a:headEnd type="none" w="med" len="med"/>
            <a:tailEnd type="none" w="med" len="med"/>
          </a:ln>
        </p:spPr>
      </p:cxnSp>
      <p:cxnSp>
        <p:nvCxnSpPr>
          <p:cNvPr id="946" name="Google Shape;946;p80"/>
          <p:cNvCxnSpPr/>
          <p:nvPr/>
        </p:nvCxnSpPr>
        <p:spPr>
          <a:xfrm>
            <a:off x="5220952" y="2917596"/>
            <a:ext cx="2010900" cy="0"/>
          </a:xfrm>
          <a:prstGeom prst="straightConnector1">
            <a:avLst/>
          </a:prstGeom>
          <a:noFill/>
          <a:ln w="9525" cap="flat" cmpd="sng">
            <a:solidFill>
              <a:srgbClr val="539DB5"/>
            </a:solidFill>
            <a:prstDash val="solid"/>
            <a:round/>
            <a:headEnd type="none" w="med" len="med"/>
            <a:tailEnd type="none" w="med" len="med"/>
          </a:ln>
        </p:spPr>
      </p:cxnSp>
      <p:cxnSp>
        <p:nvCxnSpPr>
          <p:cNvPr id="947" name="Google Shape;947;p80"/>
          <p:cNvCxnSpPr/>
          <p:nvPr/>
        </p:nvCxnSpPr>
        <p:spPr>
          <a:xfrm>
            <a:off x="2892395" y="2917596"/>
            <a:ext cx="2077200" cy="0"/>
          </a:xfrm>
          <a:prstGeom prst="straightConnector1">
            <a:avLst/>
          </a:prstGeom>
          <a:noFill/>
          <a:ln w="9525" cap="flat" cmpd="sng">
            <a:solidFill>
              <a:srgbClr val="72C9CA"/>
            </a:solidFill>
            <a:prstDash val="solid"/>
            <a:round/>
            <a:headEnd type="none" w="med" len="med"/>
            <a:tailEnd type="none" w="med" len="med"/>
          </a:ln>
        </p:spPr>
      </p:cxnSp>
      <p:cxnSp>
        <p:nvCxnSpPr>
          <p:cNvPr id="948" name="Google Shape;948;p80"/>
          <p:cNvCxnSpPr/>
          <p:nvPr/>
        </p:nvCxnSpPr>
        <p:spPr>
          <a:xfrm>
            <a:off x="723200" y="2927610"/>
            <a:ext cx="2036100" cy="0"/>
          </a:xfrm>
          <a:prstGeom prst="straightConnector1">
            <a:avLst/>
          </a:prstGeom>
          <a:noFill/>
          <a:ln w="9525" cap="flat" cmpd="sng">
            <a:solidFill>
              <a:srgbClr val="00F5F3"/>
            </a:solidFill>
            <a:prstDash val="solid"/>
            <a:round/>
            <a:headEnd type="none" w="med" len="med"/>
            <a:tailEnd type="none" w="med" len="med"/>
          </a:ln>
        </p:spPr>
      </p:cxnSp>
      <p:sp>
        <p:nvSpPr>
          <p:cNvPr id="949" name="Google Shape;949;p80"/>
          <p:cNvSpPr/>
          <p:nvPr/>
        </p:nvSpPr>
        <p:spPr>
          <a:xfrm>
            <a:off x="2736857" y="2778050"/>
            <a:ext cx="290700" cy="290700"/>
          </a:xfrm>
          <a:prstGeom prst="ellipse">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80"/>
          <p:cNvSpPr/>
          <p:nvPr/>
        </p:nvSpPr>
        <p:spPr>
          <a:xfrm>
            <a:off x="4969027" y="2754841"/>
            <a:ext cx="290700" cy="290700"/>
          </a:xfrm>
          <a:prstGeom prst="ellipse">
            <a:avLst/>
          </a:prstGeom>
          <a:solidFill>
            <a:srgbClr val="539D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80"/>
          <p:cNvSpPr/>
          <p:nvPr/>
        </p:nvSpPr>
        <p:spPr>
          <a:xfrm>
            <a:off x="9452077" y="2754850"/>
            <a:ext cx="290700" cy="290700"/>
          </a:xfrm>
          <a:prstGeom prst="ellipse">
            <a:avLst/>
          </a:prstGeom>
          <a:solidFill>
            <a:srgbClr val="003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80"/>
          <p:cNvSpPr txBox="1"/>
          <p:nvPr/>
        </p:nvSpPr>
        <p:spPr>
          <a:xfrm>
            <a:off x="2695307" y="2772274"/>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02</a:t>
            </a:r>
            <a:endParaRPr sz="1100">
              <a:solidFill>
                <a:srgbClr val="000033"/>
              </a:solidFill>
              <a:latin typeface="Poppins Medium"/>
              <a:ea typeface="Poppins Medium"/>
              <a:cs typeface="Poppins Medium"/>
              <a:sym typeface="Poppins Medium"/>
            </a:endParaRPr>
          </a:p>
        </p:txBody>
      </p:sp>
      <p:sp>
        <p:nvSpPr>
          <p:cNvPr id="953" name="Google Shape;953;p80"/>
          <p:cNvSpPr txBox="1"/>
          <p:nvPr/>
        </p:nvSpPr>
        <p:spPr>
          <a:xfrm>
            <a:off x="4927477" y="276180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200">
                <a:solidFill>
                  <a:schemeClr val="lt1"/>
                </a:solidFill>
                <a:latin typeface="Poppins Medium"/>
                <a:ea typeface="Poppins Medium"/>
                <a:cs typeface="Poppins Medium"/>
                <a:sym typeface="Poppins Medium"/>
              </a:rPr>
              <a:t>03</a:t>
            </a:r>
            <a:endParaRPr sz="1200">
              <a:solidFill>
                <a:schemeClr val="lt1"/>
              </a:solidFill>
              <a:latin typeface="Poppins Medium"/>
              <a:ea typeface="Poppins Medium"/>
              <a:cs typeface="Poppins Medium"/>
              <a:sym typeface="Poppins Medium"/>
            </a:endParaRPr>
          </a:p>
        </p:txBody>
      </p:sp>
      <p:sp>
        <p:nvSpPr>
          <p:cNvPr id="954" name="Google Shape;954;p80"/>
          <p:cNvSpPr txBox="1"/>
          <p:nvPr/>
        </p:nvSpPr>
        <p:spPr>
          <a:xfrm>
            <a:off x="9410477" y="276180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chemeClr val="lt1"/>
                </a:solidFill>
                <a:latin typeface="Poppins Medium"/>
                <a:ea typeface="Poppins Medium"/>
                <a:cs typeface="Poppins Medium"/>
                <a:sym typeface="Poppins Medium"/>
              </a:rPr>
              <a:t>05</a:t>
            </a:r>
            <a:endParaRPr sz="1100">
              <a:solidFill>
                <a:schemeClr val="lt1"/>
              </a:solidFill>
              <a:latin typeface="Poppins Medium"/>
              <a:ea typeface="Poppins Medium"/>
              <a:cs typeface="Poppins Medium"/>
              <a:sym typeface="Poppins Medium"/>
            </a:endParaRPr>
          </a:p>
        </p:txBody>
      </p:sp>
      <p:sp>
        <p:nvSpPr>
          <p:cNvPr id="955" name="Google Shape;955;p80"/>
          <p:cNvSpPr/>
          <p:nvPr/>
        </p:nvSpPr>
        <p:spPr>
          <a:xfrm>
            <a:off x="7221030" y="2754841"/>
            <a:ext cx="290700" cy="290700"/>
          </a:xfrm>
          <a:prstGeom prst="ellipse">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80"/>
          <p:cNvSpPr txBox="1"/>
          <p:nvPr/>
        </p:nvSpPr>
        <p:spPr>
          <a:xfrm>
            <a:off x="7113298" y="2761800"/>
            <a:ext cx="506100" cy="300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600"/>
              <a:buNone/>
            </a:pPr>
            <a:r>
              <a:rPr lang="en" sz="1200">
                <a:solidFill>
                  <a:schemeClr val="lt1"/>
                </a:solidFill>
                <a:latin typeface="Poppins Medium"/>
                <a:ea typeface="Poppins Medium"/>
                <a:cs typeface="Poppins Medium"/>
                <a:sym typeface="Poppins Medium"/>
              </a:rPr>
              <a:t>04</a:t>
            </a:r>
            <a:endParaRPr sz="1200">
              <a:solidFill>
                <a:schemeClr val="lt1"/>
              </a:solidFill>
              <a:latin typeface="Poppins Medium"/>
              <a:ea typeface="Poppins Medium"/>
              <a:cs typeface="Poppins Medium"/>
              <a:sym typeface="Poppins Medium"/>
            </a:endParaRPr>
          </a:p>
        </p:txBody>
      </p:sp>
      <p:sp>
        <p:nvSpPr>
          <p:cNvPr id="957" name="Google Shape;957;p80"/>
          <p:cNvSpPr/>
          <p:nvPr/>
        </p:nvSpPr>
        <p:spPr>
          <a:xfrm>
            <a:off x="475354" y="2778050"/>
            <a:ext cx="290700" cy="290700"/>
          </a:xfrm>
          <a:prstGeom prst="ellipse">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80"/>
          <p:cNvSpPr txBox="1"/>
          <p:nvPr/>
        </p:nvSpPr>
        <p:spPr>
          <a:xfrm>
            <a:off x="433804" y="277340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01</a:t>
            </a:r>
            <a:endParaRPr sz="1100">
              <a:solidFill>
                <a:srgbClr val="000033"/>
              </a:solidFill>
              <a:latin typeface="Poppins Medium"/>
              <a:ea typeface="Poppins Medium"/>
              <a:cs typeface="Poppins Medium"/>
              <a:sym typeface="Poppins Medium"/>
            </a:endParaRPr>
          </a:p>
        </p:txBody>
      </p:sp>
      <p:sp>
        <p:nvSpPr>
          <p:cNvPr id="959" name="Google Shape;959;p80"/>
          <p:cNvSpPr txBox="1">
            <a:spLocks noGrp="1"/>
          </p:cNvSpPr>
          <p:nvPr>
            <p:ph type="subTitle" idx="1"/>
          </p:nvPr>
        </p:nvSpPr>
        <p:spPr>
          <a:xfrm>
            <a:off x="475350" y="335895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960" name="Google Shape;960;p80"/>
          <p:cNvSpPr txBox="1">
            <a:spLocks noGrp="1"/>
          </p:cNvSpPr>
          <p:nvPr>
            <p:ph type="subTitle" idx="2"/>
          </p:nvPr>
        </p:nvSpPr>
        <p:spPr>
          <a:xfrm>
            <a:off x="2736850" y="335895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961" name="Google Shape;961;p80"/>
          <p:cNvSpPr txBox="1">
            <a:spLocks noGrp="1"/>
          </p:cNvSpPr>
          <p:nvPr>
            <p:ph type="subTitle" idx="3"/>
          </p:nvPr>
        </p:nvSpPr>
        <p:spPr>
          <a:xfrm>
            <a:off x="4998350" y="335895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962" name="Google Shape;962;p80"/>
          <p:cNvSpPr txBox="1">
            <a:spLocks noGrp="1"/>
          </p:cNvSpPr>
          <p:nvPr>
            <p:ph type="subTitle" idx="4"/>
          </p:nvPr>
        </p:nvSpPr>
        <p:spPr>
          <a:xfrm>
            <a:off x="7221025" y="335895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963" name="Google Shape;963;p80"/>
          <p:cNvSpPr txBox="1">
            <a:spLocks noGrp="1"/>
          </p:cNvSpPr>
          <p:nvPr>
            <p:ph type="subTitle" idx="5"/>
          </p:nvPr>
        </p:nvSpPr>
        <p:spPr>
          <a:xfrm>
            <a:off x="9443700" y="335895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964" name="Google Shape;964;p80"/>
          <p:cNvSpPr txBox="1">
            <a:spLocks noGrp="1"/>
          </p:cNvSpPr>
          <p:nvPr>
            <p:ph type="subTitle" idx="6"/>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pic>
        <p:nvPicPr>
          <p:cNvPr id="965" name="Google Shape;965;p80"/>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966" name="Google Shape;966;p80"/>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80189513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967"/>
        <p:cNvGrpSpPr/>
        <p:nvPr/>
      </p:nvGrpSpPr>
      <p:grpSpPr>
        <a:xfrm>
          <a:off x="0" y="0"/>
          <a:ext cx="0" cy="0"/>
          <a:chOff x="0" y="0"/>
          <a:chExt cx="0" cy="0"/>
        </a:xfrm>
      </p:grpSpPr>
      <p:sp>
        <p:nvSpPr>
          <p:cNvPr id="968" name="Google Shape;968;p81"/>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5ACBFF47-D5B4-F24D-91AF-53DCC6B9BC27}" type="slidenum">
              <a:rPr lang="en-US" smtClean="0"/>
              <a:t>‹#›</a:t>
            </a:fld>
            <a:endParaRPr lang="en-US"/>
          </a:p>
        </p:txBody>
      </p:sp>
    </p:spTree>
    <p:extLst>
      <p:ext uri="{BB962C8B-B14F-4D97-AF65-F5344CB8AC3E}">
        <p14:creationId xmlns:p14="http://schemas.microsoft.com/office/powerpoint/2010/main" val="214327615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2521633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Divider Slide 1">
    <p:spTree>
      <p:nvGrpSpPr>
        <p:cNvPr id="1" name=""/>
        <p:cNvGrpSpPr/>
        <p:nvPr/>
      </p:nvGrpSpPr>
      <p:grpSpPr>
        <a:xfrm>
          <a:off x="0" y="0"/>
          <a:ext cx="0" cy="0"/>
          <a:chOff x="0" y="0"/>
          <a:chExt cx="0" cy="0"/>
        </a:xfrm>
      </p:grpSpPr>
      <p:pic>
        <p:nvPicPr>
          <p:cNvPr id="9" name="Picture 8" descr="A purple and white background&#10;&#10;Description automatically generated">
            <a:extLst>
              <a:ext uri="{FF2B5EF4-FFF2-40B4-BE49-F238E27FC236}">
                <a16:creationId xmlns:a16="http://schemas.microsoft.com/office/drawing/2014/main" id="{D53CCB6B-2E5E-CE40-D728-6F6075907F0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815622" y="1223083"/>
            <a:ext cx="6589889" cy="2141009"/>
          </a:xfrm>
        </p:spPr>
        <p:txBody>
          <a:bodyPr anchor="t">
            <a:normAutofit/>
          </a:bodyPr>
          <a:lstStyle>
            <a:lvl1pPr>
              <a:lnSpc>
                <a:spcPts val="5400"/>
              </a:lnSpc>
              <a:defRPr sz="45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3941324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userDrawn="1"/>
        </p:nvSpPr>
        <p:spPr>
          <a:xfrm>
            <a:off x="1"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p:nvPr>
        </p:nvSpPr>
        <p:spPr>
          <a:xfrm>
            <a:off x="649044" y="753034"/>
            <a:ext cx="6815446" cy="3887390"/>
          </a:xfrm>
        </p:spPr>
        <p:txBody>
          <a:bodyPr anchor="t">
            <a:normAutofit/>
          </a:bodyPr>
          <a:lstStyle>
            <a:lvl1pPr>
              <a:defRPr sz="8500" spc="-20" baseline="0">
                <a:solidFill>
                  <a:schemeClr val="bg1"/>
                </a:solidFill>
              </a:defRPr>
            </a:lvl1pPr>
          </a:lstStyle>
          <a:p>
            <a:r>
              <a:rPr lang="en-US"/>
              <a:t>Click to edit Master title style</a:t>
            </a:r>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649045" y="4640424"/>
            <a:ext cx="6437555" cy="1303176"/>
          </a:xfrm>
        </p:spPr>
        <p:txBody>
          <a:bodyPr anchor="b">
            <a:normAutofit/>
          </a:bodyPr>
          <a:lstStyle>
            <a:lvl1pPr marL="0" indent="0">
              <a:buNone/>
              <a:defRPr sz="2800" b="1">
                <a:solidFill>
                  <a:schemeClr val="bg1"/>
                </a:solidFill>
              </a:defRPr>
            </a:lvl1pPr>
          </a:lstStyle>
          <a:p>
            <a:r>
              <a:rPr lang="en-US"/>
              <a:t>Click to edit Master subtitle style</a:t>
            </a:r>
          </a:p>
        </p:txBody>
      </p:sp>
      <p:sp>
        <p:nvSpPr>
          <p:cNvPr id="18" name="Picture Placeholder 16">
            <a:extLst>
              <a:ext uri="{FF2B5EF4-FFF2-40B4-BE49-F238E27FC236}">
                <a16:creationId xmlns:a16="http://schemas.microsoft.com/office/drawing/2014/main" id="{38823550-6B12-4BFD-9C91-668B623E3536}"/>
              </a:ext>
            </a:extLst>
          </p:cNvPr>
          <p:cNvSpPr>
            <a:spLocks noGrp="1"/>
          </p:cNvSpPr>
          <p:nvPr>
            <p:ph type="pic" sz="quarter" idx="13" hasCustomPrompt="1"/>
          </p:nvPr>
        </p:nvSpPr>
        <p:spPr>
          <a:xfrm>
            <a:off x="8113533" y="0"/>
            <a:ext cx="4082983" cy="6858000"/>
          </a:xfrm>
        </p:spPr>
        <p:txBody>
          <a:bodyPr/>
          <a:lstStyle>
            <a:lvl1pPr marL="0" indent="0" algn="ctr">
              <a:buNone/>
              <a:defRPr/>
            </a:lvl1pPr>
          </a:lstStyle>
          <a:p>
            <a:r>
              <a:rPr lang="en-US"/>
              <a:t>Click to add photo</a:t>
            </a:r>
          </a:p>
        </p:txBody>
      </p:sp>
    </p:spTree>
    <p:extLst>
      <p:ext uri="{BB962C8B-B14F-4D97-AF65-F5344CB8AC3E}">
        <p14:creationId xmlns:p14="http://schemas.microsoft.com/office/powerpoint/2010/main" val="191163784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01_Cover Option 1">
  <p:cSld name="01_Cover Option 1">
    <p:bg>
      <p:bgPr>
        <a:solidFill>
          <a:srgbClr val="E3ECEC">
            <a:alpha val="51400"/>
          </a:srgbClr>
        </a:solidFill>
        <a:effectLst/>
      </p:bgPr>
    </p:bg>
    <p:spTree>
      <p:nvGrpSpPr>
        <p:cNvPr id="1" name="Shape 16"/>
        <p:cNvGrpSpPr/>
        <p:nvPr/>
      </p:nvGrpSpPr>
      <p:grpSpPr>
        <a:xfrm>
          <a:off x="0" y="0"/>
          <a:ext cx="0" cy="0"/>
          <a:chOff x="0" y="0"/>
          <a:chExt cx="0" cy="0"/>
        </a:xfrm>
      </p:grpSpPr>
      <p:pic>
        <p:nvPicPr>
          <p:cNvPr id="17" name="Google Shape;17;p3"/>
          <p:cNvPicPr preferRelativeResize="0"/>
          <p:nvPr/>
        </p:nvPicPr>
        <p:blipFill rotWithShape="1">
          <a:blip r:embed="rId2">
            <a:alphaModFix/>
          </a:blip>
          <a:srcRect r="14478" b="13666"/>
          <a:stretch/>
        </p:blipFill>
        <p:spPr>
          <a:xfrm>
            <a:off x="1783075" y="941825"/>
            <a:ext cx="10408924" cy="5916176"/>
          </a:xfrm>
          <a:prstGeom prst="rect">
            <a:avLst/>
          </a:prstGeom>
          <a:noFill/>
          <a:ln>
            <a:noFill/>
          </a:ln>
        </p:spPr>
      </p:pic>
      <p:sp>
        <p:nvSpPr>
          <p:cNvPr id="18" name="Google Shape;18;p3"/>
          <p:cNvSpPr txBox="1"/>
          <p:nvPr/>
        </p:nvSpPr>
        <p:spPr>
          <a:xfrm rot="5400000">
            <a:off x="10319927" y="4907550"/>
            <a:ext cx="2771700" cy="138600"/>
          </a:xfrm>
          <a:prstGeom prst="rect">
            <a:avLst/>
          </a:prstGeom>
          <a:noFill/>
          <a:ln>
            <a:noFill/>
          </a:ln>
        </p:spPr>
        <p:txBody>
          <a:bodyPr spcFirstLastPara="1" wrap="square" lIns="0" tIns="0" rIns="0" bIns="0" anchor="t" anchorCtr="0">
            <a:spAutoFit/>
          </a:bodyPr>
          <a:lstStyle/>
          <a:p>
            <a:pPr marL="0" lvl="0" indent="0" algn="r" rtl="0">
              <a:lnSpc>
                <a:spcPct val="90000"/>
              </a:lnSpc>
              <a:spcBef>
                <a:spcPts val="0"/>
              </a:spcBef>
              <a:spcAft>
                <a:spcPts val="0"/>
              </a:spcAft>
              <a:buNone/>
            </a:pPr>
            <a:r>
              <a:rPr lang="en" sz="1000">
                <a:solidFill>
                  <a:srgbClr val="008099"/>
                </a:solidFill>
                <a:latin typeface="Poppins"/>
                <a:ea typeface="Poppins"/>
                <a:cs typeface="Poppins"/>
                <a:sym typeface="Poppins"/>
              </a:rPr>
              <a:t>CONFIDENTIAL</a:t>
            </a:r>
            <a:endParaRPr sz="1000">
              <a:solidFill>
                <a:srgbClr val="008099"/>
              </a:solidFill>
              <a:latin typeface="Poppins"/>
              <a:ea typeface="Poppins"/>
              <a:cs typeface="Poppins"/>
              <a:sym typeface="Poppins"/>
            </a:endParaRPr>
          </a:p>
        </p:txBody>
      </p:sp>
      <p:pic>
        <p:nvPicPr>
          <p:cNvPr id="19" name="Google Shape;19;p3"/>
          <p:cNvPicPr preferRelativeResize="0"/>
          <p:nvPr/>
        </p:nvPicPr>
        <p:blipFill>
          <a:blip r:embed="rId3">
            <a:alphaModFix/>
          </a:blip>
          <a:stretch>
            <a:fillRect/>
          </a:stretch>
        </p:blipFill>
        <p:spPr>
          <a:xfrm>
            <a:off x="493233" y="1073875"/>
            <a:ext cx="923826" cy="220446"/>
          </a:xfrm>
          <a:prstGeom prst="rect">
            <a:avLst/>
          </a:prstGeom>
          <a:noFill/>
          <a:ln>
            <a:noFill/>
          </a:ln>
        </p:spPr>
      </p:pic>
      <p:sp>
        <p:nvSpPr>
          <p:cNvPr id="20" name="Google Shape;20;p3"/>
          <p:cNvSpPr txBox="1">
            <a:spLocks noGrp="1"/>
          </p:cNvSpPr>
          <p:nvPr>
            <p:ph type="title"/>
          </p:nvPr>
        </p:nvSpPr>
        <p:spPr>
          <a:xfrm>
            <a:off x="450493" y="1670175"/>
            <a:ext cx="6633300" cy="1656300"/>
          </a:xfrm>
          <a:prstGeom prst="rect">
            <a:avLst/>
          </a:prstGeom>
        </p:spPr>
        <p:txBody>
          <a:bodyPr spcFirstLastPara="1" wrap="square" lIns="0" tIns="91425" rIns="91425" bIns="91425" anchor="t" anchorCtr="0">
            <a:spAutoFit/>
          </a:bodyPr>
          <a:lstStyle>
            <a:lvl1pPr lvl="0" rtl="0">
              <a:lnSpc>
                <a:spcPct val="100000"/>
              </a:lnSpc>
              <a:spcBef>
                <a:spcPts val="0"/>
              </a:spcBef>
              <a:spcAft>
                <a:spcPts val="0"/>
              </a:spcAft>
              <a:buClr>
                <a:srgbClr val="00344D"/>
              </a:buClr>
              <a:buSzPts val="4800"/>
              <a:buNone/>
              <a:defRPr sz="48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sp>
        <p:nvSpPr>
          <p:cNvPr id="21" name="Google Shape;21;p3"/>
          <p:cNvSpPr txBox="1">
            <a:spLocks noGrp="1"/>
          </p:cNvSpPr>
          <p:nvPr>
            <p:ph type="subTitle" idx="1"/>
          </p:nvPr>
        </p:nvSpPr>
        <p:spPr>
          <a:xfrm>
            <a:off x="461688" y="3987875"/>
            <a:ext cx="3392700" cy="357300"/>
          </a:xfrm>
          <a:prstGeom prst="rect">
            <a:avLst/>
          </a:prstGeom>
        </p:spPr>
        <p:txBody>
          <a:bodyPr spcFirstLastPara="1" wrap="square" lIns="0" tIns="91425" rIns="0" bIns="91425" anchor="t" anchorCtr="0">
            <a:spAutoFit/>
          </a:bodyPr>
          <a:lstStyle>
            <a:lvl1pPr lvl="0" rtl="0">
              <a:lnSpc>
                <a:spcPct val="120000"/>
              </a:lnSpc>
              <a:spcBef>
                <a:spcPts val="1100"/>
              </a:spcBef>
              <a:spcAft>
                <a:spcPts val="0"/>
              </a:spcAft>
              <a:buClr>
                <a:srgbClr val="00344D"/>
              </a:buClr>
              <a:buSzPts val="1600"/>
              <a:buNone/>
              <a:defRPr>
                <a:solidFill>
                  <a:srgbClr val="00344D"/>
                </a:solidFill>
              </a:defRPr>
            </a:lvl1pPr>
            <a:lvl2pPr lvl="1" rtl="0">
              <a:spcBef>
                <a:spcPts val="500"/>
              </a:spcBef>
              <a:spcAft>
                <a:spcPts val="0"/>
              </a:spcAft>
              <a:buClr>
                <a:srgbClr val="00344D"/>
              </a:buClr>
              <a:buSzPts val="1400"/>
              <a:buNone/>
              <a:defRPr>
                <a:solidFill>
                  <a:srgbClr val="00344D"/>
                </a:solidFill>
              </a:defRPr>
            </a:lvl2pPr>
            <a:lvl3pPr lvl="2" rtl="0">
              <a:spcBef>
                <a:spcPts val="500"/>
              </a:spcBef>
              <a:spcAft>
                <a:spcPts val="0"/>
              </a:spcAft>
              <a:buClr>
                <a:srgbClr val="00344D"/>
              </a:buClr>
              <a:buSzPts val="2000"/>
              <a:buNone/>
              <a:defRPr>
                <a:solidFill>
                  <a:srgbClr val="00344D"/>
                </a:solidFill>
              </a:defRPr>
            </a:lvl3pPr>
            <a:lvl4pPr lvl="3" rtl="0">
              <a:spcBef>
                <a:spcPts val="500"/>
              </a:spcBef>
              <a:spcAft>
                <a:spcPts val="0"/>
              </a:spcAft>
              <a:buClr>
                <a:srgbClr val="00344D"/>
              </a:buClr>
              <a:buSzPts val="1900"/>
              <a:buNone/>
              <a:defRPr>
                <a:solidFill>
                  <a:srgbClr val="00344D"/>
                </a:solidFill>
              </a:defRPr>
            </a:lvl4pPr>
            <a:lvl5pPr lvl="4" rtl="0">
              <a:spcBef>
                <a:spcPts val="500"/>
              </a:spcBef>
              <a:spcAft>
                <a:spcPts val="0"/>
              </a:spcAft>
              <a:buClr>
                <a:srgbClr val="00344D"/>
              </a:buClr>
              <a:buSzPts val="1900"/>
              <a:buNone/>
              <a:defRPr>
                <a:solidFill>
                  <a:srgbClr val="00344D"/>
                </a:solidFill>
              </a:defRPr>
            </a:lvl5pPr>
            <a:lvl6pPr lvl="5" rtl="0">
              <a:spcBef>
                <a:spcPts val="500"/>
              </a:spcBef>
              <a:spcAft>
                <a:spcPts val="0"/>
              </a:spcAft>
              <a:buClr>
                <a:srgbClr val="00344D"/>
              </a:buClr>
              <a:buSzPts val="1900"/>
              <a:buNone/>
              <a:defRPr>
                <a:solidFill>
                  <a:srgbClr val="00344D"/>
                </a:solidFill>
              </a:defRPr>
            </a:lvl6pPr>
            <a:lvl7pPr lvl="6" rtl="0">
              <a:spcBef>
                <a:spcPts val="500"/>
              </a:spcBef>
              <a:spcAft>
                <a:spcPts val="0"/>
              </a:spcAft>
              <a:buClr>
                <a:srgbClr val="00344D"/>
              </a:buClr>
              <a:buSzPts val="1900"/>
              <a:buNone/>
              <a:defRPr>
                <a:solidFill>
                  <a:srgbClr val="00344D"/>
                </a:solidFill>
              </a:defRPr>
            </a:lvl7pPr>
            <a:lvl8pPr lvl="7" rtl="0">
              <a:spcBef>
                <a:spcPts val="500"/>
              </a:spcBef>
              <a:spcAft>
                <a:spcPts val="0"/>
              </a:spcAft>
              <a:buClr>
                <a:srgbClr val="00344D"/>
              </a:buClr>
              <a:buSzPts val="1900"/>
              <a:buNone/>
              <a:defRPr>
                <a:solidFill>
                  <a:srgbClr val="00344D"/>
                </a:solidFill>
              </a:defRPr>
            </a:lvl8pPr>
            <a:lvl9pPr lvl="8" rtl="0">
              <a:spcBef>
                <a:spcPts val="500"/>
              </a:spcBef>
              <a:spcAft>
                <a:spcPts val="0"/>
              </a:spcAft>
              <a:buClr>
                <a:srgbClr val="00344D"/>
              </a:buClr>
              <a:buSzPts val="1900"/>
              <a:buNone/>
              <a:defRPr>
                <a:solidFill>
                  <a:srgbClr val="00344D"/>
                </a:solidFill>
              </a:defRPr>
            </a:lvl9pPr>
          </a:lstStyle>
          <a:p>
            <a:endParaRPr/>
          </a:p>
        </p:txBody>
      </p:sp>
      <p:sp>
        <p:nvSpPr>
          <p:cNvPr id="22" name="Google Shape;22;p3"/>
          <p:cNvSpPr txBox="1">
            <a:spLocks noGrp="1"/>
          </p:cNvSpPr>
          <p:nvPr>
            <p:ph type="subTitle" idx="2"/>
          </p:nvPr>
        </p:nvSpPr>
        <p:spPr>
          <a:xfrm>
            <a:off x="461688" y="4428225"/>
            <a:ext cx="3311100" cy="357300"/>
          </a:xfrm>
          <a:prstGeom prst="rect">
            <a:avLst/>
          </a:prstGeom>
        </p:spPr>
        <p:txBody>
          <a:bodyPr spcFirstLastPara="1" wrap="square" lIns="0" tIns="91425" rIns="0" bIns="91425" anchor="t" anchorCtr="0">
            <a:spAutoFit/>
          </a:bodyPr>
          <a:lstStyle>
            <a:lvl1pPr lvl="0">
              <a:spcBef>
                <a:spcPts val="1100"/>
              </a:spcBef>
              <a:spcAft>
                <a:spcPts val="0"/>
              </a:spcAft>
              <a:buClr>
                <a:srgbClr val="008099"/>
              </a:buClr>
              <a:buSzPts val="1200"/>
              <a:buNone/>
              <a:defRPr sz="1200">
                <a:solidFill>
                  <a:srgbClr val="008099"/>
                </a:solidFill>
              </a:defRPr>
            </a:lvl1pPr>
            <a:lvl2pPr lvl="1">
              <a:spcBef>
                <a:spcPts val="500"/>
              </a:spcBef>
              <a:spcAft>
                <a:spcPts val="0"/>
              </a:spcAft>
              <a:buClr>
                <a:srgbClr val="008099"/>
              </a:buClr>
              <a:buSzPts val="1200"/>
              <a:buNone/>
              <a:defRPr sz="1200">
                <a:solidFill>
                  <a:srgbClr val="008099"/>
                </a:solidFill>
              </a:defRPr>
            </a:lvl2pPr>
            <a:lvl3pPr lvl="2">
              <a:spcBef>
                <a:spcPts val="500"/>
              </a:spcBef>
              <a:spcAft>
                <a:spcPts val="0"/>
              </a:spcAft>
              <a:buClr>
                <a:srgbClr val="008099"/>
              </a:buClr>
              <a:buSzPts val="1200"/>
              <a:buNone/>
              <a:defRPr sz="1200">
                <a:solidFill>
                  <a:srgbClr val="008099"/>
                </a:solidFill>
              </a:defRPr>
            </a:lvl3pPr>
            <a:lvl4pPr lvl="3">
              <a:spcBef>
                <a:spcPts val="500"/>
              </a:spcBef>
              <a:spcAft>
                <a:spcPts val="0"/>
              </a:spcAft>
              <a:buClr>
                <a:srgbClr val="008099"/>
              </a:buClr>
              <a:buSzPts val="1200"/>
              <a:buNone/>
              <a:defRPr sz="1200">
                <a:solidFill>
                  <a:srgbClr val="008099"/>
                </a:solidFill>
              </a:defRPr>
            </a:lvl4pPr>
            <a:lvl5pPr lvl="4">
              <a:spcBef>
                <a:spcPts val="500"/>
              </a:spcBef>
              <a:spcAft>
                <a:spcPts val="0"/>
              </a:spcAft>
              <a:buClr>
                <a:srgbClr val="008099"/>
              </a:buClr>
              <a:buSzPts val="1200"/>
              <a:buNone/>
              <a:defRPr sz="1200">
                <a:solidFill>
                  <a:srgbClr val="008099"/>
                </a:solidFill>
              </a:defRPr>
            </a:lvl5pPr>
            <a:lvl6pPr lvl="5">
              <a:spcBef>
                <a:spcPts val="500"/>
              </a:spcBef>
              <a:spcAft>
                <a:spcPts val="0"/>
              </a:spcAft>
              <a:buClr>
                <a:srgbClr val="008099"/>
              </a:buClr>
              <a:buSzPts val="1200"/>
              <a:buNone/>
              <a:defRPr sz="1200">
                <a:solidFill>
                  <a:srgbClr val="008099"/>
                </a:solidFill>
              </a:defRPr>
            </a:lvl6pPr>
            <a:lvl7pPr lvl="6">
              <a:spcBef>
                <a:spcPts val="500"/>
              </a:spcBef>
              <a:spcAft>
                <a:spcPts val="0"/>
              </a:spcAft>
              <a:buClr>
                <a:srgbClr val="008099"/>
              </a:buClr>
              <a:buSzPts val="1200"/>
              <a:buNone/>
              <a:defRPr sz="1200">
                <a:solidFill>
                  <a:srgbClr val="008099"/>
                </a:solidFill>
              </a:defRPr>
            </a:lvl7pPr>
            <a:lvl8pPr lvl="7">
              <a:spcBef>
                <a:spcPts val="500"/>
              </a:spcBef>
              <a:spcAft>
                <a:spcPts val="0"/>
              </a:spcAft>
              <a:buClr>
                <a:srgbClr val="008099"/>
              </a:buClr>
              <a:buSzPts val="1200"/>
              <a:buNone/>
              <a:defRPr sz="1200">
                <a:solidFill>
                  <a:srgbClr val="008099"/>
                </a:solidFill>
              </a:defRPr>
            </a:lvl8pPr>
            <a:lvl9pPr lvl="8">
              <a:spcBef>
                <a:spcPts val="500"/>
              </a:spcBef>
              <a:spcAft>
                <a:spcPts val="0"/>
              </a:spcAft>
              <a:buClr>
                <a:srgbClr val="008099"/>
              </a:buClr>
              <a:buSzPts val="1200"/>
              <a:buNone/>
              <a:defRPr sz="1200">
                <a:solidFill>
                  <a:srgbClr val="008099"/>
                </a:solidFill>
              </a:defRPr>
            </a:lvl9pPr>
          </a:lstStyle>
          <a:p>
            <a:endParaRPr/>
          </a:p>
        </p:txBody>
      </p:sp>
    </p:spTree>
    <p:extLst>
      <p:ext uri="{BB962C8B-B14F-4D97-AF65-F5344CB8AC3E}">
        <p14:creationId xmlns:p14="http://schemas.microsoft.com/office/powerpoint/2010/main" val="116485406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02_Thank You Option 1">
  <p:cSld name="02_Thank You Option 1">
    <p:bg>
      <p:bgPr>
        <a:solidFill>
          <a:srgbClr val="00344D"/>
        </a:solidFill>
        <a:effectLst/>
      </p:bgPr>
    </p:bg>
    <p:spTree>
      <p:nvGrpSpPr>
        <p:cNvPr id="1" name="Shape 23"/>
        <p:cNvGrpSpPr/>
        <p:nvPr/>
      </p:nvGrpSpPr>
      <p:grpSpPr>
        <a:xfrm>
          <a:off x="0" y="0"/>
          <a:ext cx="0" cy="0"/>
          <a:chOff x="0" y="0"/>
          <a:chExt cx="0" cy="0"/>
        </a:xfrm>
      </p:grpSpPr>
      <p:pic>
        <p:nvPicPr>
          <p:cNvPr id="24" name="Google Shape;24;p4"/>
          <p:cNvPicPr preferRelativeResize="0"/>
          <p:nvPr/>
        </p:nvPicPr>
        <p:blipFill rotWithShape="1">
          <a:blip r:embed="rId2">
            <a:alphaModFix/>
          </a:blip>
          <a:srcRect r="14478" b="13606"/>
          <a:stretch/>
        </p:blipFill>
        <p:spPr>
          <a:xfrm>
            <a:off x="1783075" y="941825"/>
            <a:ext cx="10408924" cy="5916176"/>
          </a:xfrm>
          <a:prstGeom prst="rect">
            <a:avLst/>
          </a:prstGeom>
          <a:noFill/>
          <a:ln>
            <a:noFill/>
          </a:ln>
        </p:spPr>
      </p:pic>
      <p:sp>
        <p:nvSpPr>
          <p:cNvPr id="25" name="Google Shape;25;p4"/>
          <p:cNvSpPr txBox="1">
            <a:spLocks noGrp="1"/>
          </p:cNvSpPr>
          <p:nvPr>
            <p:ph type="title"/>
          </p:nvPr>
        </p:nvSpPr>
        <p:spPr>
          <a:xfrm>
            <a:off x="448056" y="1670175"/>
            <a:ext cx="6633300" cy="1656300"/>
          </a:xfrm>
          <a:prstGeom prst="rect">
            <a:avLst/>
          </a:prstGeom>
        </p:spPr>
        <p:txBody>
          <a:bodyPr spcFirstLastPara="1" wrap="square" lIns="0" tIns="91425" rIns="91425" bIns="91425" anchor="t" anchorCtr="0">
            <a:spAutoFit/>
          </a:bodyPr>
          <a:lstStyle>
            <a:lvl1pPr lvl="0" rtl="0">
              <a:lnSpc>
                <a:spcPct val="100000"/>
              </a:lnSpc>
              <a:spcBef>
                <a:spcPts val="0"/>
              </a:spcBef>
              <a:spcAft>
                <a:spcPts val="0"/>
              </a:spcAft>
              <a:buClr>
                <a:srgbClr val="D8F225"/>
              </a:buClr>
              <a:buSzPts val="4800"/>
              <a:buNone/>
              <a:defRPr sz="4800">
                <a:solidFill>
                  <a:srgbClr val="D8F225"/>
                </a:solidFill>
              </a:defRPr>
            </a:lvl1pPr>
            <a:lvl2pPr lvl="1" rtl="0">
              <a:spcBef>
                <a:spcPts val="0"/>
              </a:spcBef>
              <a:spcAft>
                <a:spcPts val="0"/>
              </a:spcAft>
              <a:buClr>
                <a:srgbClr val="D8F225"/>
              </a:buClr>
              <a:buSzPts val="1500"/>
              <a:buNone/>
              <a:defRPr>
                <a:solidFill>
                  <a:srgbClr val="D8F225"/>
                </a:solidFill>
              </a:defRPr>
            </a:lvl2pPr>
            <a:lvl3pPr lvl="2" rtl="0">
              <a:spcBef>
                <a:spcPts val="0"/>
              </a:spcBef>
              <a:spcAft>
                <a:spcPts val="0"/>
              </a:spcAft>
              <a:buClr>
                <a:srgbClr val="D8F225"/>
              </a:buClr>
              <a:buSzPts val="1500"/>
              <a:buNone/>
              <a:defRPr>
                <a:solidFill>
                  <a:srgbClr val="D8F225"/>
                </a:solidFill>
              </a:defRPr>
            </a:lvl3pPr>
            <a:lvl4pPr lvl="3" rtl="0">
              <a:spcBef>
                <a:spcPts val="0"/>
              </a:spcBef>
              <a:spcAft>
                <a:spcPts val="0"/>
              </a:spcAft>
              <a:buClr>
                <a:srgbClr val="D8F225"/>
              </a:buClr>
              <a:buSzPts val="1500"/>
              <a:buNone/>
              <a:defRPr>
                <a:solidFill>
                  <a:srgbClr val="D8F225"/>
                </a:solidFill>
              </a:defRPr>
            </a:lvl4pPr>
            <a:lvl5pPr lvl="4" rtl="0">
              <a:spcBef>
                <a:spcPts val="0"/>
              </a:spcBef>
              <a:spcAft>
                <a:spcPts val="0"/>
              </a:spcAft>
              <a:buClr>
                <a:srgbClr val="D8F225"/>
              </a:buClr>
              <a:buSzPts val="1500"/>
              <a:buNone/>
              <a:defRPr>
                <a:solidFill>
                  <a:srgbClr val="D8F225"/>
                </a:solidFill>
              </a:defRPr>
            </a:lvl5pPr>
            <a:lvl6pPr lvl="5" rtl="0">
              <a:spcBef>
                <a:spcPts val="0"/>
              </a:spcBef>
              <a:spcAft>
                <a:spcPts val="0"/>
              </a:spcAft>
              <a:buClr>
                <a:srgbClr val="D8F225"/>
              </a:buClr>
              <a:buSzPts val="1500"/>
              <a:buNone/>
              <a:defRPr>
                <a:solidFill>
                  <a:srgbClr val="D8F225"/>
                </a:solidFill>
              </a:defRPr>
            </a:lvl6pPr>
            <a:lvl7pPr lvl="6" rtl="0">
              <a:spcBef>
                <a:spcPts val="0"/>
              </a:spcBef>
              <a:spcAft>
                <a:spcPts val="0"/>
              </a:spcAft>
              <a:buClr>
                <a:srgbClr val="D8F225"/>
              </a:buClr>
              <a:buSzPts val="1500"/>
              <a:buNone/>
              <a:defRPr>
                <a:solidFill>
                  <a:srgbClr val="D8F225"/>
                </a:solidFill>
              </a:defRPr>
            </a:lvl7pPr>
            <a:lvl8pPr lvl="7" rtl="0">
              <a:spcBef>
                <a:spcPts val="0"/>
              </a:spcBef>
              <a:spcAft>
                <a:spcPts val="0"/>
              </a:spcAft>
              <a:buClr>
                <a:srgbClr val="D8F225"/>
              </a:buClr>
              <a:buSzPts val="1500"/>
              <a:buNone/>
              <a:defRPr>
                <a:solidFill>
                  <a:srgbClr val="D8F225"/>
                </a:solidFill>
              </a:defRPr>
            </a:lvl8pPr>
            <a:lvl9pPr lvl="8" rtl="0">
              <a:spcBef>
                <a:spcPts val="0"/>
              </a:spcBef>
              <a:spcAft>
                <a:spcPts val="0"/>
              </a:spcAft>
              <a:buClr>
                <a:srgbClr val="D8F225"/>
              </a:buClr>
              <a:buSzPts val="1500"/>
              <a:buNone/>
              <a:defRPr>
                <a:solidFill>
                  <a:srgbClr val="D8F225"/>
                </a:solidFill>
              </a:defRPr>
            </a:lvl9pPr>
          </a:lstStyle>
          <a:p>
            <a:endParaRPr/>
          </a:p>
        </p:txBody>
      </p:sp>
      <p:pic>
        <p:nvPicPr>
          <p:cNvPr id="26" name="Google Shape;26;p4"/>
          <p:cNvPicPr preferRelativeResize="0"/>
          <p:nvPr/>
        </p:nvPicPr>
        <p:blipFill>
          <a:blip r:embed="rId3">
            <a:alphaModFix/>
          </a:blip>
          <a:stretch>
            <a:fillRect/>
          </a:stretch>
        </p:blipFill>
        <p:spPr>
          <a:xfrm>
            <a:off x="488745" y="1073876"/>
            <a:ext cx="923826" cy="220450"/>
          </a:xfrm>
          <a:prstGeom prst="rect">
            <a:avLst/>
          </a:prstGeom>
          <a:noFill/>
          <a:ln>
            <a:noFill/>
          </a:ln>
        </p:spPr>
      </p:pic>
      <p:sp>
        <p:nvSpPr>
          <p:cNvPr id="27" name="Google Shape;27;p4"/>
          <p:cNvSpPr txBox="1">
            <a:spLocks noGrp="1"/>
          </p:cNvSpPr>
          <p:nvPr>
            <p:ph type="subTitle" idx="1"/>
          </p:nvPr>
        </p:nvSpPr>
        <p:spPr>
          <a:xfrm>
            <a:off x="457200" y="3987875"/>
            <a:ext cx="3392700" cy="357300"/>
          </a:xfrm>
          <a:prstGeom prst="rect">
            <a:avLst/>
          </a:prstGeom>
        </p:spPr>
        <p:txBody>
          <a:bodyPr spcFirstLastPara="1" wrap="square" lIns="0" tIns="91425" rIns="0" bIns="91425" anchor="t" anchorCtr="0">
            <a:spAutoFit/>
          </a:bodyPr>
          <a:lstStyle>
            <a:lvl1pPr lvl="0" rtl="0">
              <a:lnSpc>
                <a:spcPct val="120000"/>
              </a:lnSpc>
              <a:spcBef>
                <a:spcPts val="1100"/>
              </a:spcBef>
              <a:spcAft>
                <a:spcPts val="0"/>
              </a:spcAft>
              <a:buClr>
                <a:srgbClr val="72C9CA"/>
              </a:buClr>
              <a:buSzPts val="1600"/>
              <a:buNone/>
              <a:defRPr>
                <a:solidFill>
                  <a:srgbClr val="72C9CA"/>
                </a:solidFill>
              </a:defRPr>
            </a:lvl1pPr>
            <a:lvl2pPr lvl="1" rtl="0">
              <a:spcBef>
                <a:spcPts val="500"/>
              </a:spcBef>
              <a:spcAft>
                <a:spcPts val="0"/>
              </a:spcAft>
              <a:buClr>
                <a:srgbClr val="72C9CA"/>
              </a:buClr>
              <a:buSzPts val="1400"/>
              <a:buNone/>
              <a:defRPr>
                <a:solidFill>
                  <a:srgbClr val="72C9CA"/>
                </a:solidFill>
              </a:defRPr>
            </a:lvl2pPr>
            <a:lvl3pPr lvl="2" rtl="0">
              <a:spcBef>
                <a:spcPts val="500"/>
              </a:spcBef>
              <a:spcAft>
                <a:spcPts val="0"/>
              </a:spcAft>
              <a:buClr>
                <a:srgbClr val="72C9CA"/>
              </a:buClr>
              <a:buSzPts val="2000"/>
              <a:buNone/>
              <a:defRPr>
                <a:solidFill>
                  <a:srgbClr val="72C9CA"/>
                </a:solidFill>
              </a:defRPr>
            </a:lvl3pPr>
            <a:lvl4pPr lvl="3" rtl="0">
              <a:spcBef>
                <a:spcPts val="500"/>
              </a:spcBef>
              <a:spcAft>
                <a:spcPts val="0"/>
              </a:spcAft>
              <a:buClr>
                <a:srgbClr val="72C9CA"/>
              </a:buClr>
              <a:buSzPts val="1900"/>
              <a:buNone/>
              <a:defRPr>
                <a:solidFill>
                  <a:srgbClr val="72C9CA"/>
                </a:solidFill>
              </a:defRPr>
            </a:lvl4pPr>
            <a:lvl5pPr lvl="4" rtl="0">
              <a:spcBef>
                <a:spcPts val="500"/>
              </a:spcBef>
              <a:spcAft>
                <a:spcPts val="0"/>
              </a:spcAft>
              <a:buClr>
                <a:srgbClr val="72C9CA"/>
              </a:buClr>
              <a:buSzPts val="1900"/>
              <a:buNone/>
              <a:defRPr>
                <a:solidFill>
                  <a:srgbClr val="72C9CA"/>
                </a:solidFill>
              </a:defRPr>
            </a:lvl5pPr>
            <a:lvl6pPr lvl="5" rtl="0">
              <a:spcBef>
                <a:spcPts val="500"/>
              </a:spcBef>
              <a:spcAft>
                <a:spcPts val="0"/>
              </a:spcAft>
              <a:buClr>
                <a:srgbClr val="72C9CA"/>
              </a:buClr>
              <a:buSzPts val="1900"/>
              <a:buNone/>
              <a:defRPr>
                <a:solidFill>
                  <a:srgbClr val="72C9CA"/>
                </a:solidFill>
              </a:defRPr>
            </a:lvl6pPr>
            <a:lvl7pPr lvl="6" rtl="0">
              <a:spcBef>
                <a:spcPts val="500"/>
              </a:spcBef>
              <a:spcAft>
                <a:spcPts val="0"/>
              </a:spcAft>
              <a:buClr>
                <a:srgbClr val="72C9CA"/>
              </a:buClr>
              <a:buSzPts val="1900"/>
              <a:buNone/>
              <a:defRPr>
                <a:solidFill>
                  <a:srgbClr val="72C9CA"/>
                </a:solidFill>
              </a:defRPr>
            </a:lvl7pPr>
            <a:lvl8pPr lvl="7" rtl="0">
              <a:spcBef>
                <a:spcPts val="500"/>
              </a:spcBef>
              <a:spcAft>
                <a:spcPts val="0"/>
              </a:spcAft>
              <a:buClr>
                <a:srgbClr val="72C9CA"/>
              </a:buClr>
              <a:buSzPts val="1900"/>
              <a:buNone/>
              <a:defRPr>
                <a:solidFill>
                  <a:srgbClr val="72C9CA"/>
                </a:solidFill>
              </a:defRPr>
            </a:lvl8pPr>
            <a:lvl9pPr lvl="8" rtl="0">
              <a:spcBef>
                <a:spcPts val="500"/>
              </a:spcBef>
              <a:spcAft>
                <a:spcPts val="0"/>
              </a:spcAft>
              <a:buClr>
                <a:srgbClr val="72C9CA"/>
              </a:buClr>
              <a:buSzPts val="1900"/>
              <a:buNone/>
              <a:defRPr>
                <a:solidFill>
                  <a:srgbClr val="72C9CA"/>
                </a:solidFill>
              </a:defRPr>
            </a:lvl9pPr>
          </a:lstStyle>
          <a:p>
            <a:endParaRPr/>
          </a:p>
        </p:txBody>
      </p:sp>
      <p:sp>
        <p:nvSpPr>
          <p:cNvPr id="28" name="Google Shape;28;p4"/>
          <p:cNvSpPr txBox="1">
            <a:spLocks noGrp="1"/>
          </p:cNvSpPr>
          <p:nvPr>
            <p:ph type="subTitle" idx="2"/>
          </p:nvPr>
        </p:nvSpPr>
        <p:spPr>
          <a:xfrm>
            <a:off x="457200" y="4428225"/>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chemeClr val="lt1"/>
              </a:buClr>
              <a:buSzPts val="1200"/>
              <a:buNone/>
              <a:defRPr sz="1200">
                <a:solidFill>
                  <a:schemeClr val="lt1"/>
                </a:solidFill>
              </a:defRPr>
            </a:lvl1pPr>
            <a:lvl2pPr lvl="1" rtl="0">
              <a:spcBef>
                <a:spcPts val="500"/>
              </a:spcBef>
              <a:spcAft>
                <a:spcPts val="0"/>
              </a:spcAft>
              <a:buClr>
                <a:schemeClr val="lt1"/>
              </a:buClr>
              <a:buSzPts val="1200"/>
              <a:buNone/>
              <a:defRPr sz="1200">
                <a:solidFill>
                  <a:schemeClr val="lt1"/>
                </a:solidFill>
              </a:defRPr>
            </a:lvl2pPr>
            <a:lvl3pPr lvl="2" rtl="0">
              <a:spcBef>
                <a:spcPts val="500"/>
              </a:spcBef>
              <a:spcAft>
                <a:spcPts val="0"/>
              </a:spcAft>
              <a:buClr>
                <a:schemeClr val="lt1"/>
              </a:buClr>
              <a:buSzPts val="1200"/>
              <a:buNone/>
              <a:defRPr sz="1200">
                <a:solidFill>
                  <a:schemeClr val="lt1"/>
                </a:solidFill>
              </a:defRPr>
            </a:lvl3pPr>
            <a:lvl4pPr lvl="3" rtl="0">
              <a:spcBef>
                <a:spcPts val="500"/>
              </a:spcBef>
              <a:spcAft>
                <a:spcPts val="0"/>
              </a:spcAft>
              <a:buClr>
                <a:schemeClr val="lt1"/>
              </a:buClr>
              <a:buSzPts val="1200"/>
              <a:buNone/>
              <a:defRPr sz="1200">
                <a:solidFill>
                  <a:schemeClr val="lt1"/>
                </a:solidFill>
              </a:defRPr>
            </a:lvl4pPr>
            <a:lvl5pPr lvl="4" rtl="0">
              <a:spcBef>
                <a:spcPts val="500"/>
              </a:spcBef>
              <a:spcAft>
                <a:spcPts val="0"/>
              </a:spcAft>
              <a:buClr>
                <a:schemeClr val="lt1"/>
              </a:buClr>
              <a:buSzPts val="1200"/>
              <a:buNone/>
              <a:defRPr sz="1200">
                <a:solidFill>
                  <a:schemeClr val="lt1"/>
                </a:solidFill>
              </a:defRPr>
            </a:lvl5pPr>
            <a:lvl6pPr lvl="5" rtl="0">
              <a:spcBef>
                <a:spcPts val="500"/>
              </a:spcBef>
              <a:spcAft>
                <a:spcPts val="0"/>
              </a:spcAft>
              <a:buClr>
                <a:schemeClr val="lt1"/>
              </a:buClr>
              <a:buSzPts val="1200"/>
              <a:buNone/>
              <a:defRPr sz="1200">
                <a:solidFill>
                  <a:schemeClr val="lt1"/>
                </a:solidFill>
              </a:defRPr>
            </a:lvl6pPr>
            <a:lvl7pPr lvl="6" rtl="0">
              <a:spcBef>
                <a:spcPts val="500"/>
              </a:spcBef>
              <a:spcAft>
                <a:spcPts val="0"/>
              </a:spcAft>
              <a:buClr>
                <a:schemeClr val="lt1"/>
              </a:buClr>
              <a:buSzPts val="1200"/>
              <a:buNone/>
              <a:defRPr sz="1200">
                <a:solidFill>
                  <a:schemeClr val="lt1"/>
                </a:solidFill>
              </a:defRPr>
            </a:lvl7pPr>
            <a:lvl8pPr lvl="7" rtl="0">
              <a:spcBef>
                <a:spcPts val="500"/>
              </a:spcBef>
              <a:spcAft>
                <a:spcPts val="0"/>
              </a:spcAft>
              <a:buClr>
                <a:schemeClr val="lt1"/>
              </a:buClr>
              <a:buSzPts val="1200"/>
              <a:buNone/>
              <a:defRPr sz="1200">
                <a:solidFill>
                  <a:schemeClr val="lt1"/>
                </a:solidFill>
              </a:defRPr>
            </a:lvl8pPr>
            <a:lvl9pPr lvl="8" rtl="0">
              <a:spcBef>
                <a:spcPts val="500"/>
              </a:spcBef>
              <a:spcAft>
                <a:spcPts val="0"/>
              </a:spcAft>
              <a:buClr>
                <a:schemeClr val="lt1"/>
              </a:buClr>
              <a:buSzPts val="1200"/>
              <a:buNone/>
              <a:defRPr sz="1200">
                <a:solidFill>
                  <a:schemeClr val="lt1"/>
                </a:solidFill>
              </a:defRPr>
            </a:lvl9pPr>
          </a:lstStyle>
          <a:p>
            <a:endParaRPr/>
          </a:p>
        </p:txBody>
      </p:sp>
    </p:spTree>
    <p:extLst>
      <p:ext uri="{BB962C8B-B14F-4D97-AF65-F5344CB8AC3E}">
        <p14:creationId xmlns:p14="http://schemas.microsoft.com/office/powerpoint/2010/main" val="175508897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03_Cover Option 2">
  <p:cSld name="03_Cover Option 2">
    <p:bg>
      <p:bgPr>
        <a:solidFill>
          <a:srgbClr val="008099"/>
        </a:solidFill>
        <a:effectLst/>
      </p:bgPr>
    </p:bg>
    <p:spTree>
      <p:nvGrpSpPr>
        <p:cNvPr id="1" name="Shape 29"/>
        <p:cNvGrpSpPr/>
        <p:nvPr/>
      </p:nvGrpSpPr>
      <p:grpSpPr>
        <a:xfrm>
          <a:off x="0" y="0"/>
          <a:ext cx="0" cy="0"/>
          <a:chOff x="0" y="0"/>
          <a:chExt cx="0" cy="0"/>
        </a:xfrm>
      </p:grpSpPr>
      <p:pic>
        <p:nvPicPr>
          <p:cNvPr id="30" name="Google Shape;30;p5"/>
          <p:cNvPicPr preferRelativeResize="0"/>
          <p:nvPr/>
        </p:nvPicPr>
        <p:blipFill rotWithShape="1">
          <a:blip r:embed="rId2">
            <a:alphaModFix/>
          </a:blip>
          <a:srcRect t="1470" b="2393"/>
          <a:stretch/>
        </p:blipFill>
        <p:spPr>
          <a:xfrm>
            <a:off x="690875" y="1464675"/>
            <a:ext cx="11501123" cy="5393324"/>
          </a:xfrm>
          <a:prstGeom prst="rect">
            <a:avLst/>
          </a:prstGeom>
          <a:noFill/>
          <a:ln>
            <a:noFill/>
          </a:ln>
        </p:spPr>
      </p:pic>
      <p:sp>
        <p:nvSpPr>
          <p:cNvPr id="31" name="Google Shape;31;p5"/>
          <p:cNvSpPr txBox="1">
            <a:spLocks noGrp="1"/>
          </p:cNvSpPr>
          <p:nvPr>
            <p:ph type="title"/>
          </p:nvPr>
        </p:nvSpPr>
        <p:spPr>
          <a:xfrm>
            <a:off x="448056" y="1670175"/>
            <a:ext cx="6633300" cy="1656300"/>
          </a:xfrm>
          <a:prstGeom prst="rect">
            <a:avLst/>
          </a:prstGeom>
        </p:spPr>
        <p:txBody>
          <a:bodyPr spcFirstLastPara="1" wrap="square" lIns="0" tIns="91425" rIns="91425" bIns="91425" anchor="t" anchorCtr="0">
            <a:spAutoFit/>
          </a:bodyPr>
          <a:lstStyle>
            <a:lvl1pPr lvl="0" rtl="0">
              <a:lnSpc>
                <a:spcPct val="100000"/>
              </a:lnSpc>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1500"/>
              <a:buNone/>
              <a:defRPr>
                <a:solidFill>
                  <a:schemeClr val="lt1"/>
                </a:solidFill>
              </a:defRPr>
            </a:lvl2pPr>
            <a:lvl3pPr lvl="2" rtl="0">
              <a:spcBef>
                <a:spcPts val="0"/>
              </a:spcBef>
              <a:spcAft>
                <a:spcPts val="0"/>
              </a:spcAft>
              <a:buClr>
                <a:schemeClr val="lt1"/>
              </a:buClr>
              <a:buSzPts val="1500"/>
              <a:buNone/>
              <a:defRPr>
                <a:solidFill>
                  <a:schemeClr val="lt1"/>
                </a:solidFill>
              </a:defRPr>
            </a:lvl3pPr>
            <a:lvl4pPr lvl="3" rtl="0">
              <a:spcBef>
                <a:spcPts val="0"/>
              </a:spcBef>
              <a:spcAft>
                <a:spcPts val="0"/>
              </a:spcAft>
              <a:buClr>
                <a:schemeClr val="lt1"/>
              </a:buClr>
              <a:buSzPts val="1500"/>
              <a:buNone/>
              <a:defRPr>
                <a:solidFill>
                  <a:schemeClr val="lt1"/>
                </a:solidFill>
              </a:defRPr>
            </a:lvl4pPr>
            <a:lvl5pPr lvl="4" rtl="0">
              <a:spcBef>
                <a:spcPts val="0"/>
              </a:spcBef>
              <a:spcAft>
                <a:spcPts val="0"/>
              </a:spcAft>
              <a:buClr>
                <a:schemeClr val="lt1"/>
              </a:buClr>
              <a:buSzPts val="1500"/>
              <a:buNone/>
              <a:defRPr>
                <a:solidFill>
                  <a:schemeClr val="lt1"/>
                </a:solidFill>
              </a:defRPr>
            </a:lvl5pPr>
            <a:lvl6pPr lvl="5" rtl="0">
              <a:spcBef>
                <a:spcPts val="0"/>
              </a:spcBef>
              <a:spcAft>
                <a:spcPts val="0"/>
              </a:spcAft>
              <a:buClr>
                <a:schemeClr val="lt1"/>
              </a:buClr>
              <a:buSzPts val="1500"/>
              <a:buNone/>
              <a:defRPr>
                <a:solidFill>
                  <a:schemeClr val="lt1"/>
                </a:solidFill>
              </a:defRPr>
            </a:lvl6pPr>
            <a:lvl7pPr lvl="6" rtl="0">
              <a:spcBef>
                <a:spcPts val="0"/>
              </a:spcBef>
              <a:spcAft>
                <a:spcPts val="0"/>
              </a:spcAft>
              <a:buClr>
                <a:schemeClr val="lt1"/>
              </a:buClr>
              <a:buSzPts val="1500"/>
              <a:buNone/>
              <a:defRPr>
                <a:solidFill>
                  <a:schemeClr val="lt1"/>
                </a:solidFill>
              </a:defRPr>
            </a:lvl7pPr>
            <a:lvl8pPr lvl="7" rtl="0">
              <a:spcBef>
                <a:spcPts val="0"/>
              </a:spcBef>
              <a:spcAft>
                <a:spcPts val="0"/>
              </a:spcAft>
              <a:buClr>
                <a:schemeClr val="lt1"/>
              </a:buClr>
              <a:buSzPts val="1500"/>
              <a:buNone/>
              <a:defRPr>
                <a:solidFill>
                  <a:schemeClr val="lt1"/>
                </a:solidFill>
              </a:defRPr>
            </a:lvl8pPr>
            <a:lvl9pPr lvl="8" rtl="0">
              <a:spcBef>
                <a:spcPts val="0"/>
              </a:spcBef>
              <a:spcAft>
                <a:spcPts val="0"/>
              </a:spcAft>
              <a:buClr>
                <a:schemeClr val="lt1"/>
              </a:buClr>
              <a:buSzPts val="1500"/>
              <a:buNone/>
              <a:defRPr>
                <a:solidFill>
                  <a:schemeClr val="lt1"/>
                </a:solidFill>
              </a:defRPr>
            </a:lvl9pPr>
          </a:lstStyle>
          <a:p>
            <a:endParaRPr/>
          </a:p>
        </p:txBody>
      </p:sp>
      <p:pic>
        <p:nvPicPr>
          <p:cNvPr id="32" name="Google Shape;32;p5"/>
          <p:cNvPicPr preferRelativeResize="0"/>
          <p:nvPr/>
        </p:nvPicPr>
        <p:blipFill>
          <a:blip r:embed="rId3">
            <a:alphaModFix/>
          </a:blip>
          <a:stretch>
            <a:fillRect/>
          </a:stretch>
        </p:blipFill>
        <p:spPr>
          <a:xfrm>
            <a:off x="488745" y="1073876"/>
            <a:ext cx="923826" cy="220450"/>
          </a:xfrm>
          <a:prstGeom prst="rect">
            <a:avLst/>
          </a:prstGeom>
          <a:noFill/>
          <a:ln>
            <a:noFill/>
          </a:ln>
        </p:spPr>
      </p:pic>
      <p:sp>
        <p:nvSpPr>
          <p:cNvPr id="33" name="Google Shape;33;p5"/>
          <p:cNvSpPr txBox="1">
            <a:spLocks noGrp="1"/>
          </p:cNvSpPr>
          <p:nvPr>
            <p:ph type="subTitle" idx="1"/>
          </p:nvPr>
        </p:nvSpPr>
        <p:spPr>
          <a:xfrm>
            <a:off x="457200" y="3987875"/>
            <a:ext cx="3392700" cy="357300"/>
          </a:xfrm>
          <a:prstGeom prst="rect">
            <a:avLst/>
          </a:prstGeom>
        </p:spPr>
        <p:txBody>
          <a:bodyPr spcFirstLastPara="1" wrap="square" lIns="0" tIns="91425" rIns="0" bIns="91425" anchor="t" anchorCtr="0">
            <a:spAutoFit/>
          </a:bodyPr>
          <a:lstStyle>
            <a:lvl1pPr lvl="0" rtl="0">
              <a:lnSpc>
                <a:spcPct val="120000"/>
              </a:lnSpc>
              <a:spcBef>
                <a:spcPts val="1100"/>
              </a:spcBef>
              <a:spcAft>
                <a:spcPts val="0"/>
              </a:spcAft>
              <a:buClr>
                <a:schemeClr val="lt1"/>
              </a:buClr>
              <a:buSzPts val="1600"/>
              <a:buNone/>
              <a:defRPr>
                <a:solidFill>
                  <a:schemeClr val="lt1"/>
                </a:solidFill>
              </a:defRPr>
            </a:lvl1pPr>
            <a:lvl2pPr lvl="1" rtl="0">
              <a:spcBef>
                <a:spcPts val="500"/>
              </a:spcBef>
              <a:spcAft>
                <a:spcPts val="0"/>
              </a:spcAft>
              <a:buClr>
                <a:schemeClr val="lt1"/>
              </a:buClr>
              <a:buSzPts val="1400"/>
              <a:buNone/>
              <a:defRPr>
                <a:solidFill>
                  <a:schemeClr val="lt1"/>
                </a:solidFill>
              </a:defRPr>
            </a:lvl2pPr>
            <a:lvl3pPr lvl="2" rtl="0">
              <a:spcBef>
                <a:spcPts val="500"/>
              </a:spcBef>
              <a:spcAft>
                <a:spcPts val="0"/>
              </a:spcAft>
              <a:buClr>
                <a:schemeClr val="lt1"/>
              </a:buClr>
              <a:buSzPts val="2000"/>
              <a:buNone/>
              <a:defRPr>
                <a:solidFill>
                  <a:schemeClr val="lt1"/>
                </a:solidFill>
              </a:defRPr>
            </a:lvl3pPr>
            <a:lvl4pPr lvl="3" rtl="0">
              <a:spcBef>
                <a:spcPts val="500"/>
              </a:spcBef>
              <a:spcAft>
                <a:spcPts val="0"/>
              </a:spcAft>
              <a:buClr>
                <a:schemeClr val="lt1"/>
              </a:buClr>
              <a:buSzPts val="1900"/>
              <a:buNone/>
              <a:defRPr>
                <a:solidFill>
                  <a:schemeClr val="lt1"/>
                </a:solidFill>
              </a:defRPr>
            </a:lvl4pPr>
            <a:lvl5pPr lvl="4" rtl="0">
              <a:spcBef>
                <a:spcPts val="500"/>
              </a:spcBef>
              <a:spcAft>
                <a:spcPts val="0"/>
              </a:spcAft>
              <a:buClr>
                <a:schemeClr val="lt1"/>
              </a:buClr>
              <a:buSzPts val="1900"/>
              <a:buNone/>
              <a:defRPr>
                <a:solidFill>
                  <a:schemeClr val="lt1"/>
                </a:solidFill>
              </a:defRPr>
            </a:lvl5pPr>
            <a:lvl6pPr lvl="5" rtl="0">
              <a:spcBef>
                <a:spcPts val="500"/>
              </a:spcBef>
              <a:spcAft>
                <a:spcPts val="0"/>
              </a:spcAft>
              <a:buClr>
                <a:schemeClr val="lt1"/>
              </a:buClr>
              <a:buSzPts val="1900"/>
              <a:buNone/>
              <a:defRPr>
                <a:solidFill>
                  <a:schemeClr val="lt1"/>
                </a:solidFill>
              </a:defRPr>
            </a:lvl6pPr>
            <a:lvl7pPr lvl="6" rtl="0">
              <a:spcBef>
                <a:spcPts val="500"/>
              </a:spcBef>
              <a:spcAft>
                <a:spcPts val="0"/>
              </a:spcAft>
              <a:buClr>
                <a:schemeClr val="lt1"/>
              </a:buClr>
              <a:buSzPts val="1900"/>
              <a:buNone/>
              <a:defRPr>
                <a:solidFill>
                  <a:schemeClr val="lt1"/>
                </a:solidFill>
              </a:defRPr>
            </a:lvl7pPr>
            <a:lvl8pPr lvl="7" rtl="0">
              <a:spcBef>
                <a:spcPts val="500"/>
              </a:spcBef>
              <a:spcAft>
                <a:spcPts val="0"/>
              </a:spcAft>
              <a:buClr>
                <a:schemeClr val="lt1"/>
              </a:buClr>
              <a:buSzPts val="1900"/>
              <a:buNone/>
              <a:defRPr>
                <a:solidFill>
                  <a:schemeClr val="lt1"/>
                </a:solidFill>
              </a:defRPr>
            </a:lvl8pPr>
            <a:lvl9pPr lvl="8" rtl="0">
              <a:spcBef>
                <a:spcPts val="500"/>
              </a:spcBef>
              <a:spcAft>
                <a:spcPts val="0"/>
              </a:spcAft>
              <a:buClr>
                <a:schemeClr val="lt1"/>
              </a:buClr>
              <a:buSzPts val="1900"/>
              <a:buNone/>
              <a:defRPr>
                <a:solidFill>
                  <a:schemeClr val="lt1"/>
                </a:solidFill>
              </a:defRPr>
            </a:lvl9pPr>
          </a:lstStyle>
          <a:p>
            <a:endParaRPr/>
          </a:p>
        </p:txBody>
      </p:sp>
      <p:sp>
        <p:nvSpPr>
          <p:cNvPr id="34" name="Google Shape;34;p5"/>
          <p:cNvSpPr txBox="1">
            <a:spLocks noGrp="1"/>
          </p:cNvSpPr>
          <p:nvPr>
            <p:ph type="subTitle" idx="2"/>
          </p:nvPr>
        </p:nvSpPr>
        <p:spPr>
          <a:xfrm>
            <a:off x="457200" y="4428225"/>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chemeClr val="lt1"/>
              </a:buClr>
              <a:buSzPts val="1200"/>
              <a:buNone/>
              <a:defRPr sz="1200">
                <a:solidFill>
                  <a:schemeClr val="lt1"/>
                </a:solidFill>
              </a:defRPr>
            </a:lvl1pPr>
            <a:lvl2pPr lvl="1" rtl="0">
              <a:spcBef>
                <a:spcPts val="500"/>
              </a:spcBef>
              <a:spcAft>
                <a:spcPts val="0"/>
              </a:spcAft>
              <a:buClr>
                <a:schemeClr val="lt1"/>
              </a:buClr>
              <a:buSzPts val="1200"/>
              <a:buNone/>
              <a:defRPr sz="1200">
                <a:solidFill>
                  <a:schemeClr val="lt1"/>
                </a:solidFill>
              </a:defRPr>
            </a:lvl2pPr>
            <a:lvl3pPr lvl="2" rtl="0">
              <a:spcBef>
                <a:spcPts val="500"/>
              </a:spcBef>
              <a:spcAft>
                <a:spcPts val="0"/>
              </a:spcAft>
              <a:buClr>
                <a:schemeClr val="lt1"/>
              </a:buClr>
              <a:buSzPts val="1200"/>
              <a:buNone/>
              <a:defRPr sz="1200">
                <a:solidFill>
                  <a:schemeClr val="lt1"/>
                </a:solidFill>
              </a:defRPr>
            </a:lvl3pPr>
            <a:lvl4pPr lvl="3" rtl="0">
              <a:spcBef>
                <a:spcPts val="500"/>
              </a:spcBef>
              <a:spcAft>
                <a:spcPts val="0"/>
              </a:spcAft>
              <a:buClr>
                <a:schemeClr val="lt1"/>
              </a:buClr>
              <a:buSzPts val="1200"/>
              <a:buNone/>
              <a:defRPr sz="1200">
                <a:solidFill>
                  <a:schemeClr val="lt1"/>
                </a:solidFill>
              </a:defRPr>
            </a:lvl4pPr>
            <a:lvl5pPr lvl="4" rtl="0">
              <a:spcBef>
                <a:spcPts val="500"/>
              </a:spcBef>
              <a:spcAft>
                <a:spcPts val="0"/>
              </a:spcAft>
              <a:buClr>
                <a:schemeClr val="lt1"/>
              </a:buClr>
              <a:buSzPts val="1200"/>
              <a:buNone/>
              <a:defRPr sz="1200">
                <a:solidFill>
                  <a:schemeClr val="lt1"/>
                </a:solidFill>
              </a:defRPr>
            </a:lvl5pPr>
            <a:lvl6pPr lvl="5" rtl="0">
              <a:spcBef>
                <a:spcPts val="500"/>
              </a:spcBef>
              <a:spcAft>
                <a:spcPts val="0"/>
              </a:spcAft>
              <a:buClr>
                <a:schemeClr val="lt1"/>
              </a:buClr>
              <a:buSzPts val="1200"/>
              <a:buNone/>
              <a:defRPr sz="1200">
                <a:solidFill>
                  <a:schemeClr val="lt1"/>
                </a:solidFill>
              </a:defRPr>
            </a:lvl6pPr>
            <a:lvl7pPr lvl="6" rtl="0">
              <a:spcBef>
                <a:spcPts val="500"/>
              </a:spcBef>
              <a:spcAft>
                <a:spcPts val="0"/>
              </a:spcAft>
              <a:buClr>
                <a:schemeClr val="lt1"/>
              </a:buClr>
              <a:buSzPts val="1200"/>
              <a:buNone/>
              <a:defRPr sz="1200">
                <a:solidFill>
                  <a:schemeClr val="lt1"/>
                </a:solidFill>
              </a:defRPr>
            </a:lvl7pPr>
            <a:lvl8pPr lvl="7" rtl="0">
              <a:spcBef>
                <a:spcPts val="500"/>
              </a:spcBef>
              <a:spcAft>
                <a:spcPts val="0"/>
              </a:spcAft>
              <a:buClr>
                <a:schemeClr val="lt1"/>
              </a:buClr>
              <a:buSzPts val="1200"/>
              <a:buNone/>
              <a:defRPr sz="1200">
                <a:solidFill>
                  <a:schemeClr val="lt1"/>
                </a:solidFill>
              </a:defRPr>
            </a:lvl8pPr>
            <a:lvl9pPr lvl="8" rtl="0">
              <a:spcBef>
                <a:spcPts val="500"/>
              </a:spcBef>
              <a:spcAft>
                <a:spcPts val="0"/>
              </a:spcAft>
              <a:buClr>
                <a:schemeClr val="lt1"/>
              </a:buClr>
              <a:buSzPts val="1200"/>
              <a:buNone/>
              <a:defRPr sz="1200">
                <a:solidFill>
                  <a:schemeClr val="lt1"/>
                </a:solidFill>
              </a:defRPr>
            </a:lvl9pPr>
          </a:lstStyle>
          <a:p>
            <a:endParaRPr/>
          </a:p>
        </p:txBody>
      </p:sp>
    </p:spTree>
    <p:extLst>
      <p:ext uri="{BB962C8B-B14F-4D97-AF65-F5344CB8AC3E}">
        <p14:creationId xmlns:p14="http://schemas.microsoft.com/office/powerpoint/2010/main" val="38973876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04_Thank You Option 2">
  <p:cSld name="04_Thank You Option 2">
    <p:bg>
      <p:bgPr>
        <a:solidFill>
          <a:srgbClr val="E3ECEC">
            <a:alpha val="51400"/>
          </a:srgbClr>
        </a:solidFill>
        <a:effectLst/>
      </p:bgPr>
    </p:bg>
    <p:spTree>
      <p:nvGrpSpPr>
        <p:cNvPr id="1" name="Shape 35"/>
        <p:cNvGrpSpPr/>
        <p:nvPr/>
      </p:nvGrpSpPr>
      <p:grpSpPr>
        <a:xfrm>
          <a:off x="0" y="0"/>
          <a:ext cx="0" cy="0"/>
          <a:chOff x="0" y="0"/>
          <a:chExt cx="0" cy="0"/>
        </a:xfrm>
      </p:grpSpPr>
      <p:pic>
        <p:nvPicPr>
          <p:cNvPr id="36" name="Google Shape;36;p6"/>
          <p:cNvPicPr preferRelativeResize="0"/>
          <p:nvPr/>
        </p:nvPicPr>
        <p:blipFill rotWithShape="1">
          <a:blip r:embed="rId2">
            <a:alphaModFix/>
          </a:blip>
          <a:srcRect t="1470" b="2393"/>
          <a:stretch/>
        </p:blipFill>
        <p:spPr>
          <a:xfrm>
            <a:off x="690875" y="1464675"/>
            <a:ext cx="11501123" cy="5393324"/>
          </a:xfrm>
          <a:prstGeom prst="rect">
            <a:avLst/>
          </a:prstGeom>
          <a:noFill/>
          <a:ln>
            <a:noFill/>
          </a:ln>
        </p:spPr>
      </p:pic>
      <p:pic>
        <p:nvPicPr>
          <p:cNvPr id="37" name="Google Shape;37;p6"/>
          <p:cNvPicPr preferRelativeResize="0"/>
          <p:nvPr/>
        </p:nvPicPr>
        <p:blipFill>
          <a:blip r:embed="rId3">
            <a:alphaModFix/>
          </a:blip>
          <a:stretch>
            <a:fillRect/>
          </a:stretch>
        </p:blipFill>
        <p:spPr>
          <a:xfrm>
            <a:off x="493233" y="1073875"/>
            <a:ext cx="923826" cy="220446"/>
          </a:xfrm>
          <a:prstGeom prst="rect">
            <a:avLst/>
          </a:prstGeom>
          <a:noFill/>
          <a:ln>
            <a:noFill/>
          </a:ln>
        </p:spPr>
      </p:pic>
      <p:sp>
        <p:nvSpPr>
          <p:cNvPr id="38" name="Google Shape;38;p6"/>
          <p:cNvSpPr txBox="1">
            <a:spLocks noGrp="1"/>
          </p:cNvSpPr>
          <p:nvPr>
            <p:ph type="title"/>
          </p:nvPr>
        </p:nvSpPr>
        <p:spPr>
          <a:xfrm>
            <a:off x="450493" y="1670175"/>
            <a:ext cx="6633300" cy="1656300"/>
          </a:xfrm>
          <a:prstGeom prst="rect">
            <a:avLst/>
          </a:prstGeom>
        </p:spPr>
        <p:txBody>
          <a:bodyPr spcFirstLastPara="1" wrap="square" lIns="0" tIns="91425" rIns="91425" bIns="91425" anchor="t" anchorCtr="0">
            <a:spAutoFit/>
          </a:bodyPr>
          <a:lstStyle>
            <a:lvl1pPr lvl="0" rtl="0">
              <a:lnSpc>
                <a:spcPct val="100000"/>
              </a:lnSpc>
              <a:spcBef>
                <a:spcPts val="0"/>
              </a:spcBef>
              <a:spcAft>
                <a:spcPts val="0"/>
              </a:spcAft>
              <a:buClr>
                <a:srgbClr val="00344D"/>
              </a:buClr>
              <a:buSzPts val="4800"/>
              <a:buNone/>
              <a:defRPr sz="48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sp>
        <p:nvSpPr>
          <p:cNvPr id="39" name="Google Shape;39;p6"/>
          <p:cNvSpPr txBox="1">
            <a:spLocks noGrp="1"/>
          </p:cNvSpPr>
          <p:nvPr>
            <p:ph type="subTitle" idx="1"/>
          </p:nvPr>
        </p:nvSpPr>
        <p:spPr>
          <a:xfrm>
            <a:off x="461688" y="3987875"/>
            <a:ext cx="3392700" cy="357300"/>
          </a:xfrm>
          <a:prstGeom prst="rect">
            <a:avLst/>
          </a:prstGeom>
        </p:spPr>
        <p:txBody>
          <a:bodyPr spcFirstLastPara="1" wrap="square" lIns="0" tIns="91425" rIns="0" bIns="91425" anchor="t" anchorCtr="0">
            <a:spAutoFit/>
          </a:bodyPr>
          <a:lstStyle>
            <a:lvl1pPr lvl="0" rtl="0">
              <a:lnSpc>
                <a:spcPct val="120000"/>
              </a:lnSpc>
              <a:spcBef>
                <a:spcPts val="1100"/>
              </a:spcBef>
              <a:spcAft>
                <a:spcPts val="0"/>
              </a:spcAft>
              <a:buClr>
                <a:srgbClr val="00344D"/>
              </a:buClr>
              <a:buSzPts val="1600"/>
              <a:buNone/>
              <a:defRPr>
                <a:solidFill>
                  <a:srgbClr val="00344D"/>
                </a:solidFill>
              </a:defRPr>
            </a:lvl1pPr>
            <a:lvl2pPr lvl="1" rtl="0">
              <a:spcBef>
                <a:spcPts val="500"/>
              </a:spcBef>
              <a:spcAft>
                <a:spcPts val="0"/>
              </a:spcAft>
              <a:buClr>
                <a:srgbClr val="00344D"/>
              </a:buClr>
              <a:buSzPts val="1400"/>
              <a:buNone/>
              <a:defRPr>
                <a:solidFill>
                  <a:srgbClr val="00344D"/>
                </a:solidFill>
              </a:defRPr>
            </a:lvl2pPr>
            <a:lvl3pPr lvl="2" rtl="0">
              <a:spcBef>
                <a:spcPts val="500"/>
              </a:spcBef>
              <a:spcAft>
                <a:spcPts val="0"/>
              </a:spcAft>
              <a:buClr>
                <a:srgbClr val="00344D"/>
              </a:buClr>
              <a:buSzPts val="2000"/>
              <a:buNone/>
              <a:defRPr>
                <a:solidFill>
                  <a:srgbClr val="00344D"/>
                </a:solidFill>
              </a:defRPr>
            </a:lvl3pPr>
            <a:lvl4pPr lvl="3" rtl="0">
              <a:spcBef>
                <a:spcPts val="500"/>
              </a:spcBef>
              <a:spcAft>
                <a:spcPts val="0"/>
              </a:spcAft>
              <a:buClr>
                <a:srgbClr val="00344D"/>
              </a:buClr>
              <a:buSzPts val="1900"/>
              <a:buNone/>
              <a:defRPr>
                <a:solidFill>
                  <a:srgbClr val="00344D"/>
                </a:solidFill>
              </a:defRPr>
            </a:lvl4pPr>
            <a:lvl5pPr lvl="4" rtl="0">
              <a:spcBef>
                <a:spcPts val="500"/>
              </a:spcBef>
              <a:spcAft>
                <a:spcPts val="0"/>
              </a:spcAft>
              <a:buClr>
                <a:srgbClr val="00344D"/>
              </a:buClr>
              <a:buSzPts val="1900"/>
              <a:buNone/>
              <a:defRPr>
                <a:solidFill>
                  <a:srgbClr val="00344D"/>
                </a:solidFill>
              </a:defRPr>
            </a:lvl5pPr>
            <a:lvl6pPr lvl="5" rtl="0">
              <a:spcBef>
                <a:spcPts val="500"/>
              </a:spcBef>
              <a:spcAft>
                <a:spcPts val="0"/>
              </a:spcAft>
              <a:buClr>
                <a:srgbClr val="00344D"/>
              </a:buClr>
              <a:buSzPts val="1900"/>
              <a:buNone/>
              <a:defRPr>
                <a:solidFill>
                  <a:srgbClr val="00344D"/>
                </a:solidFill>
              </a:defRPr>
            </a:lvl6pPr>
            <a:lvl7pPr lvl="6" rtl="0">
              <a:spcBef>
                <a:spcPts val="500"/>
              </a:spcBef>
              <a:spcAft>
                <a:spcPts val="0"/>
              </a:spcAft>
              <a:buClr>
                <a:srgbClr val="00344D"/>
              </a:buClr>
              <a:buSzPts val="1900"/>
              <a:buNone/>
              <a:defRPr>
                <a:solidFill>
                  <a:srgbClr val="00344D"/>
                </a:solidFill>
              </a:defRPr>
            </a:lvl7pPr>
            <a:lvl8pPr lvl="7" rtl="0">
              <a:spcBef>
                <a:spcPts val="500"/>
              </a:spcBef>
              <a:spcAft>
                <a:spcPts val="0"/>
              </a:spcAft>
              <a:buClr>
                <a:srgbClr val="00344D"/>
              </a:buClr>
              <a:buSzPts val="1900"/>
              <a:buNone/>
              <a:defRPr>
                <a:solidFill>
                  <a:srgbClr val="00344D"/>
                </a:solidFill>
              </a:defRPr>
            </a:lvl8pPr>
            <a:lvl9pPr lvl="8" rtl="0">
              <a:spcBef>
                <a:spcPts val="500"/>
              </a:spcBef>
              <a:spcAft>
                <a:spcPts val="0"/>
              </a:spcAft>
              <a:buClr>
                <a:srgbClr val="00344D"/>
              </a:buClr>
              <a:buSzPts val="1900"/>
              <a:buNone/>
              <a:defRPr>
                <a:solidFill>
                  <a:srgbClr val="00344D"/>
                </a:solidFill>
              </a:defRPr>
            </a:lvl9pPr>
          </a:lstStyle>
          <a:p>
            <a:endParaRPr/>
          </a:p>
        </p:txBody>
      </p:sp>
      <p:sp>
        <p:nvSpPr>
          <p:cNvPr id="40" name="Google Shape;40;p6"/>
          <p:cNvSpPr txBox="1">
            <a:spLocks noGrp="1"/>
          </p:cNvSpPr>
          <p:nvPr>
            <p:ph type="subTitle" idx="2"/>
          </p:nvPr>
        </p:nvSpPr>
        <p:spPr>
          <a:xfrm>
            <a:off x="461688" y="4428225"/>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8099"/>
              </a:buClr>
              <a:buSzPts val="1200"/>
              <a:buNone/>
              <a:defRPr sz="1200">
                <a:solidFill>
                  <a:srgbClr val="008099"/>
                </a:solidFill>
              </a:defRPr>
            </a:lvl1pPr>
            <a:lvl2pPr lvl="1" rtl="0">
              <a:spcBef>
                <a:spcPts val="500"/>
              </a:spcBef>
              <a:spcAft>
                <a:spcPts val="0"/>
              </a:spcAft>
              <a:buClr>
                <a:srgbClr val="008099"/>
              </a:buClr>
              <a:buSzPts val="1200"/>
              <a:buNone/>
              <a:defRPr sz="1200">
                <a:solidFill>
                  <a:srgbClr val="008099"/>
                </a:solidFill>
              </a:defRPr>
            </a:lvl2pPr>
            <a:lvl3pPr lvl="2" rtl="0">
              <a:spcBef>
                <a:spcPts val="500"/>
              </a:spcBef>
              <a:spcAft>
                <a:spcPts val="0"/>
              </a:spcAft>
              <a:buClr>
                <a:srgbClr val="008099"/>
              </a:buClr>
              <a:buSzPts val="1200"/>
              <a:buNone/>
              <a:defRPr sz="1200">
                <a:solidFill>
                  <a:srgbClr val="008099"/>
                </a:solidFill>
              </a:defRPr>
            </a:lvl3pPr>
            <a:lvl4pPr lvl="3" rtl="0">
              <a:spcBef>
                <a:spcPts val="500"/>
              </a:spcBef>
              <a:spcAft>
                <a:spcPts val="0"/>
              </a:spcAft>
              <a:buClr>
                <a:srgbClr val="008099"/>
              </a:buClr>
              <a:buSzPts val="1200"/>
              <a:buNone/>
              <a:defRPr sz="1200">
                <a:solidFill>
                  <a:srgbClr val="008099"/>
                </a:solidFill>
              </a:defRPr>
            </a:lvl4pPr>
            <a:lvl5pPr lvl="4" rtl="0">
              <a:spcBef>
                <a:spcPts val="500"/>
              </a:spcBef>
              <a:spcAft>
                <a:spcPts val="0"/>
              </a:spcAft>
              <a:buClr>
                <a:srgbClr val="008099"/>
              </a:buClr>
              <a:buSzPts val="1200"/>
              <a:buNone/>
              <a:defRPr sz="1200">
                <a:solidFill>
                  <a:srgbClr val="008099"/>
                </a:solidFill>
              </a:defRPr>
            </a:lvl5pPr>
            <a:lvl6pPr lvl="5" rtl="0">
              <a:spcBef>
                <a:spcPts val="500"/>
              </a:spcBef>
              <a:spcAft>
                <a:spcPts val="0"/>
              </a:spcAft>
              <a:buClr>
                <a:srgbClr val="008099"/>
              </a:buClr>
              <a:buSzPts val="1200"/>
              <a:buNone/>
              <a:defRPr sz="1200">
                <a:solidFill>
                  <a:srgbClr val="008099"/>
                </a:solidFill>
              </a:defRPr>
            </a:lvl6pPr>
            <a:lvl7pPr lvl="6" rtl="0">
              <a:spcBef>
                <a:spcPts val="500"/>
              </a:spcBef>
              <a:spcAft>
                <a:spcPts val="0"/>
              </a:spcAft>
              <a:buClr>
                <a:srgbClr val="008099"/>
              </a:buClr>
              <a:buSzPts val="1200"/>
              <a:buNone/>
              <a:defRPr sz="1200">
                <a:solidFill>
                  <a:srgbClr val="008099"/>
                </a:solidFill>
              </a:defRPr>
            </a:lvl7pPr>
            <a:lvl8pPr lvl="7" rtl="0">
              <a:spcBef>
                <a:spcPts val="500"/>
              </a:spcBef>
              <a:spcAft>
                <a:spcPts val="0"/>
              </a:spcAft>
              <a:buClr>
                <a:srgbClr val="008099"/>
              </a:buClr>
              <a:buSzPts val="1200"/>
              <a:buNone/>
              <a:defRPr sz="1200">
                <a:solidFill>
                  <a:srgbClr val="008099"/>
                </a:solidFill>
              </a:defRPr>
            </a:lvl8pPr>
            <a:lvl9pPr lvl="8" rtl="0">
              <a:spcBef>
                <a:spcPts val="500"/>
              </a:spcBef>
              <a:spcAft>
                <a:spcPts val="0"/>
              </a:spcAft>
              <a:buClr>
                <a:srgbClr val="008099"/>
              </a:buClr>
              <a:buSzPts val="1200"/>
              <a:buNone/>
              <a:defRPr sz="1200">
                <a:solidFill>
                  <a:srgbClr val="008099"/>
                </a:solidFill>
              </a:defRPr>
            </a:lvl9pPr>
          </a:lstStyle>
          <a:p>
            <a:endParaRPr/>
          </a:p>
        </p:txBody>
      </p:sp>
    </p:spTree>
    <p:extLst>
      <p:ext uri="{BB962C8B-B14F-4D97-AF65-F5344CB8AC3E}">
        <p14:creationId xmlns:p14="http://schemas.microsoft.com/office/powerpoint/2010/main" val="251355069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05_Agenda | 3 Items, 3 Subitems">
  <p:cSld name="05_Agenda | 3 Items, 3 Subitems">
    <p:bg>
      <p:bgPr>
        <a:solidFill>
          <a:srgbClr val="008099"/>
        </a:solidFill>
        <a:effectLst/>
      </p:bgPr>
    </p:bg>
    <p:spTree>
      <p:nvGrpSpPr>
        <p:cNvPr id="1" name="Shape 41"/>
        <p:cNvGrpSpPr/>
        <p:nvPr/>
      </p:nvGrpSpPr>
      <p:grpSpPr>
        <a:xfrm>
          <a:off x="0" y="0"/>
          <a:ext cx="0" cy="0"/>
          <a:chOff x="0" y="0"/>
          <a:chExt cx="0" cy="0"/>
        </a:xfrm>
      </p:grpSpPr>
      <p:pic>
        <p:nvPicPr>
          <p:cNvPr id="42" name="Google Shape;42;p7"/>
          <p:cNvPicPr preferRelativeResize="0"/>
          <p:nvPr/>
        </p:nvPicPr>
        <p:blipFill>
          <a:blip r:embed="rId2">
            <a:alphaModFix/>
          </a:blip>
          <a:stretch>
            <a:fillRect/>
          </a:stretch>
        </p:blipFill>
        <p:spPr>
          <a:xfrm>
            <a:off x="533425" y="2596888"/>
            <a:ext cx="4361700" cy="3115500"/>
          </a:xfrm>
          <a:prstGeom prst="rect">
            <a:avLst/>
          </a:prstGeom>
          <a:noFill/>
          <a:ln>
            <a:noFill/>
          </a:ln>
        </p:spPr>
      </p:pic>
      <p:sp>
        <p:nvSpPr>
          <p:cNvPr id="43" name="Google Shape;43;p7"/>
          <p:cNvSpPr txBox="1">
            <a:spLocks noGrp="1"/>
          </p:cNvSpPr>
          <p:nvPr>
            <p:ph type="title"/>
          </p:nvPr>
        </p:nvSpPr>
        <p:spPr>
          <a:xfrm>
            <a:off x="457200" y="1072925"/>
            <a:ext cx="4361700" cy="433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D8F225"/>
              </a:buClr>
              <a:buSzPts val="2400"/>
              <a:buNone/>
              <a:defRPr sz="2400">
                <a:solidFill>
                  <a:srgbClr val="D8F225"/>
                </a:solidFill>
              </a:defRPr>
            </a:lvl1pPr>
            <a:lvl2pPr lvl="1" rtl="0">
              <a:lnSpc>
                <a:spcPct val="100000"/>
              </a:lnSpc>
              <a:spcBef>
                <a:spcPts val="0"/>
              </a:spcBef>
              <a:spcAft>
                <a:spcPts val="0"/>
              </a:spcAft>
              <a:buClr>
                <a:srgbClr val="008099"/>
              </a:buClr>
              <a:buSzPts val="1500"/>
              <a:buNone/>
              <a:defRPr>
                <a:solidFill>
                  <a:srgbClr val="008099"/>
                </a:solidFill>
              </a:defRPr>
            </a:lvl2pPr>
            <a:lvl3pPr lvl="2" rtl="0">
              <a:lnSpc>
                <a:spcPct val="100000"/>
              </a:lnSpc>
              <a:spcBef>
                <a:spcPts val="0"/>
              </a:spcBef>
              <a:spcAft>
                <a:spcPts val="0"/>
              </a:spcAft>
              <a:buClr>
                <a:srgbClr val="008099"/>
              </a:buClr>
              <a:buSzPts val="1500"/>
              <a:buNone/>
              <a:defRPr>
                <a:solidFill>
                  <a:srgbClr val="008099"/>
                </a:solidFill>
              </a:defRPr>
            </a:lvl3pPr>
            <a:lvl4pPr lvl="3" rtl="0">
              <a:lnSpc>
                <a:spcPct val="100000"/>
              </a:lnSpc>
              <a:spcBef>
                <a:spcPts val="0"/>
              </a:spcBef>
              <a:spcAft>
                <a:spcPts val="0"/>
              </a:spcAft>
              <a:buClr>
                <a:srgbClr val="008099"/>
              </a:buClr>
              <a:buSzPts val="1500"/>
              <a:buNone/>
              <a:defRPr>
                <a:solidFill>
                  <a:srgbClr val="008099"/>
                </a:solidFill>
              </a:defRPr>
            </a:lvl4pPr>
            <a:lvl5pPr lvl="4" rtl="0">
              <a:lnSpc>
                <a:spcPct val="100000"/>
              </a:lnSpc>
              <a:spcBef>
                <a:spcPts val="0"/>
              </a:spcBef>
              <a:spcAft>
                <a:spcPts val="0"/>
              </a:spcAft>
              <a:buClr>
                <a:srgbClr val="008099"/>
              </a:buClr>
              <a:buSzPts val="1500"/>
              <a:buNone/>
              <a:defRPr>
                <a:solidFill>
                  <a:srgbClr val="008099"/>
                </a:solidFill>
              </a:defRPr>
            </a:lvl5pPr>
            <a:lvl6pPr lvl="5" rtl="0">
              <a:lnSpc>
                <a:spcPct val="100000"/>
              </a:lnSpc>
              <a:spcBef>
                <a:spcPts val="0"/>
              </a:spcBef>
              <a:spcAft>
                <a:spcPts val="0"/>
              </a:spcAft>
              <a:buClr>
                <a:srgbClr val="008099"/>
              </a:buClr>
              <a:buSzPts val="1500"/>
              <a:buNone/>
              <a:defRPr>
                <a:solidFill>
                  <a:srgbClr val="008099"/>
                </a:solidFill>
              </a:defRPr>
            </a:lvl6pPr>
            <a:lvl7pPr lvl="6" rtl="0">
              <a:lnSpc>
                <a:spcPct val="100000"/>
              </a:lnSpc>
              <a:spcBef>
                <a:spcPts val="0"/>
              </a:spcBef>
              <a:spcAft>
                <a:spcPts val="0"/>
              </a:spcAft>
              <a:buClr>
                <a:srgbClr val="008099"/>
              </a:buClr>
              <a:buSzPts val="1500"/>
              <a:buNone/>
              <a:defRPr>
                <a:solidFill>
                  <a:srgbClr val="008099"/>
                </a:solidFill>
              </a:defRPr>
            </a:lvl7pPr>
            <a:lvl8pPr lvl="7" rtl="0">
              <a:lnSpc>
                <a:spcPct val="100000"/>
              </a:lnSpc>
              <a:spcBef>
                <a:spcPts val="0"/>
              </a:spcBef>
              <a:spcAft>
                <a:spcPts val="0"/>
              </a:spcAft>
              <a:buClr>
                <a:srgbClr val="008099"/>
              </a:buClr>
              <a:buSzPts val="1500"/>
              <a:buNone/>
              <a:defRPr>
                <a:solidFill>
                  <a:srgbClr val="008099"/>
                </a:solidFill>
              </a:defRPr>
            </a:lvl8pPr>
            <a:lvl9pPr lvl="8" rtl="0">
              <a:lnSpc>
                <a:spcPct val="100000"/>
              </a:lnSpc>
              <a:spcBef>
                <a:spcPts val="0"/>
              </a:spcBef>
              <a:spcAft>
                <a:spcPts val="0"/>
              </a:spcAft>
              <a:buClr>
                <a:srgbClr val="008099"/>
              </a:buClr>
              <a:buSzPts val="1500"/>
              <a:buNone/>
              <a:defRPr>
                <a:solidFill>
                  <a:srgbClr val="008099"/>
                </a:solidFill>
              </a:defRPr>
            </a:lvl9pPr>
          </a:lstStyle>
          <a:p>
            <a:endParaRPr/>
          </a:p>
        </p:txBody>
      </p:sp>
      <p:sp>
        <p:nvSpPr>
          <p:cNvPr id="44" name="Google Shape;44;p7"/>
          <p:cNvSpPr txBox="1">
            <a:spLocks noGrp="1"/>
          </p:cNvSpPr>
          <p:nvPr>
            <p:ph type="subTitle" idx="1"/>
          </p:nvPr>
        </p:nvSpPr>
        <p:spPr>
          <a:xfrm>
            <a:off x="6356950" y="1717202"/>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45" name="Google Shape;45;p7"/>
          <p:cNvSpPr txBox="1">
            <a:spLocks noGrp="1"/>
          </p:cNvSpPr>
          <p:nvPr>
            <p:ph type="subTitle" idx="2"/>
          </p:nvPr>
        </p:nvSpPr>
        <p:spPr>
          <a:xfrm>
            <a:off x="6356950" y="1371600"/>
            <a:ext cx="36633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46" name="Google Shape;46;p7"/>
          <p:cNvSpPr txBox="1">
            <a:spLocks noGrp="1"/>
          </p:cNvSpPr>
          <p:nvPr>
            <p:ph type="subTitle" idx="3"/>
          </p:nvPr>
        </p:nvSpPr>
        <p:spPr>
          <a:xfrm>
            <a:off x="6356950" y="2062805"/>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47" name="Google Shape;47;p7"/>
          <p:cNvSpPr txBox="1">
            <a:spLocks noGrp="1"/>
          </p:cNvSpPr>
          <p:nvPr>
            <p:ph type="subTitle" idx="4"/>
          </p:nvPr>
        </p:nvSpPr>
        <p:spPr>
          <a:xfrm>
            <a:off x="6356950" y="2408407"/>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48" name="Google Shape;48;p7"/>
          <p:cNvSpPr txBox="1">
            <a:spLocks noGrp="1"/>
          </p:cNvSpPr>
          <p:nvPr>
            <p:ph type="subTitle" idx="5"/>
          </p:nvPr>
        </p:nvSpPr>
        <p:spPr>
          <a:xfrm>
            <a:off x="6356950" y="3452290"/>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49" name="Google Shape;49;p7"/>
          <p:cNvSpPr txBox="1">
            <a:spLocks noGrp="1"/>
          </p:cNvSpPr>
          <p:nvPr>
            <p:ph type="subTitle" idx="6"/>
          </p:nvPr>
        </p:nvSpPr>
        <p:spPr>
          <a:xfrm>
            <a:off x="6356950" y="3106688"/>
            <a:ext cx="36633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50" name="Google Shape;50;p7"/>
          <p:cNvSpPr txBox="1">
            <a:spLocks noGrp="1"/>
          </p:cNvSpPr>
          <p:nvPr>
            <p:ph type="subTitle" idx="7"/>
          </p:nvPr>
        </p:nvSpPr>
        <p:spPr>
          <a:xfrm>
            <a:off x="6356950" y="3797892"/>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51" name="Google Shape;51;p7"/>
          <p:cNvSpPr txBox="1">
            <a:spLocks noGrp="1"/>
          </p:cNvSpPr>
          <p:nvPr>
            <p:ph type="subTitle" idx="8"/>
          </p:nvPr>
        </p:nvSpPr>
        <p:spPr>
          <a:xfrm>
            <a:off x="6356950" y="4143495"/>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52" name="Google Shape;52;p7"/>
          <p:cNvSpPr txBox="1">
            <a:spLocks noGrp="1"/>
          </p:cNvSpPr>
          <p:nvPr>
            <p:ph type="subTitle" idx="9"/>
          </p:nvPr>
        </p:nvSpPr>
        <p:spPr>
          <a:xfrm>
            <a:off x="6356950" y="5110177"/>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53" name="Google Shape;53;p7"/>
          <p:cNvSpPr txBox="1">
            <a:spLocks noGrp="1"/>
          </p:cNvSpPr>
          <p:nvPr>
            <p:ph type="subTitle" idx="13"/>
          </p:nvPr>
        </p:nvSpPr>
        <p:spPr>
          <a:xfrm>
            <a:off x="6356950" y="4764575"/>
            <a:ext cx="36633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54" name="Google Shape;54;p7"/>
          <p:cNvSpPr txBox="1">
            <a:spLocks noGrp="1"/>
          </p:cNvSpPr>
          <p:nvPr>
            <p:ph type="subTitle" idx="14"/>
          </p:nvPr>
        </p:nvSpPr>
        <p:spPr>
          <a:xfrm>
            <a:off x="6356950" y="5455780"/>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55" name="Google Shape;55;p7"/>
          <p:cNvSpPr txBox="1">
            <a:spLocks noGrp="1"/>
          </p:cNvSpPr>
          <p:nvPr>
            <p:ph type="subTitle" idx="15"/>
          </p:nvPr>
        </p:nvSpPr>
        <p:spPr>
          <a:xfrm>
            <a:off x="6356950" y="5801382"/>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endParaRPr/>
          </a:p>
        </p:txBody>
      </p:sp>
      <p:pic>
        <p:nvPicPr>
          <p:cNvPr id="56" name="Google Shape;56;p7"/>
          <p:cNvPicPr preferRelativeResize="0"/>
          <p:nvPr/>
        </p:nvPicPr>
        <p:blipFill>
          <a:blip r:embed="rId3">
            <a:alphaModFix/>
          </a:blip>
          <a:stretch>
            <a:fillRect/>
          </a:stretch>
        </p:blipFill>
        <p:spPr>
          <a:xfrm>
            <a:off x="484632" y="6510528"/>
            <a:ext cx="624173" cy="148947"/>
          </a:xfrm>
          <a:prstGeom prst="rect">
            <a:avLst/>
          </a:prstGeom>
          <a:noFill/>
          <a:ln>
            <a:noFill/>
          </a:ln>
        </p:spPr>
      </p:pic>
    </p:spTree>
    <p:extLst>
      <p:ext uri="{BB962C8B-B14F-4D97-AF65-F5344CB8AC3E}">
        <p14:creationId xmlns:p14="http://schemas.microsoft.com/office/powerpoint/2010/main" val="24417883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06_Agenda | 4 Items, 2 Subitems">
  <p:cSld name="06_Agenda | 4 Items, 2 Subitems">
    <p:bg>
      <p:bgPr>
        <a:solidFill>
          <a:srgbClr val="008099"/>
        </a:solidFill>
        <a:effectLst/>
      </p:bgPr>
    </p:bg>
    <p:spTree>
      <p:nvGrpSpPr>
        <p:cNvPr id="1" name="Shape 57"/>
        <p:cNvGrpSpPr/>
        <p:nvPr/>
      </p:nvGrpSpPr>
      <p:grpSpPr>
        <a:xfrm>
          <a:off x="0" y="0"/>
          <a:ext cx="0" cy="0"/>
          <a:chOff x="0" y="0"/>
          <a:chExt cx="0" cy="0"/>
        </a:xfrm>
      </p:grpSpPr>
      <p:sp>
        <p:nvSpPr>
          <p:cNvPr id="58" name="Google Shape;58;p8"/>
          <p:cNvSpPr txBox="1">
            <a:spLocks noGrp="1"/>
          </p:cNvSpPr>
          <p:nvPr>
            <p:ph type="title"/>
          </p:nvPr>
        </p:nvSpPr>
        <p:spPr>
          <a:xfrm>
            <a:off x="457200" y="1072925"/>
            <a:ext cx="4361700" cy="433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D8F225"/>
              </a:buClr>
              <a:buSzPts val="2400"/>
              <a:buNone/>
              <a:defRPr sz="2400">
                <a:solidFill>
                  <a:srgbClr val="D8F225"/>
                </a:solidFill>
              </a:defRPr>
            </a:lvl1pPr>
            <a:lvl2pPr lvl="1" rtl="0">
              <a:lnSpc>
                <a:spcPct val="100000"/>
              </a:lnSpc>
              <a:spcBef>
                <a:spcPts val="0"/>
              </a:spcBef>
              <a:spcAft>
                <a:spcPts val="0"/>
              </a:spcAft>
              <a:buClr>
                <a:srgbClr val="D8F225"/>
              </a:buClr>
              <a:buSzPts val="1500"/>
              <a:buNone/>
              <a:defRPr>
                <a:solidFill>
                  <a:srgbClr val="D8F225"/>
                </a:solidFill>
              </a:defRPr>
            </a:lvl2pPr>
            <a:lvl3pPr lvl="2" rtl="0">
              <a:lnSpc>
                <a:spcPct val="100000"/>
              </a:lnSpc>
              <a:spcBef>
                <a:spcPts val="0"/>
              </a:spcBef>
              <a:spcAft>
                <a:spcPts val="0"/>
              </a:spcAft>
              <a:buClr>
                <a:srgbClr val="D8F225"/>
              </a:buClr>
              <a:buSzPts val="1500"/>
              <a:buNone/>
              <a:defRPr>
                <a:solidFill>
                  <a:srgbClr val="D8F225"/>
                </a:solidFill>
              </a:defRPr>
            </a:lvl3pPr>
            <a:lvl4pPr lvl="3" rtl="0">
              <a:lnSpc>
                <a:spcPct val="100000"/>
              </a:lnSpc>
              <a:spcBef>
                <a:spcPts val="0"/>
              </a:spcBef>
              <a:spcAft>
                <a:spcPts val="0"/>
              </a:spcAft>
              <a:buClr>
                <a:srgbClr val="D8F225"/>
              </a:buClr>
              <a:buSzPts val="1500"/>
              <a:buNone/>
              <a:defRPr>
                <a:solidFill>
                  <a:srgbClr val="D8F225"/>
                </a:solidFill>
              </a:defRPr>
            </a:lvl4pPr>
            <a:lvl5pPr lvl="4" rtl="0">
              <a:lnSpc>
                <a:spcPct val="100000"/>
              </a:lnSpc>
              <a:spcBef>
                <a:spcPts val="0"/>
              </a:spcBef>
              <a:spcAft>
                <a:spcPts val="0"/>
              </a:spcAft>
              <a:buClr>
                <a:srgbClr val="D8F225"/>
              </a:buClr>
              <a:buSzPts val="1500"/>
              <a:buNone/>
              <a:defRPr>
                <a:solidFill>
                  <a:srgbClr val="D8F225"/>
                </a:solidFill>
              </a:defRPr>
            </a:lvl5pPr>
            <a:lvl6pPr lvl="5" rtl="0">
              <a:lnSpc>
                <a:spcPct val="100000"/>
              </a:lnSpc>
              <a:spcBef>
                <a:spcPts val="0"/>
              </a:spcBef>
              <a:spcAft>
                <a:spcPts val="0"/>
              </a:spcAft>
              <a:buClr>
                <a:srgbClr val="D8F225"/>
              </a:buClr>
              <a:buSzPts val="1500"/>
              <a:buNone/>
              <a:defRPr>
                <a:solidFill>
                  <a:srgbClr val="D8F225"/>
                </a:solidFill>
              </a:defRPr>
            </a:lvl6pPr>
            <a:lvl7pPr lvl="6" rtl="0">
              <a:lnSpc>
                <a:spcPct val="100000"/>
              </a:lnSpc>
              <a:spcBef>
                <a:spcPts val="0"/>
              </a:spcBef>
              <a:spcAft>
                <a:spcPts val="0"/>
              </a:spcAft>
              <a:buClr>
                <a:srgbClr val="D8F225"/>
              </a:buClr>
              <a:buSzPts val="1500"/>
              <a:buNone/>
              <a:defRPr>
                <a:solidFill>
                  <a:srgbClr val="D8F225"/>
                </a:solidFill>
              </a:defRPr>
            </a:lvl7pPr>
            <a:lvl8pPr lvl="7" rtl="0">
              <a:lnSpc>
                <a:spcPct val="100000"/>
              </a:lnSpc>
              <a:spcBef>
                <a:spcPts val="0"/>
              </a:spcBef>
              <a:spcAft>
                <a:spcPts val="0"/>
              </a:spcAft>
              <a:buClr>
                <a:srgbClr val="D8F225"/>
              </a:buClr>
              <a:buSzPts val="1500"/>
              <a:buNone/>
              <a:defRPr>
                <a:solidFill>
                  <a:srgbClr val="D8F225"/>
                </a:solidFill>
              </a:defRPr>
            </a:lvl8pPr>
            <a:lvl9pPr lvl="8" rtl="0">
              <a:lnSpc>
                <a:spcPct val="100000"/>
              </a:lnSpc>
              <a:spcBef>
                <a:spcPts val="0"/>
              </a:spcBef>
              <a:spcAft>
                <a:spcPts val="0"/>
              </a:spcAft>
              <a:buClr>
                <a:srgbClr val="D8F225"/>
              </a:buClr>
              <a:buSzPts val="1500"/>
              <a:buNone/>
              <a:defRPr>
                <a:solidFill>
                  <a:srgbClr val="D8F225"/>
                </a:solidFill>
              </a:defRPr>
            </a:lvl9pPr>
          </a:lstStyle>
          <a:p>
            <a:endParaRPr/>
          </a:p>
        </p:txBody>
      </p:sp>
      <p:sp>
        <p:nvSpPr>
          <p:cNvPr id="59" name="Google Shape;59;p8"/>
          <p:cNvSpPr txBox="1">
            <a:spLocks noGrp="1"/>
          </p:cNvSpPr>
          <p:nvPr>
            <p:ph type="subTitle" idx="1"/>
          </p:nvPr>
        </p:nvSpPr>
        <p:spPr>
          <a:xfrm>
            <a:off x="6356950" y="1717202"/>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60" name="Google Shape;60;p8"/>
          <p:cNvSpPr txBox="1">
            <a:spLocks noGrp="1"/>
          </p:cNvSpPr>
          <p:nvPr>
            <p:ph type="subTitle" idx="2"/>
          </p:nvPr>
        </p:nvSpPr>
        <p:spPr>
          <a:xfrm>
            <a:off x="6356950" y="1371600"/>
            <a:ext cx="36633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61" name="Google Shape;61;p8"/>
          <p:cNvSpPr txBox="1">
            <a:spLocks noGrp="1"/>
          </p:cNvSpPr>
          <p:nvPr>
            <p:ph type="subTitle" idx="3"/>
          </p:nvPr>
        </p:nvSpPr>
        <p:spPr>
          <a:xfrm>
            <a:off x="6356950" y="2062805"/>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62" name="Google Shape;62;p8"/>
          <p:cNvSpPr txBox="1">
            <a:spLocks noGrp="1"/>
          </p:cNvSpPr>
          <p:nvPr>
            <p:ph type="subTitle" idx="4"/>
          </p:nvPr>
        </p:nvSpPr>
        <p:spPr>
          <a:xfrm>
            <a:off x="6356950" y="2963390"/>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63" name="Google Shape;63;p8"/>
          <p:cNvSpPr txBox="1">
            <a:spLocks noGrp="1"/>
          </p:cNvSpPr>
          <p:nvPr>
            <p:ph type="subTitle" idx="5"/>
          </p:nvPr>
        </p:nvSpPr>
        <p:spPr>
          <a:xfrm>
            <a:off x="6356950" y="2617788"/>
            <a:ext cx="36633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64" name="Google Shape;64;p8"/>
          <p:cNvSpPr txBox="1">
            <a:spLocks noGrp="1"/>
          </p:cNvSpPr>
          <p:nvPr>
            <p:ph type="subTitle" idx="6"/>
          </p:nvPr>
        </p:nvSpPr>
        <p:spPr>
          <a:xfrm>
            <a:off x="6356950" y="3308992"/>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65" name="Google Shape;65;p8"/>
          <p:cNvSpPr txBox="1">
            <a:spLocks noGrp="1"/>
          </p:cNvSpPr>
          <p:nvPr>
            <p:ph type="subTitle" idx="7"/>
          </p:nvPr>
        </p:nvSpPr>
        <p:spPr>
          <a:xfrm>
            <a:off x="6356950" y="4209577"/>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66" name="Google Shape;66;p8"/>
          <p:cNvSpPr txBox="1">
            <a:spLocks noGrp="1"/>
          </p:cNvSpPr>
          <p:nvPr>
            <p:ph type="subTitle" idx="8"/>
          </p:nvPr>
        </p:nvSpPr>
        <p:spPr>
          <a:xfrm>
            <a:off x="6356950" y="3863975"/>
            <a:ext cx="36633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67" name="Google Shape;67;p8"/>
          <p:cNvSpPr txBox="1">
            <a:spLocks noGrp="1"/>
          </p:cNvSpPr>
          <p:nvPr>
            <p:ph type="subTitle" idx="9"/>
          </p:nvPr>
        </p:nvSpPr>
        <p:spPr>
          <a:xfrm>
            <a:off x="6356950" y="4555180"/>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68" name="Google Shape;68;p8"/>
          <p:cNvSpPr txBox="1">
            <a:spLocks noGrp="1"/>
          </p:cNvSpPr>
          <p:nvPr>
            <p:ph type="subTitle" idx="13"/>
          </p:nvPr>
        </p:nvSpPr>
        <p:spPr>
          <a:xfrm>
            <a:off x="6356950" y="5455765"/>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69" name="Google Shape;69;p8"/>
          <p:cNvSpPr txBox="1">
            <a:spLocks noGrp="1"/>
          </p:cNvSpPr>
          <p:nvPr>
            <p:ph type="subTitle" idx="14"/>
          </p:nvPr>
        </p:nvSpPr>
        <p:spPr>
          <a:xfrm>
            <a:off x="6356950" y="5110163"/>
            <a:ext cx="36633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70" name="Google Shape;70;p8"/>
          <p:cNvSpPr txBox="1">
            <a:spLocks noGrp="1"/>
          </p:cNvSpPr>
          <p:nvPr>
            <p:ph type="subTitle" idx="15"/>
          </p:nvPr>
        </p:nvSpPr>
        <p:spPr>
          <a:xfrm>
            <a:off x="6356950" y="5801367"/>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endParaRPr/>
          </a:p>
        </p:txBody>
      </p:sp>
      <p:pic>
        <p:nvPicPr>
          <p:cNvPr id="71" name="Google Shape;71;p8"/>
          <p:cNvPicPr preferRelativeResize="0"/>
          <p:nvPr/>
        </p:nvPicPr>
        <p:blipFill>
          <a:blip r:embed="rId2">
            <a:alphaModFix/>
          </a:blip>
          <a:stretch>
            <a:fillRect/>
          </a:stretch>
        </p:blipFill>
        <p:spPr>
          <a:xfrm>
            <a:off x="533425" y="2596888"/>
            <a:ext cx="4361700" cy="3115500"/>
          </a:xfrm>
          <a:prstGeom prst="rect">
            <a:avLst/>
          </a:prstGeom>
          <a:noFill/>
          <a:ln>
            <a:noFill/>
          </a:ln>
        </p:spPr>
      </p:pic>
      <p:pic>
        <p:nvPicPr>
          <p:cNvPr id="72" name="Google Shape;72;p8"/>
          <p:cNvPicPr preferRelativeResize="0"/>
          <p:nvPr/>
        </p:nvPicPr>
        <p:blipFill>
          <a:blip r:embed="rId3">
            <a:alphaModFix/>
          </a:blip>
          <a:stretch>
            <a:fillRect/>
          </a:stretch>
        </p:blipFill>
        <p:spPr>
          <a:xfrm>
            <a:off x="484632" y="6510528"/>
            <a:ext cx="624173" cy="148947"/>
          </a:xfrm>
          <a:prstGeom prst="rect">
            <a:avLst/>
          </a:prstGeom>
          <a:noFill/>
          <a:ln>
            <a:noFill/>
          </a:ln>
        </p:spPr>
      </p:pic>
    </p:spTree>
    <p:extLst>
      <p:ext uri="{BB962C8B-B14F-4D97-AF65-F5344CB8AC3E}">
        <p14:creationId xmlns:p14="http://schemas.microsoft.com/office/powerpoint/2010/main" val="82002628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07_Agenda | 5 Items, 1 Subitem">
  <p:cSld name="07_Agenda | 5 Items, 1 Subitem">
    <p:bg>
      <p:bgPr>
        <a:solidFill>
          <a:srgbClr val="008099"/>
        </a:solidFill>
        <a:effectLst/>
      </p:bgPr>
    </p:bg>
    <p:spTree>
      <p:nvGrpSpPr>
        <p:cNvPr id="1" name="Shape 73"/>
        <p:cNvGrpSpPr/>
        <p:nvPr/>
      </p:nvGrpSpPr>
      <p:grpSpPr>
        <a:xfrm>
          <a:off x="0" y="0"/>
          <a:ext cx="0" cy="0"/>
          <a:chOff x="0" y="0"/>
          <a:chExt cx="0" cy="0"/>
        </a:xfrm>
      </p:grpSpPr>
      <p:sp>
        <p:nvSpPr>
          <p:cNvPr id="74" name="Google Shape;74;p9"/>
          <p:cNvSpPr txBox="1">
            <a:spLocks noGrp="1"/>
          </p:cNvSpPr>
          <p:nvPr>
            <p:ph type="title"/>
          </p:nvPr>
        </p:nvSpPr>
        <p:spPr>
          <a:xfrm>
            <a:off x="457200" y="1072925"/>
            <a:ext cx="4361700" cy="433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D8F225"/>
              </a:buClr>
              <a:buSzPts val="2400"/>
              <a:buNone/>
              <a:defRPr sz="2400">
                <a:solidFill>
                  <a:srgbClr val="D8F225"/>
                </a:solidFill>
              </a:defRPr>
            </a:lvl1pPr>
            <a:lvl2pPr lvl="1" rtl="0">
              <a:lnSpc>
                <a:spcPct val="100000"/>
              </a:lnSpc>
              <a:spcBef>
                <a:spcPts val="0"/>
              </a:spcBef>
              <a:spcAft>
                <a:spcPts val="0"/>
              </a:spcAft>
              <a:buClr>
                <a:srgbClr val="D8F225"/>
              </a:buClr>
              <a:buSzPts val="1500"/>
              <a:buNone/>
              <a:defRPr>
                <a:solidFill>
                  <a:srgbClr val="D8F225"/>
                </a:solidFill>
              </a:defRPr>
            </a:lvl2pPr>
            <a:lvl3pPr lvl="2" rtl="0">
              <a:lnSpc>
                <a:spcPct val="100000"/>
              </a:lnSpc>
              <a:spcBef>
                <a:spcPts val="0"/>
              </a:spcBef>
              <a:spcAft>
                <a:spcPts val="0"/>
              </a:spcAft>
              <a:buClr>
                <a:srgbClr val="D8F225"/>
              </a:buClr>
              <a:buSzPts val="1500"/>
              <a:buNone/>
              <a:defRPr>
                <a:solidFill>
                  <a:srgbClr val="D8F225"/>
                </a:solidFill>
              </a:defRPr>
            </a:lvl3pPr>
            <a:lvl4pPr lvl="3" rtl="0">
              <a:lnSpc>
                <a:spcPct val="100000"/>
              </a:lnSpc>
              <a:spcBef>
                <a:spcPts val="0"/>
              </a:spcBef>
              <a:spcAft>
                <a:spcPts val="0"/>
              </a:spcAft>
              <a:buClr>
                <a:srgbClr val="D8F225"/>
              </a:buClr>
              <a:buSzPts val="1500"/>
              <a:buNone/>
              <a:defRPr>
                <a:solidFill>
                  <a:srgbClr val="D8F225"/>
                </a:solidFill>
              </a:defRPr>
            </a:lvl4pPr>
            <a:lvl5pPr lvl="4" rtl="0">
              <a:lnSpc>
                <a:spcPct val="100000"/>
              </a:lnSpc>
              <a:spcBef>
                <a:spcPts val="0"/>
              </a:spcBef>
              <a:spcAft>
                <a:spcPts val="0"/>
              </a:spcAft>
              <a:buClr>
                <a:srgbClr val="D8F225"/>
              </a:buClr>
              <a:buSzPts val="1500"/>
              <a:buNone/>
              <a:defRPr>
                <a:solidFill>
                  <a:srgbClr val="D8F225"/>
                </a:solidFill>
              </a:defRPr>
            </a:lvl5pPr>
            <a:lvl6pPr lvl="5" rtl="0">
              <a:lnSpc>
                <a:spcPct val="100000"/>
              </a:lnSpc>
              <a:spcBef>
                <a:spcPts val="0"/>
              </a:spcBef>
              <a:spcAft>
                <a:spcPts val="0"/>
              </a:spcAft>
              <a:buClr>
                <a:srgbClr val="D8F225"/>
              </a:buClr>
              <a:buSzPts val="1500"/>
              <a:buNone/>
              <a:defRPr>
                <a:solidFill>
                  <a:srgbClr val="D8F225"/>
                </a:solidFill>
              </a:defRPr>
            </a:lvl6pPr>
            <a:lvl7pPr lvl="6" rtl="0">
              <a:lnSpc>
                <a:spcPct val="100000"/>
              </a:lnSpc>
              <a:spcBef>
                <a:spcPts val="0"/>
              </a:spcBef>
              <a:spcAft>
                <a:spcPts val="0"/>
              </a:spcAft>
              <a:buClr>
                <a:srgbClr val="D8F225"/>
              </a:buClr>
              <a:buSzPts val="1500"/>
              <a:buNone/>
              <a:defRPr>
                <a:solidFill>
                  <a:srgbClr val="D8F225"/>
                </a:solidFill>
              </a:defRPr>
            </a:lvl7pPr>
            <a:lvl8pPr lvl="7" rtl="0">
              <a:lnSpc>
                <a:spcPct val="100000"/>
              </a:lnSpc>
              <a:spcBef>
                <a:spcPts val="0"/>
              </a:spcBef>
              <a:spcAft>
                <a:spcPts val="0"/>
              </a:spcAft>
              <a:buClr>
                <a:srgbClr val="D8F225"/>
              </a:buClr>
              <a:buSzPts val="1500"/>
              <a:buNone/>
              <a:defRPr>
                <a:solidFill>
                  <a:srgbClr val="D8F225"/>
                </a:solidFill>
              </a:defRPr>
            </a:lvl8pPr>
            <a:lvl9pPr lvl="8" rtl="0">
              <a:lnSpc>
                <a:spcPct val="100000"/>
              </a:lnSpc>
              <a:spcBef>
                <a:spcPts val="0"/>
              </a:spcBef>
              <a:spcAft>
                <a:spcPts val="0"/>
              </a:spcAft>
              <a:buClr>
                <a:srgbClr val="D8F225"/>
              </a:buClr>
              <a:buSzPts val="1500"/>
              <a:buNone/>
              <a:defRPr>
                <a:solidFill>
                  <a:srgbClr val="D8F225"/>
                </a:solidFill>
              </a:defRPr>
            </a:lvl9pPr>
          </a:lstStyle>
          <a:p>
            <a:endParaRPr/>
          </a:p>
        </p:txBody>
      </p:sp>
      <p:sp>
        <p:nvSpPr>
          <p:cNvPr id="75" name="Google Shape;75;p9"/>
          <p:cNvSpPr txBox="1">
            <a:spLocks noGrp="1"/>
          </p:cNvSpPr>
          <p:nvPr>
            <p:ph type="subTitle" idx="1"/>
          </p:nvPr>
        </p:nvSpPr>
        <p:spPr>
          <a:xfrm>
            <a:off x="6356950" y="1793400"/>
            <a:ext cx="43617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76" name="Google Shape;76;p9"/>
          <p:cNvSpPr txBox="1">
            <a:spLocks noGrp="1"/>
          </p:cNvSpPr>
          <p:nvPr>
            <p:ph type="subTitle" idx="2"/>
          </p:nvPr>
        </p:nvSpPr>
        <p:spPr>
          <a:xfrm>
            <a:off x="6356950" y="1371600"/>
            <a:ext cx="50808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77" name="Google Shape;77;p9"/>
          <p:cNvSpPr txBox="1">
            <a:spLocks noGrp="1"/>
          </p:cNvSpPr>
          <p:nvPr>
            <p:ph type="subTitle" idx="3"/>
          </p:nvPr>
        </p:nvSpPr>
        <p:spPr>
          <a:xfrm>
            <a:off x="6356950" y="2814450"/>
            <a:ext cx="43617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78" name="Google Shape;78;p9"/>
          <p:cNvSpPr txBox="1">
            <a:spLocks noGrp="1"/>
          </p:cNvSpPr>
          <p:nvPr>
            <p:ph type="subTitle" idx="4"/>
          </p:nvPr>
        </p:nvSpPr>
        <p:spPr>
          <a:xfrm>
            <a:off x="6356950" y="2392650"/>
            <a:ext cx="50808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79" name="Google Shape;79;p9"/>
          <p:cNvSpPr txBox="1">
            <a:spLocks noGrp="1"/>
          </p:cNvSpPr>
          <p:nvPr>
            <p:ph type="subTitle" idx="5"/>
          </p:nvPr>
        </p:nvSpPr>
        <p:spPr>
          <a:xfrm>
            <a:off x="6356950" y="3835500"/>
            <a:ext cx="43617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80" name="Google Shape;80;p9"/>
          <p:cNvSpPr txBox="1">
            <a:spLocks noGrp="1"/>
          </p:cNvSpPr>
          <p:nvPr>
            <p:ph type="subTitle" idx="6"/>
          </p:nvPr>
        </p:nvSpPr>
        <p:spPr>
          <a:xfrm>
            <a:off x="6356950" y="3413700"/>
            <a:ext cx="50808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81" name="Google Shape;81;p9"/>
          <p:cNvSpPr txBox="1">
            <a:spLocks noGrp="1"/>
          </p:cNvSpPr>
          <p:nvPr>
            <p:ph type="subTitle" idx="7"/>
          </p:nvPr>
        </p:nvSpPr>
        <p:spPr>
          <a:xfrm>
            <a:off x="6356950" y="4856550"/>
            <a:ext cx="43617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82" name="Google Shape;82;p9"/>
          <p:cNvSpPr txBox="1">
            <a:spLocks noGrp="1"/>
          </p:cNvSpPr>
          <p:nvPr>
            <p:ph type="subTitle" idx="8"/>
          </p:nvPr>
        </p:nvSpPr>
        <p:spPr>
          <a:xfrm>
            <a:off x="6356950" y="4434750"/>
            <a:ext cx="50808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83" name="Google Shape;83;p9"/>
          <p:cNvSpPr txBox="1">
            <a:spLocks noGrp="1"/>
          </p:cNvSpPr>
          <p:nvPr>
            <p:ph type="subTitle" idx="9"/>
          </p:nvPr>
        </p:nvSpPr>
        <p:spPr>
          <a:xfrm>
            <a:off x="6356950" y="5877600"/>
            <a:ext cx="43617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84" name="Google Shape;84;p9"/>
          <p:cNvSpPr txBox="1">
            <a:spLocks noGrp="1"/>
          </p:cNvSpPr>
          <p:nvPr>
            <p:ph type="subTitle" idx="13"/>
          </p:nvPr>
        </p:nvSpPr>
        <p:spPr>
          <a:xfrm>
            <a:off x="6356950" y="5455800"/>
            <a:ext cx="50808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endParaRPr/>
          </a:p>
        </p:txBody>
      </p:sp>
      <p:pic>
        <p:nvPicPr>
          <p:cNvPr id="85" name="Google Shape;85;p9"/>
          <p:cNvPicPr preferRelativeResize="0"/>
          <p:nvPr/>
        </p:nvPicPr>
        <p:blipFill>
          <a:blip r:embed="rId2">
            <a:alphaModFix/>
          </a:blip>
          <a:stretch>
            <a:fillRect/>
          </a:stretch>
        </p:blipFill>
        <p:spPr>
          <a:xfrm>
            <a:off x="533425" y="2596888"/>
            <a:ext cx="4361700" cy="3115500"/>
          </a:xfrm>
          <a:prstGeom prst="rect">
            <a:avLst/>
          </a:prstGeom>
          <a:noFill/>
          <a:ln>
            <a:noFill/>
          </a:ln>
        </p:spPr>
      </p:pic>
      <p:pic>
        <p:nvPicPr>
          <p:cNvPr id="86" name="Google Shape;86;p9"/>
          <p:cNvPicPr preferRelativeResize="0"/>
          <p:nvPr/>
        </p:nvPicPr>
        <p:blipFill>
          <a:blip r:embed="rId3">
            <a:alphaModFix/>
          </a:blip>
          <a:stretch>
            <a:fillRect/>
          </a:stretch>
        </p:blipFill>
        <p:spPr>
          <a:xfrm>
            <a:off x="484632" y="6510528"/>
            <a:ext cx="624173" cy="148947"/>
          </a:xfrm>
          <a:prstGeom prst="rect">
            <a:avLst/>
          </a:prstGeom>
          <a:noFill/>
          <a:ln>
            <a:noFill/>
          </a:ln>
        </p:spPr>
      </p:pic>
    </p:spTree>
    <p:extLst>
      <p:ext uri="{BB962C8B-B14F-4D97-AF65-F5344CB8AC3E}">
        <p14:creationId xmlns:p14="http://schemas.microsoft.com/office/powerpoint/2010/main" val="365198780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08_Section Divider | 1 Line Title">
  <p:cSld name="08_Section Divider | 1 Line Title">
    <p:bg>
      <p:bgPr>
        <a:solidFill>
          <a:srgbClr val="008099"/>
        </a:solidFill>
        <a:effectLst/>
      </p:bgPr>
    </p:bg>
    <p:spTree>
      <p:nvGrpSpPr>
        <p:cNvPr id="1" name="Shape 87"/>
        <p:cNvGrpSpPr/>
        <p:nvPr/>
      </p:nvGrpSpPr>
      <p:grpSpPr>
        <a:xfrm>
          <a:off x="0" y="0"/>
          <a:ext cx="0" cy="0"/>
          <a:chOff x="0" y="0"/>
          <a:chExt cx="0" cy="0"/>
        </a:xfrm>
      </p:grpSpPr>
      <p:pic>
        <p:nvPicPr>
          <p:cNvPr id="88" name="Google Shape;88;p10"/>
          <p:cNvPicPr preferRelativeResize="0"/>
          <p:nvPr/>
        </p:nvPicPr>
        <p:blipFill>
          <a:blip r:embed="rId2">
            <a:alphaModFix/>
          </a:blip>
          <a:stretch>
            <a:fillRect/>
          </a:stretch>
        </p:blipFill>
        <p:spPr>
          <a:xfrm>
            <a:off x="-1" y="-9144"/>
            <a:ext cx="12192000" cy="6858006"/>
          </a:xfrm>
          <a:prstGeom prst="rect">
            <a:avLst/>
          </a:prstGeom>
          <a:noFill/>
          <a:ln>
            <a:noFill/>
          </a:ln>
        </p:spPr>
      </p:pic>
      <p:sp>
        <p:nvSpPr>
          <p:cNvPr id="89" name="Google Shape;89;p10"/>
          <p:cNvSpPr txBox="1">
            <a:spLocks noGrp="1"/>
          </p:cNvSpPr>
          <p:nvPr>
            <p:ph type="title"/>
          </p:nvPr>
        </p:nvSpPr>
        <p:spPr>
          <a:xfrm>
            <a:off x="457200" y="1700560"/>
            <a:ext cx="6633300" cy="6699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chemeClr val="lt1"/>
              </a:buClr>
              <a:buSzPts val="3600"/>
              <a:buNone/>
              <a:defRPr sz="3600">
                <a:solidFill>
                  <a:schemeClr val="lt1"/>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sp>
        <p:nvSpPr>
          <p:cNvPr id="90" name="Google Shape;90;p10"/>
          <p:cNvSpPr txBox="1">
            <a:spLocks noGrp="1"/>
          </p:cNvSpPr>
          <p:nvPr>
            <p:ph type="title" idx="2"/>
          </p:nvPr>
        </p:nvSpPr>
        <p:spPr>
          <a:xfrm>
            <a:off x="457200" y="1244718"/>
            <a:ext cx="6633300" cy="433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D8F225"/>
              </a:buClr>
              <a:buSzPts val="2400"/>
              <a:buNone/>
              <a:defRPr sz="2400">
                <a:solidFill>
                  <a:srgbClr val="D8F225"/>
                </a:solidFill>
              </a:defRPr>
            </a:lvl1pPr>
            <a:lvl2pPr lvl="1" rtl="0">
              <a:lnSpc>
                <a:spcPct val="100000"/>
              </a:lnSpc>
              <a:spcBef>
                <a:spcPts val="0"/>
              </a:spcBef>
              <a:spcAft>
                <a:spcPts val="0"/>
              </a:spcAft>
              <a:buClr>
                <a:srgbClr val="008099"/>
              </a:buClr>
              <a:buSzPts val="1500"/>
              <a:buNone/>
              <a:defRPr>
                <a:solidFill>
                  <a:srgbClr val="008099"/>
                </a:solidFill>
              </a:defRPr>
            </a:lvl2pPr>
            <a:lvl3pPr lvl="2" rtl="0">
              <a:lnSpc>
                <a:spcPct val="100000"/>
              </a:lnSpc>
              <a:spcBef>
                <a:spcPts val="0"/>
              </a:spcBef>
              <a:spcAft>
                <a:spcPts val="0"/>
              </a:spcAft>
              <a:buClr>
                <a:srgbClr val="008099"/>
              </a:buClr>
              <a:buSzPts val="1500"/>
              <a:buNone/>
              <a:defRPr>
                <a:solidFill>
                  <a:srgbClr val="008099"/>
                </a:solidFill>
              </a:defRPr>
            </a:lvl3pPr>
            <a:lvl4pPr lvl="3" rtl="0">
              <a:lnSpc>
                <a:spcPct val="100000"/>
              </a:lnSpc>
              <a:spcBef>
                <a:spcPts val="0"/>
              </a:spcBef>
              <a:spcAft>
                <a:spcPts val="0"/>
              </a:spcAft>
              <a:buClr>
                <a:srgbClr val="008099"/>
              </a:buClr>
              <a:buSzPts val="1500"/>
              <a:buNone/>
              <a:defRPr>
                <a:solidFill>
                  <a:srgbClr val="008099"/>
                </a:solidFill>
              </a:defRPr>
            </a:lvl4pPr>
            <a:lvl5pPr lvl="4" rtl="0">
              <a:lnSpc>
                <a:spcPct val="100000"/>
              </a:lnSpc>
              <a:spcBef>
                <a:spcPts val="0"/>
              </a:spcBef>
              <a:spcAft>
                <a:spcPts val="0"/>
              </a:spcAft>
              <a:buClr>
                <a:srgbClr val="008099"/>
              </a:buClr>
              <a:buSzPts val="1500"/>
              <a:buNone/>
              <a:defRPr>
                <a:solidFill>
                  <a:srgbClr val="008099"/>
                </a:solidFill>
              </a:defRPr>
            </a:lvl5pPr>
            <a:lvl6pPr lvl="5" rtl="0">
              <a:lnSpc>
                <a:spcPct val="100000"/>
              </a:lnSpc>
              <a:spcBef>
                <a:spcPts val="0"/>
              </a:spcBef>
              <a:spcAft>
                <a:spcPts val="0"/>
              </a:spcAft>
              <a:buClr>
                <a:srgbClr val="008099"/>
              </a:buClr>
              <a:buSzPts val="1500"/>
              <a:buNone/>
              <a:defRPr>
                <a:solidFill>
                  <a:srgbClr val="008099"/>
                </a:solidFill>
              </a:defRPr>
            </a:lvl6pPr>
            <a:lvl7pPr lvl="6" rtl="0">
              <a:lnSpc>
                <a:spcPct val="100000"/>
              </a:lnSpc>
              <a:spcBef>
                <a:spcPts val="0"/>
              </a:spcBef>
              <a:spcAft>
                <a:spcPts val="0"/>
              </a:spcAft>
              <a:buClr>
                <a:srgbClr val="008099"/>
              </a:buClr>
              <a:buSzPts val="1500"/>
              <a:buNone/>
              <a:defRPr>
                <a:solidFill>
                  <a:srgbClr val="008099"/>
                </a:solidFill>
              </a:defRPr>
            </a:lvl7pPr>
            <a:lvl8pPr lvl="7" rtl="0">
              <a:lnSpc>
                <a:spcPct val="100000"/>
              </a:lnSpc>
              <a:spcBef>
                <a:spcPts val="0"/>
              </a:spcBef>
              <a:spcAft>
                <a:spcPts val="0"/>
              </a:spcAft>
              <a:buClr>
                <a:srgbClr val="008099"/>
              </a:buClr>
              <a:buSzPts val="1500"/>
              <a:buNone/>
              <a:defRPr>
                <a:solidFill>
                  <a:srgbClr val="008099"/>
                </a:solidFill>
              </a:defRPr>
            </a:lvl8pPr>
            <a:lvl9pPr lvl="8" rtl="0">
              <a:lnSpc>
                <a:spcPct val="100000"/>
              </a:lnSpc>
              <a:spcBef>
                <a:spcPts val="0"/>
              </a:spcBef>
              <a:spcAft>
                <a:spcPts val="0"/>
              </a:spcAft>
              <a:buClr>
                <a:srgbClr val="008099"/>
              </a:buClr>
              <a:buSzPts val="1500"/>
              <a:buNone/>
              <a:defRPr>
                <a:solidFill>
                  <a:srgbClr val="008099"/>
                </a:solidFill>
              </a:defRPr>
            </a:lvl9pPr>
          </a:lstStyle>
          <a:p>
            <a:endParaRPr/>
          </a:p>
        </p:txBody>
      </p:sp>
      <p:sp>
        <p:nvSpPr>
          <p:cNvPr id="91" name="Google Shape;91;p10"/>
          <p:cNvSpPr txBox="1">
            <a:spLocks noGrp="1"/>
          </p:cNvSpPr>
          <p:nvPr>
            <p:ph type="subTitle" idx="1"/>
          </p:nvPr>
        </p:nvSpPr>
        <p:spPr>
          <a:xfrm>
            <a:off x="460500" y="2770632"/>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92" name="Google Shape;92;p10"/>
          <p:cNvSpPr txBox="1">
            <a:spLocks noGrp="1"/>
          </p:cNvSpPr>
          <p:nvPr>
            <p:ph type="subTitle" idx="3"/>
          </p:nvPr>
        </p:nvSpPr>
        <p:spPr>
          <a:xfrm>
            <a:off x="460497" y="3049092"/>
            <a:ext cx="2503500" cy="357300"/>
          </a:xfrm>
          <a:prstGeom prst="rect">
            <a:avLst/>
          </a:prstGeom>
        </p:spPr>
        <p:txBody>
          <a:bodyPr spcFirstLastPara="1" wrap="square" lIns="0" tIns="0" rIns="0" bIns="0" anchor="t" anchorCtr="0">
            <a:spAutoFit/>
          </a:bodyPr>
          <a:lstStyle>
            <a:lvl1pPr lvl="0" rtl="0">
              <a:spcBef>
                <a:spcPts val="1100"/>
              </a:spcBef>
              <a:spcAft>
                <a:spcPts val="0"/>
              </a:spcAft>
              <a:buClr>
                <a:srgbClr val="72C9CA"/>
              </a:buClr>
              <a:buSzPts val="1200"/>
              <a:buFont typeface="Poppins"/>
              <a:buNone/>
              <a:defRPr sz="1200">
                <a:solidFill>
                  <a:srgbClr val="72C9CA"/>
                </a:solidFill>
              </a:defRPr>
            </a:lvl1pPr>
            <a:lvl2pPr lvl="1" rtl="0">
              <a:spcBef>
                <a:spcPts val="500"/>
              </a:spcBef>
              <a:spcAft>
                <a:spcPts val="0"/>
              </a:spcAft>
              <a:buClr>
                <a:srgbClr val="72C9CA"/>
              </a:buClr>
              <a:buSzPts val="1200"/>
              <a:buFont typeface="Poppins"/>
              <a:buNone/>
              <a:defRPr sz="1200">
                <a:solidFill>
                  <a:srgbClr val="72C9CA"/>
                </a:solidFill>
              </a:defRPr>
            </a:lvl2pPr>
            <a:lvl3pPr lvl="2"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3pPr>
            <a:lvl4pPr lvl="3"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4pPr>
            <a:lvl5pPr lvl="4"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5pPr>
            <a:lvl6pPr lvl="5"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6pPr>
            <a:lvl7pPr lvl="6"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7pPr>
            <a:lvl8pPr lvl="7"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8pPr>
            <a:lvl9pPr lvl="8"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9pPr>
          </a:lstStyle>
          <a:p>
            <a:endParaRPr/>
          </a:p>
        </p:txBody>
      </p:sp>
      <p:sp>
        <p:nvSpPr>
          <p:cNvPr id="93" name="Google Shape;93;p10"/>
          <p:cNvSpPr txBox="1">
            <a:spLocks noGrp="1"/>
          </p:cNvSpPr>
          <p:nvPr>
            <p:ph type="subTitle" idx="4"/>
          </p:nvPr>
        </p:nvSpPr>
        <p:spPr>
          <a:xfrm>
            <a:off x="3390550" y="2770632"/>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94" name="Google Shape;94;p10"/>
          <p:cNvSpPr txBox="1">
            <a:spLocks noGrp="1"/>
          </p:cNvSpPr>
          <p:nvPr>
            <p:ph type="subTitle" idx="5"/>
          </p:nvPr>
        </p:nvSpPr>
        <p:spPr>
          <a:xfrm>
            <a:off x="3390547" y="3049092"/>
            <a:ext cx="2503500" cy="357300"/>
          </a:xfrm>
          <a:prstGeom prst="rect">
            <a:avLst/>
          </a:prstGeom>
        </p:spPr>
        <p:txBody>
          <a:bodyPr spcFirstLastPara="1" wrap="square" lIns="0" tIns="0" rIns="0" bIns="0" anchor="t" anchorCtr="0">
            <a:spAutoFit/>
          </a:bodyPr>
          <a:lstStyle>
            <a:lvl1pPr lvl="0" rtl="0">
              <a:spcBef>
                <a:spcPts val="1100"/>
              </a:spcBef>
              <a:spcAft>
                <a:spcPts val="0"/>
              </a:spcAft>
              <a:buClr>
                <a:srgbClr val="72C9CA"/>
              </a:buClr>
              <a:buSzPts val="1200"/>
              <a:buFont typeface="Poppins"/>
              <a:buNone/>
              <a:defRPr sz="1200">
                <a:solidFill>
                  <a:srgbClr val="72C9CA"/>
                </a:solidFill>
              </a:defRPr>
            </a:lvl1pPr>
            <a:lvl2pPr lvl="1" rtl="0">
              <a:spcBef>
                <a:spcPts val="500"/>
              </a:spcBef>
              <a:spcAft>
                <a:spcPts val="0"/>
              </a:spcAft>
              <a:buClr>
                <a:srgbClr val="72C9CA"/>
              </a:buClr>
              <a:buSzPts val="1200"/>
              <a:buFont typeface="Poppins"/>
              <a:buNone/>
              <a:defRPr sz="1200">
                <a:solidFill>
                  <a:srgbClr val="72C9CA"/>
                </a:solidFill>
              </a:defRPr>
            </a:lvl2pPr>
            <a:lvl3pPr lvl="2"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3pPr>
            <a:lvl4pPr lvl="3"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4pPr>
            <a:lvl5pPr lvl="4"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5pPr>
            <a:lvl6pPr lvl="5"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6pPr>
            <a:lvl7pPr lvl="6"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7pPr>
            <a:lvl8pPr lvl="7"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8pPr>
            <a:lvl9pPr lvl="8"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9pPr>
          </a:lstStyle>
          <a:p>
            <a:endParaRPr/>
          </a:p>
        </p:txBody>
      </p:sp>
      <p:pic>
        <p:nvPicPr>
          <p:cNvPr id="95" name="Google Shape;95;p10"/>
          <p:cNvPicPr preferRelativeResize="0"/>
          <p:nvPr/>
        </p:nvPicPr>
        <p:blipFill>
          <a:blip r:embed="rId3">
            <a:alphaModFix/>
          </a:blip>
          <a:stretch>
            <a:fillRect/>
          </a:stretch>
        </p:blipFill>
        <p:spPr>
          <a:xfrm>
            <a:off x="484632" y="6510528"/>
            <a:ext cx="624173" cy="148947"/>
          </a:xfrm>
          <a:prstGeom prst="rect">
            <a:avLst/>
          </a:prstGeom>
          <a:noFill/>
          <a:ln>
            <a:noFill/>
          </a:ln>
        </p:spPr>
      </p:pic>
    </p:spTree>
    <p:extLst>
      <p:ext uri="{BB962C8B-B14F-4D97-AF65-F5344CB8AC3E}">
        <p14:creationId xmlns:p14="http://schemas.microsoft.com/office/powerpoint/2010/main" val="405622012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09_Section Divider | 2 Line Title">
  <p:cSld name="09_Section Divider | 2 Line Title">
    <p:bg>
      <p:bgPr>
        <a:solidFill>
          <a:srgbClr val="008099"/>
        </a:solidFill>
        <a:effectLst/>
      </p:bgPr>
    </p:bg>
    <p:spTree>
      <p:nvGrpSpPr>
        <p:cNvPr id="1" name="Shape 96"/>
        <p:cNvGrpSpPr/>
        <p:nvPr/>
      </p:nvGrpSpPr>
      <p:grpSpPr>
        <a:xfrm>
          <a:off x="0" y="0"/>
          <a:ext cx="0" cy="0"/>
          <a:chOff x="0" y="0"/>
          <a:chExt cx="0" cy="0"/>
        </a:xfrm>
      </p:grpSpPr>
      <p:pic>
        <p:nvPicPr>
          <p:cNvPr id="97" name="Google Shape;97;p11"/>
          <p:cNvPicPr preferRelativeResize="0"/>
          <p:nvPr/>
        </p:nvPicPr>
        <p:blipFill>
          <a:blip r:embed="rId2">
            <a:alphaModFix/>
          </a:blip>
          <a:stretch>
            <a:fillRect/>
          </a:stretch>
        </p:blipFill>
        <p:spPr>
          <a:xfrm>
            <a:off x="-1" y="-9144"/>
            <a:ext cx="12192000" cy="6858006"/>
          </a:xfrm>
          <a:prstGeom prst="rect">
            <a:avLst/>
          </a:prstGeom>
          <a:noFill/>
          <a:ln>
            <a:noFill/>
          </a:ln>
        </p:spPr>
      </p:pic>
      <p:sp>
        <p:nvSpPr>
          <p:cNvPr id="98" name="Google Shape;98;p11"/>
          <p:cNvSpPr txBox="1">
            <a:spLocks noGrp="1"/>
          </p:cNvSpPr>
          <p:nvPr>
            <p:ph type="title"/>
          </p:nvPr>
        </p:nvSpPr>
        <p:spPr>
          <a:xfrm>
            <a:off x="457200" y="1700560"/>
            <a:ext cx="6633300" cy="12801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FEFEFE"/>
              </a:buClr>
              <a:buSzPts val="3600"/>
              <a:buNone/>
              <a:defRPr sz="3600">
                <a:solidFill>
                  <a:srgbClr val="FEFEFE"/>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sp>
        <p:nvSpPr>
          <p:cNvPr id="99" name="Google Shape;99;p11"/>
          <p:cNvSpPr txBox="1">
            <a:spLocks noGrp="1"/>
          </p:cNvSpPr>
          <p:nvPr>
            <p:ph type="title" idx="2"/>
          </p:nvPr>
        </p:nvSpPr>
        <p:spPr>
          <a:xfrm>
            <a:off x="457200" y="1244718"/>
            <a:ext cx="6633300" cy="433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D8F225"/>
              </a:buClr>
              <a:buSzPts val="2400"/>
              <a:buNone/>
              <a:defRPr sz="2400">
                <a:solidFill>
                  <a:srgbClr val="D8F225"/>
                </a:solidFill>
              </a:defRPr>
            </a:lvl1pPr>
            <a:lvl2pPr lvl="1" rtl="0">
              <a:lnSpc>
                <a:spcPct val="100000"/>
              </a:lnSpc>
              <a:spcBef>
                <a:spcPts val="0"/>
              </a:spcBef>
              <a:spcAft>
                <a:spcPts val="0"/>
              </a:spcAft>
              <a:buClr>
                <a:srgbClr val="008099"/>
              </a:buClr>
              <a:buSzPts val="1500"/>
              <a:buNone/>
              <a:defRPr>
                <a:solidFill>
                  <a:srgbClr val="008099"/>
                </a:solidFill>
              </a:defRPr>
            </a:lvl2pPr>
            <a:lvl3pPr lvl="2" rtl="0">
              <a:lnSpc>
                <a:spcPct val="100000"/>
              </a:lnSpc>
              <a:spcBef>
                <a:spcPts val="0"/>
              </a:spcBef>
              <a:spcAft>
                <a:spcPts val="0"/>
              </a:spcAft>
              <a:buClr>
                <a:srgbClr val="008099"/>
              </a:buClr>
              <a:buSzPts val="1500"/>
              <a:buNone/>
              <a:defRPr>
                <a:solidFill>
                  <a:srgbClr val="008099"/>
                </a:solidFill>
              </a:defRPr>
            </a:lvl3pPr>
            <a:lvl4pPr lvl="3" rtl="0">
              <a:lnSpc>
                <a:spcPct val="100000"/>
              </a:lnSpc>
              <a:spcBef>
                <a:spcPts val="0"/>
              </a:spcBef>
              <a:spcAft>
                <a:spcPts val="0"/>
              </a:spcAft>
              <a:buClr>
                <a:srgbClr val="008099"/>
              </a:buClr>
              <a:buSzPts val="1500"/>
              <a:buNone/>
              <a:defRPr>
                <a:solidFill>
                  <a:srgbClr val="008099"/>
                </a:solidFill>
              </a:defRPr>
            </a:lvl4pPr>
            <a:lvl5pPr lvl="4" rtl="0">
              <a:lnSpc>
                <a:spcPct val="100000"/>
              </a:lnSpc>
              <a:spcBef>
                <a:spcPts val="0"/>
              </a:spcBef>
              <a:spcAft>
                <a:spcPts val="0"/>
              </a:spcAft>
              <a:buClr>
                <a:srgbClr val="008099"/>
              </a:buClr>
              <a:buSzPts val="1500"/>
              <a:buNone/>
              <a:defRPr>
                <a:solidFill>
                  <a:srgbClr val="008099"/>
                </a:solidFill>
              </a:defRPr>
            </a:lvl5pPr>
            <a:lvl6pPr lvl="5" rtl="0">
              <a:lnSpc>
                <a:spcPct val="100000"/>
              </a:lnSpc>
              <a:spcBef>
                <a:spcPts val="0"/>
              </a:spcBef>
              <a:spcAft>
                <a:spcPts val="0"/>
              </a:spcAft>
              <a:buClr>
                <a:srgbClr val="008099"/>
              </a:buClr>
              <a:buSzPts val="1500"/>
              <a:buNone/>
              <a:defRPr>
                <a:solidFill>
                  <a:srgbClr val="008099"/>
                </a:solidFill>
              </a:defRPr>
            </a:lvl6pPr>
            <a:lvl7pPr lvl="6" rtl="0">
              <a:lnSpc>
                <a:spcPct val="100000"/>
              </a:lnSpc>
              <a:spcBef>
                <a:spcPts val="0"/>
              </a:spcBef>
              <a:spcAft>
                <a:spcPts val="0"/>
              </a:spcAft>
              <a:buClr>
                <a:srgbClr val="008099"/>
              </a:buClr>
              <a:buSzPts val="1500"/>
              <a:buNone/>
              <a:defRPr>
                <a:solidFill>
                  <a:srgbClr val="008099"/>
                </a:solidFill>
              </a:defRPr>
            </a:lvl7pPr>
            <a:lvl8pPr lvl="7" rtl="0">
              <a:lnSpc>
                <a:spcPct val="100000"/>
              </a:lnSpc>
              <a:spcBef>
                <a:spcPts val="0"/>
              </a:spcBef>
              <a:spcAft>
                <a:spcPts val="0"/>
              </a:spcAft>
              <a:buClr>
                <a:srgbClr val="008099"/>
              </a:buClr>
              <a:buSzPts val="1500"/>
              <a:buNone/>
              <a:defRPr>
                <a:solidFill>
                  <a:srgbClr val="008099"/>
                </a:solidFill>
              </a:defRPr>
            </a:lvl8pPr>
            <a:lvl9pPr lvl="8" rtl="0">
              <a:lnSpc>
                <a:spcPct val="100000"/>
              </a:lnSpc>
              <a:spcBef>
                <a:spcPts val="0"/>
              </a:spcBef>
              <a:spcAft>
                <a:spcPts val="0"/>
              </a:spcAft>
              <a:buClr>
                <a:srgbClr val="008099"/>
              </a:buClr>
              <a:buSzPts val="1500"/>
              <a:buNone/>
              <a:defRPr>
                <a:solidFill>
                  <a:srgbClr val="008099"/>
                </a:solidFill>
              </a:defRPr>
            </a:lvl9pPr>
          </a:lstStyle>
          <a:p>
            <a:endParaRPr/>
          </a:p>
        </p:txBody>
      </p:sp>
      <p:sp>
        <p:nvSpPr>
          <p:cNvPr id="100" name="Google Shape;100;p11"/>
          <p:cNvSpPr txBox="1">
            <a:spLocks noGrp="1"/>
          </p:cNvSpPr>
          <p:nvPr>
            <p:ph type="subTitle" idx="1"/>
          </p:nvPr>
        </p:nvSpPr>
        <p:spPr>
          <a:xfrm>
            <a:off x="457200" y="3337957"/>
            <a:ext cx="2503500" cy="260400"/>
          </a:xfrm>
          <a:prstGeom prst="rect">
            <a:avLst/>
          </a:prstGeom>
        </p:spPr>
        <p:txBody>
          <a:bodyPr spcFirstLastPara="1" wrap="square" lIns="0" tIns="0" rIns="0" bIns="0" anchor="t" anchorCtr="0">
            <a:spAutoFit/>
          </a:bodyPr>
          <a:lstStyle>
            <a:lvl1pPr lvl="0" rtl="0">
              <a:spcBef>
                <a:spcPts val="11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1pPr>
            <a:lvl2pPr lvl="1"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2pPr>
            <a:lvl3pPr lvl="2"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3pPr>
            <a:lvl4pPr lvl="3"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4pPr>
            <a:lvl5pPr lvl="4"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5pPr>
            <a:lvl6pPr lvl="5"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6pPr>
            <a:lvl7pPr lvl="6"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7pPr>
            <a:lvl8pPr lvl="7"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8pPr>
            <a:lvl9pPr lvl="8"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9pPr>
          </a:lstStyle>
          <a:p>
            <a:endParaRPr/>
          </a:p>
        </p:txBody>
      </p:sp>
      <p:sp>
        <p:nvSpPr>
          <p:cNvPr id="101" name="Google Shape;101;p11"/>
          <p:cNvSpPr txBox="1">
            <a:spLocks noGrp="1"/>
          </p:cNvSpPr>
          <p:nvPr>
            <p:ph type="subTitle" idx="3"/>
          </p:nvPr>
        </p:nvSpPr>
        <p:spPr>
          <a:xfrm>
            <a:off x="457197" y="3616417"/>
            <a:ext cx="2503500" cy="357300"/>
          </a:xfrm>
          <a:prstGeom prst="rect">
            <a:avLst/>
          </a:prstGeom>
        </p:spPr>
        <p:txBody>
          <a:bodyPr spcFirstLastPara="1" wrap="square" lIns="0" tIns="0" rIns="0" bIns="0" anchor="t" anchorCtr="0">
            <a:spAutoFit/>
          </a:bodyPr>
          <a:lstStyle>
            <a:lvl1pPr lvl="0" rtl="0">
              <a:spcBef>
                <a:spcPts val="1100"/>
              </a:spcBef>
              <a:spcAft>
                <a:spcPts val="0"/>
              </a:spcAft>
              <a:buClr>
                <a:srgbClr val="72C9CA"/>
              </a:buClr>
              <a:buSzPts val="1200"/>
              <a:buFont typeface="Poppins"/>
              <a:buNone/>
              <a:defRPr sz="1200">
                <a:solidFill>
                  <a:srgbClr val="72C9CA"/>
                </a:solidFill>
              </a:defRPr>
            </a:lvl1pPr>
            <a:lvl2pPr lvl="1" rtl="0">
              <a:spcBef>
                <a:spcPts val="500"/>
              </a:spcBef>
              <a:spcAft>
                <a:spcPts val="0"/>
              </a:spcAft>
              <a:buClr>
                <a:srgbClr val="72C9CA"/>
              </a:buClr>
              <a:buSzPts val="1200"/>
              <a:buFont typeface="Poppins"/>
              <a:buNone/>
              <a:defRPr sz="1200">
                <a:solidFill>
                  <a:srgbClr val="72C9CA"/>
                </a:solidFill>
              </a:defRPr>
            </a:lvl2pPr>
            <a:lvl3pPr lvl="2"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3pPr>
            <a:lvl4pPr lvl="3"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4pPr>
            <a:lvl5pPr lvl="4"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5pPr>
            <a:lvl6pPr lvl="5"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6pPr>
            <a:lvl7pPr lvl="6"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7pPr>
            <a:lvl8pPr lvl="7"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8pPr>
            <a:lvl9pPr lvl="8"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9pPr>
          </a:lstStyle>
          <a:p>
            <a:endParaRPr/>
          </a:p>
        </p:txBody>
      </p:sp>
      <p:sp>
        <p:nvSpPr>
          <p:cNvPr id="102" name="Google Shape;102;p11"/>
          <p:cNvSpPr txBox="1">
            <a:spLocks noGrp="1"/>
          </p:cNvSpPr>
          <p:nvPr>
            <p:ph type="subTitle" idx="4"/>
          </p:nvPr>
        </p:nvSpPr>
        <p:spPr>
          <a:xfrm>
            <a:off x="3390550" y="3337957"/>
            <a:ext cx="2503500" cy="260400"/>
          </a:xfrm>
          <a:prstGeom prst="rect">
            <a:avLst/>
          </a:prstGeom>
        </p:spPr>
        <p:txBody>
          <a:bodyPr spcFirstLastPara="1" wrap="square" lIns="0" tIns="0" rIns="0" bIns="0" anchor="t" anchorCtr="0">
            <a:spAutoFit/>
          </a:bodyPr>
          <a:lstStyle>
            <a:lvl1pPr lvl="0" rtl="0">
              <a:spcBef>
                <a:spcPts val="11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1pPr>
            <a:lvl2pPr lvl="1"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2pPr>
            <a:lvl3pPr lvl="2"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3pPr>
            <a:lvl4pPr lvl="3"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4pPr>
            <a:lvl5pPr lvl="4"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5pPr>
            <a:lvl6pPr lvl="5"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6pPr>
            <a:lvl7pPr lvl="6"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7pPr>
            <a:lvl8pPr lvl="7"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8pPr>
            <a:lvl9pPr lvl="8"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9pPr>
          </a:lstStyle>
          <a:p>
            <a:endParaRPr/>
          </a:p>
        </p:txBody>
      </p:sp>
      <p:sp>
        <p:nvSpPr>
          <p:cNvPr id="103" name="Google Shape;103;p11"/>
          <p:cNvSpPr txBox="1">
            <a:spLocks noGrp="1"/>
          </p:cNvSpPr>
          <p:nvPr>
            <p:ph type="subTitle" idx="5"/>
          </p:nvPr>
        </p:nvSpPr>
        <p:spPr>
          <a:xfrm>
            <a:off x="3390547" y="3616417"/>
            <a:ext cx="2503500" cy="357300"/>
          </a:xfrm>
          <a:prstGeom prst="rect">
            <a:avLst/>
          </a:prstGeom>
        </p:spPr>
        <p:txBody>
          <a:bodyPr spcFirstLastPara="1" wrap="square" lIns="0" tIns="0" rIns="0" bIns="0" anchor="t" anchorCtr="0">
            <a:spAutoFit/>
          </a:bodyPr>
          <a:lstStyle>
            <a:lvl1pPr lvl="0" rtl="0">
              <a:spcBef>
                <a:spcPts val="1100"/>
              </a:spcBef>
              <a:spcAft>
                <a:spcPts val="0"/>
              </a:spcAft>
              <a:buClr>
                <a:srgbClr val="72C9CA"/>
              </a:buClr>
              <a:buSzPts val="1200"/>
              <a:buFont typeface="Poppins"/>
              <a:buNone/>
              <a:defRPr sz="1200">
                <a:solidFill>
                  <a:srgbClr val="72C9CA"/>
                </a:solidFill>
              </a:defRPr>
            </a:lvl1pPr>
            <a:lvl2pPr lvl="1" rtl="0">
              <a:spcBef>
                <a:spcPts val="500"/>
              </a:spcBef>
              <a:spcAft>
                <a:spcPts val="0"/>
              </a:spcAft>
              <a:buClr>
                <a:srgbClr val="72C9CA"/>
              </a:buClr>
              <a:buSzPts val="1200"/>
              <a:buFont typeface="Poppins"/>
              <a:buNone/>
              <a:defRPr sz="1200">
                <a:solidFill>
                  <a:srgbClr val="72C9CA"/>
                </a:solidFill>
              </a:defRPr>
            </a:lvl2pPr>
            <a:lvl3pPr lvl="2"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3pPr>
            <a:lvl4pPr lvl="3"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4pPr>
            <a:lvl5pPr lvl="4"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5pPr>
            <a:lvl6pPr lvl="5"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6pPr>
            <a:lvl7pPr lvl="6"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7pPr>
            <a:lvl8pPr lvl="7"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8pPr>
            <a:lvl9pPr lvl="8"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9pPr>
          </a:lstStyle>
          <a:p>
            <a:endParaRPr/>
          </a:p>
        </p:txBody>
      </p:sp>
      <p:pic>
        <p:nvPicPr>
          <p:cNvPr id="104" name="Google Shape;104;p11"/>
          <p:cNvPicPr preferRelativeResize="0"/>
          <p:nvPr/>
        </p:nvPicPr>
        <p:blipFill>
          <a:blip r:embed="rId3">
            <a:alphaModFix/>
          </a:blip>
          <a:stretch>
            <a:fillRect/>
          </a:stretch>
        </p:blipFill>
        <p:spPr>
          <a:xfrm>
            <a:off x="484632" y="6510528"/>
            <a:ext cx="624173" cy="148947"/>
          </a:xfrm>
          <a:prstGeom prst="rect">
            <a:avLst/>
          </a:prstGeom>
          <a:noFill/>
          <a:ln>
            <a:noFill/>
          </a:ln>
        </p:spPr>
      </p:pic>
    </p:spTree>
    <p:extLst>
      <p:ext uri="{BB962C8B-B14F-4D97-AF65-F5344CB8AC3E}">
        <p14:creationId xmlns:p14="http://schemas.microsoft.com/office/powerpoint/2010/main" val="62276298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10_Section Divider | 2 Line Title">
  <p:cSld name="10_Section Divider | 2 Line Title">
    <p:bg>
      <p:bgPr>
        <a:solidFill>
          <a:srgbClr val="008099"/>
        </a:solidFill>
        <a:effectLst/>
      </p:bgPr>
    </p:bg>
    <p:spTree>
      <p:nvGrpSpPr>
        <p:cNvPr id="1" name="Shape 105"/>
        <p:cNvGrpSpPr/>
        <p:nvPr/>
      </p:nvGrpSpPr>
      <p:grpSpPr>
        <a:xfrm>
          <a:off x="0" y="0"/>
          <a:ext cx="0" cy="0"/>
          <a:chOff x="0" y="0"/>
          <a:chExt cx="0" cy="0"/>
        </a:xfrm>
      </p:grpSpPr>
      <p:pic>
        <p:nvPicPr>
          <p:cNvPr id="106" name="Google Shape;106;p12"/>
          <p:cNvPicPr preferRelativeResize="0"/>
          <p:nvPr/>
        </p:nvPicPr>
        <p:blipFill>
          <a:blip r:embed="rId2">
            <a:alphaModFix/>
          </a:blip>
          <a:stretch>
            <a:fillRect/>
          </a:stretch>
        </p:blipFill>
        <p:spPr>
          <a:xfrm>
            <a:off x="-1" y="-9144"/>
            <a:ext cx="12192000" cy="6858006"/>
          </a:xfrm>
          <a:prstGeom prst="rect">
            <a:avLst/>
          </a:prstGeom>
          <a:noFill/>
          <a:ln>
            <a:noFill/>
          </a:ln>
        </p:spPr>
      </p:pic>
      <p:sp>
        <p:nvSpPr>
          <p:cNvPr id="107" name="Google Shape;107;p12"/>
          <p:cNvSpPr txBox="1">
            <a:spLocks noGrp="1"/>
          </p:cNvSpPr>
          <p:nvPr>
            <p:ph type="title"/>
          </p:nvPr>
        </p:nvSpPr>
        <p:spPr>
          <a:xfrm>
            <a:off x="457200" y="1700560"/>
            <a:ext cx="6633300" cy="19203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chemeClr val="lt1"/>
              </a:buClr>
              <a:buSzPts val="3600"/>
              <a:buNone/>
              <a:defRPr sz="3600">
                <a:solidFill>
                  <a:schemeClr val="lt1"/>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sp>
        <p:nvSpPr>
          <p:cNvPr id="108" name="Google Shape;108;p12"/>
          <p:cNvSpPr txBox="1">
            <a:spLocks noGrp="1"/>
          </p:cNvSpPr>
          <p:nvPr>
            <p:ph type="title" idx="2"/>
          </p:nvPr>
        </p:nvSpPr>
        <p:spPr>
          <a:xfrm>
            <a:off x="457200" y="1244718"/>
            <a:ext cx="6633300" cy="433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D8F225"/>
              </a:buClr>
              <a:buSzPts val="2400"/>
              <a:buNone/>
              <a:defRPr sz="2400">
                <a:solidFill>
                  <a:srgbClr val="D8F225"/>
                </a:solidFill>
              </a:defRPr>
            </a:lvl1pPr>
            <a:lvl2pPr lvl="1" rtl="0">
              <a:lnSpc>
                <a:spcPct val="100000"/>
              </a:lnSpc>
              <a:spcBef>
                <a:spcPts val="0"/>
              </a:spcBef>
              <a:spcAft>
                <a:spcPts val="0"/>
              </a:spcAft>
              <a:buClr>
                <a:srgbClr val="008099"/>
              </a:buClr>
              <a:buSzPts val="1500"/>
              <a:buNone/>
              <a:defRPr>
                <a:solidFill>
                  <a:srgbClr val="008099"/>
                </a:solidFill>
              </a:defRPr>
            </a:lvl2pPr>
            <a:lvl3pPr lvl="2" rtl="0">
              <a:lnSpc>
                <a:spcPct val="100000"/>
              </a:lnSpc>
              <a:spcBef>
                <a:spcPts val="0"/>
              </a:spcBef>
              <a:spcAft>
                <a:spcPts val="0"/>
              </a:spcAft>
              <a:buClr>
                <a:srgbClr val="008099"/>
              </a:buClr>
              <a:buSzPts val="1500"/>
              <a:buNone/>
              <a:defRPr>
                <a:solidFill>
                  <a:srgbClr val="008099"/>
                </a:solidFill>
              </a:defRPr>
            </a:lvl3pPr>
            <a:lvl4pPr lvl="3" rtl="0">
              <a:lnSpc>
                <a:spcPct val="100000"/>
              </a:lnSpc>
              <a:spcBef>
                <a:spcPts val="0"/>
              </a:spcBef>
              <a:spcAft>
                <a:spcPts val="0"/>
              </a:spcAft>
              <a:buClr>
                <a:srgbClr val="008099"/>
              </a:buClr>
              <a:buSzPts val="1500"/>
              <a:buNone/>
              <a:defRPr>
                <a:solidFill>
                  <a:srgbClr val="008099"/>
                </a:solidFill>
              </a:defRPr>
            </a:lvl4pPr>
            <a:lvl5pPr lvl="4" rtl="0">
              <a:lnSpc>
                <a:spcPct val="100000"/>
              </a:lnSpc>
              <a:spcBef>
                <a:spcPts val="0"/>
              </a:spcBef>
              <a:spcAft>
                <a:spcPts val="0"/>
              </a:spcAft>
              <a:buClr>
                <a:srgbClr val="008099"/>
              </a:buClr>
              <a:buSzPts val="1500"/>
              <a:buNone/>
              <a:defRPr>
                <a:solidFill>
                  <a:srgbClr val="008099"/>
                </a:solidFill>
              </a:defRPr>
            </a:lvl5pPr>
            <a:lvl6pPr lvl="5" rtl="0">
              <a:lnSpc>
                <a:spcPct val="100000"/>
              </a:lnSpc>
              <a:spcBef>
                <a:spcPts val="0"/>
              </a:spcBef>
              <a:spcAft>
                <a:spcPts val="0"/>
              </a:spcAft>
              <a:buClr>
                <a:srgbClr val="008099"/>
              </a:buClr>
              <a:buSzPts val="1500"/>
              <a:buNone/>
              <a:defRPr>
                <a:solidFill>
                  <a:srgbClr val="008099"/>
                </a:solidFill>
              </a:defRPr>
            </a:lvl6pPr>
            <a:lvl7pPr lvl="6" rtl="0">
              <a:lnSpc>
                <a:spcPct val="100000"/>
              </a:lnSpc>
              <a:spcBef>
                <a:spcPts val="0"/>
              </a:spcBef>
              <a:spcAft>
                <a:spcPts val="0"/>
              </a:spcAft>
              <a:buClr>
                <a:srgbClr val="008099"/>
              </a:buClr>
              <a:buSzPts val="1500"/>
              <a:buNone/>
              <a:defRPr>
                <a:solidFill>
                  <a:srgbClr val="008099"/>
                </a:solidFill>
              </a:defRPr>
            </a:lvl7pPr>
            <a:lvl8pPr lvl="7" rtl="0">
              <a:lnSpc>
                <a:spcPct val="100000"/>
              </a:lnSpc>
              <a:spcBef>
                <a:spcPts val="0"/>
              </a:spcBef>
              <a:spcAft>
                <a:spcPts val="0"/>
              </a:spcAft>
              <a:buClr>
                <a:srgbClr val="008099"/>
              </a:buClr>
              <a:buSzPts val="1500"/>
              <a:buNone/>
              <a:defRPr>
                <a:solidFill>
                  <a:srgbClr val="008099"/>
                </a:solidFill>
              </a:defRPr>
            </a:lvl8pPr>
            <a:lvl9pPr lvl="8" rtl="0">
              <a:lnSpc>
                <a:spcPct val="100000"/>
              </a:lnSpc>
              <a:spcBef>
                <a:spcPts val="0"/>
              </a:spcBef>
              <a:spcAft>
                <a:spcPts val="0"/>
              </a:spcAft>
              <a:buClr>
                <a:srgbClr val="008099"/>
              </a:buClr>
              <a:buSzPts val="1500"/>
              <a:buNone/>
              <a:defRPr>
                <a:solidFill>
                  <a:srgbClr val="008099"/>
                </a:solidFill>
              </a:defRPr>
            </a:lvl9pPr>
          </a:lstStyle>
          <a:p>
            <a:endParaRPr/>
          </a:p>
        </p:txBody>
      </p:sp>
      <p:sp>
        <p:nvSpPr>
          <p:cNvPr id="109" name="Google Shape;109;p12"/>
          <p:cNvSpPr txBox="1">
            <a:spLocks noGrp="1"/>
          </p:cNvSpPr>
          <p:nvPr>
            <p:ph type="subTitle" idx="1"/>
          </p:nvPr>
        </p:nvSpPr>
        <p:spPr>
          <a:xfrm>
            <a:off x="457200" y="3978157"/>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110" name="Google Shape;110;p12"/>
          <p:cNvSpPr txBox="1">
            <a:spLocks noGrp="1"/>
          </p:cNvSpPr>
          <p:nvPr>
            <p:ph type="subTitle" idx="3"/>
          </p:nvPr>
        </p:nvSpPr>
        <p:spPr>
          <a:xfrm>
            <a:off x="457197" y="4256617"/>
            <a:ext cx="2503500" cy="357300"/>
          </a:xfrm>
          <a:prstGeom prst="rect">
            <a:avLst/>
          </a:prstGeom>
        </p:spPr>
        <p:txBody>
          <a:bodyPr spcFirstLastPara="1" wrap="square" lIns="0" tIns="0" rIns="0" bIns="0" anchor="t" anchorCtr="0">
            <a:spAutoFit/>
          </a:bodyPr>
          <a:lstStyle>
            <a:lvl1pPr lvl="0" rtl="0">
              <a:spcBef>
                <a:spcPts val="1100"/>
              </a:spcBef>
              <a:spcAft>
                <a:spcPts val="0"/>
              </a:spcAft>
              <a:buClr>
                <a:srgbClr val="72C9CA"/>
              </a:buClr>
              <a:buSzPts val="1200"/>
              <a:buFont typeface="Poppins"/>
              <a:buNone/>
              <a:defRPr sz="1200">
                <a:solidFill>
                  <a:srgbClr val="72C9CA"/>
                </a:solidFill>
              </a:defRPr>
            </a:lvl1pPr>
            <a:lvl2pPr lvl="1" rtl="0">
              <a:spcBef>
                <a:spcPts val="500"/>
              </a:spcBef>
              <a:spcAft>
                <a:spcPts val="0"/>
              </a:spcAft>
              <a:buClr>
                <a:srgbClr val="72C9CA"/>
              </a:buClr>
              <a:buSzPts val="1200"/>
              <a:buFont typeface="Poppins"/>
              <a:buNone/>
              <a:defRPr sz="1200">
                <a:solidFill>
                  <a:srgbClr val="72C9CA"/>
                </a:solidFill>
              </a:defRPr>
            </a:lvl2pPr>
            <a:lvl3pPr lvl="2"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3pPr>
            <a:lvl4pPr lvl="3"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4pPr>
            <a:lvl5pPr lvl="4"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5pPr>
            <a:lvl6pPr lvl="5"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6pPr>
            <a:lvl7pPr lvl="6"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7pPr>
            <a:lvl8pPr lvl="7"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8pPr>
            <a:lvl9pPr lvl="8"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9pPr>
          </a:lstStyle>
          <a:p>
            <a:endParaRPr/>
          </a:p>
        </p:txBody>
      </p:sp>
      <p:sp>
        <p:nvSpPr>
          <p:cNvPr id="111" name="Google Shape;111;p12"/>
          <p:cNvSpPr txBox="1">
            <a:spLocks noGrp="1"/>
          </p:cNvSpPr>
          <p:nvPr>
            <p:ph type="subTitle" idx="4"/>
          </p:nvPr>
        </p:nvSpPr>
        <p:spPr>
          <a:xfrm>
            <a:off x="3390550" y="3978157"/>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112" name="Google Shape;112;p12"/>
          <p:cNvSpPr txBox="1">
            <a:spLocks noGrp="1"/>
          </p:cNvSpPr>
          <p:nvPr>
            <p:ph type="subTitle" idx="5"/>
          </p:nvPr>
        </p:nvSpPr>
        <p:spPr>
          <a:xfrm>
            <a:off x="3390547" y="4256617"/>
            <a:ext cx="2503500" cy="357300"/>
          </a:xfrm>
          <a:prstGeom prst="rect">
            <a:avLst/>
          </a:prstGeom>
        </p:spPr>
        <p:txBody>
          <a:bodyPr spcFirstLastPara="1" wrap="square" lIns="0" tIns="0" rIns="0" bIns="0" anchor="t" anchorCtr="0">
            <a:spAutoFit/>
          </a:bodyPr>
          <a:lstStyle>
            <a:lvl1pPr lvl="0" rtl="0">
              <a:spcBef>
                <a:spcPts val="1100"/>
              </a:spcBef>
              <a:spcAft>
                <a:spcPts val="0"/>
              </a:spcAft>
              <a:buClr>
                <a:srgbClr val="72C9CA"/>
              </a:buClr>
              <a:buSzPts val="1200"/>
              <a:buFont typeface="Poppins"/>
              <a:buNone/>
              <a:defRPr sz="1200">
                <a:solidFill>
                  <a:srgbClr val="72C9CA"/>
                </a:solidFill>
              </a:defRPr>
            </a:lvl1pPr>
            <a:lvl2pPr lvl="1" rtl="0">
              <a:spcBef>
                <a:spcPts val="500"/>
              </a:spcBef>
              <a:spcAft>
                <a:spcPts val="0"/>
              </a:spcAft>
              <a:buClr>
                <a:srgbClr val="72C9CA"/>
              </a:buClr>
              <a:buSzPts val="1200"/>
              <a:buFont typeface="Poppins"/>
              <a:buNone/>
              <a:defRPr sz="1200">
                <a:solidFill>
                  <a:srgbClr val="72C9CA"/>
                </a:solidFill>
              </a:defRPr>
            </a:lvl2pPr>
            <a:lvl3pPr lvl="2"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3pPr>
            <a:lvl4pPr lvl="3"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4pPr>
            <a:lvl5pPr lvl="4"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5pPr>
            <a:lvl6pPr lvl="5"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6pPr>
            <a:lvl7pPr lvl="6"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7pPr>
            <a:lvl8pPr lvl="7"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8pPr>
            <a:lvl9pPr lvl="8"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9pPr>
          </a:lstStyle>
          <a:p>
            <a:endParaRPr/>
          </a:p>
        </p:txBody>
      </p:sp>
      <p:pic>
        <p:nvPicPr>
          <p:cNvPr id="113" name="Google Shape;113;p12"/>
          <p:cNvPicPr preferRelativeResize="0"/>
          <p:nvPr/>
        </p:nvPicPr>
        <p:blipFill>
          <a:blip r:embed="rId3">
            <a:alphaModFix/>
          </a:blip>
          <a:stretch>
            <a:fillRect/>
          </a:stretch>
        </p:blipFill>
        <p:spPr>
          <a:xfrm>
            <a:off x="484632" y="6510528"/>
            <a:ext cx="624173" cy="148947"/>
          </a:xfrm>
          <a:prstGeom prst="rect">
            <a:avLst/>
          </a:prstGeom>
          <a:noFill/>
          <a:ln>
            <a:noFill/>
          </a:ln>
        </p:spPr>
      </p:pic>
    </p:spTree>
    <p:extLst>
      <p:ext uri="{BB962C8B-B14F-4D97-AF65-F5344CB8AC3E}">
        <p14:creationId xmlns:p14="http://schemas.microsoft.com/office/powerpoint/2010/main" val="8785713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4716EF3-1422-48C0-BC49-14FAC3550FCD}"/>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8" name="Rectangle 7">
            <a:extLst>
              <a:ext uri="{FF2B5EF4-FFF2-40B4-BE49-F238E27FC236}">
                <a16:creationId xmlns:a16="http://schemas.microsoft.com/office/drawing/2014/main" id="{7F2AAFDE-CB45-46CA-8961-8133FCA5F385}"/>
              </a:ext>
              <a:ext uri="{C183D7F6-B498-43B3-948B-1728B52AA6E4}">
                <adec:decorative xmlns:adec="http://schemas.microsoft.com/office/drawing/2017/decorative" val="1"/>
              </a:ext>
            </a:extLst>
          </p:cNvPr>
          <p:cNvSpPr/>
          <p:nvPr userDrawn="1"/>
        </p:nvSpPr>
        <p:spPr>
          <a:xfrm>
            <a:off x="0" y="0"/>
            <a:ext cx="40767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Title 1">
            <a:extLst>
              <a:ext uri="{FF2B5EF4-FFF2-40B4-BE49-F238E27FC236}">
                <a16:creationId xmlns:a16="http://schemas.microsoft.com/office/drawing/2014/main" id="{B209C30D-AB58-482B-B553-F71367094EB9}"/>
              </a:ext>
            </a:extLst>
          </p:cNvPr>
          <p:cNvSpPr>
            <a:spLocks noGrp="1"/>
          </p:cNvSpPr>
          <p:nvPr>
            <p:ph type="title"/>
          </p:nvPr>
        </p:nvSpPr>
        <p:spPr>
          <a:xfrm>
            <a:off x="532264" y="776941"/>
            <a:ext cx="3209008" cy="5166659"/>
          </a:xfrm>
        </p:spPr>
        <p:txBody>
          <a:bodyPr anchor="b"/>
          <a:lstStyle>
            <a:lvl1pPr>
              <a:defRPr spc="-20" baseline="0">
                <a:solidFill>
                  <a:schemeClr val="bg1"/>
                </a:solidFill>
              </a:defRPr>
            </a:lvl1pPr>
          </a:lstStyle>
          <a:p>
            <a:r>
              <a:rPr lang="en-US">
                <a:solidFill>
                  <a:srgbClr val="FFFFFF"/>
                </a:solidFill>
              </a:rPr>
              <a:t>Click to edit Master title style</a:t>
            </a:r>
          </a:p>
        </p:txBody>
      </p:sp>
      <p:sp>
        <p:nvSpPr>
          <p:cNvPr id="13" name="Footer Placeholder 4">
            <a:extLst>
              <a:ext uri="{FF2B5EF4-FFF2-40B4-BE49-F238E27FC236}">
                <a16:creationId xmlns:a16="http://schemas.microsoft.com/office/drawing/2014/main" id="{D946F5EF-2C45-4A87-A1DD-BD2A6FB91BC5}"/>
              </a:ext>
            </a:extLst>
          </p:cNvPr>
          <p:cNvSpPr>
            <a:spLocks noGrp="1"/>
          </p:cNvSpPr>
          <p:nvPr>
            <p:ph type="ftr" sz="quarter" idx="11"/>
          </p:nvPr>
        </p:nvSpPr>
        <p:spPr>
          <a:xfrm>
            <a:off x="199277" y="6356350"/>
            <a:ext cx="3749040" cy="365125"/>
          </a:xfrm>
        </p:spPr>
        <p:txBody>
          <a:bodyPr/>
          <a:lstStyle>
            <a:lvl1pPr>
              <a:defRPr>
                <a:solidFill>
                  <a:schemeClr val="bg1"/>
                </a:solidFill>
              </a:defRPr>
            </a:lvl1pPr>
          </a:lstStyle>
          <a:p>
            <a:r>
              <a:rPr lang="en-US"/>
              <a:t>Presentation title</a:t>
            </a:r>
          </a:p>
        </p:txBody>
      </p:sp>
      <p:sp>
        <p:nvSpPr>
          <p:cNvPr id="19" name="Picture Placeholder 16">
            <a:extLst>
              <a:ext uri="{FF2B5EF4-FFF2-40B4-BE49-F238E27FC236}">
                <a16:creationId xmlns:a16="http://schemas.microsoft.com/office/drawing/2014/main" id="{B1A8891C-A2D4-4238-ABCE-62AB3A9121A5}"/>
              </a:ext>
            </a:extLst>
          </p:cNvPr>
          <p:cNvSpPr>
            <a:spLocks noGrp="1"/>
          </p:cNvSpPr>
          <p:nvPr>
            <p:ph type="pic" sz="quarter" idx="13" hasCustomPrompt="1"/>
          </p:nvPr>
        </p:nvSpPr>
        <p:spPr>
          <a:xfrm>
            <a:off x="4076700" y="0"/>
            <a:ext cx="4038600" cy="3429000"/>
          </a:xfrm>
        </p:spPr>
        <p:txBody>
          <a:bodyPr/>
          <a:lstStyle>
            <a:lvl1pPr marL="0" indent="0" algn="ctr">
              <a:buNone/>
              <a:defRPr/>
            </a:lvl1pPr>
          </a:lstStyle>
          <a:p>
            <a:r>
              <a:rPr lang="en-US"/>
              <a:t>Click to add photo</a:t>
            </a:r>
          </a:p>
        </p:txBody>
      </p:sp>
      <p:sp>
        <p:nvSpPr>
          <p:cNvPr id="20" name="Picture Placeholder 16">
            <a:extLst>
              <a:ext uri="{FF2B5EF4-FFF2-40B4-BE49-F238E27FC236}">
                <a16:creationId xmlns:a16="http://schemas.microsoft.com/office/drawing/2014/main" id="{7B51DFB6-C977-4551-BE38-57688D7FF0B7}"/>
              </a:ext>
            </a:extLst>
          </p:cNvPr>
          <p:cNvSpPr>
            <a:spLocks noGrp="1"/>
          </p:cNvSpPr>
          <p:nvPr>
            <p:ph type="pic" sz="quarter" idx="14" hasCustomPrompt="1"/>
          </p:nvPr>
        </p:nvSpPr>
        <p:spPr>
          <a:xfrm>
            <a:off x="8115300" y="0"/>
            <a:ext cx="4076701" cy="3429000"/>
          </a:xfrm>
        </p:spPr>
        <p:txBody>
          <a:bodyPr/>
          <a:lstStyle>
            <a:lvl1pPr marL="0" indent="0" algn="ctr">
              <a:buNone/>
              <a:defRPr/>
            </a:lvl1pPr>
          </a:lstStyle>
          <a:p>
            <a:r>
              <a:rPr lang="en-US"/>
              <a:t>Click to add photo</a:t>
            </a:r>
          </a:p>
        </p:txBody>
      </p:sp>
      <p:sp>
        <p:nvSpPr>
          <p:cNvPr id="24" name="Text Placeholder 21">
            <a:extLst>
              <a:ext uri="{FF2B5EF4-FFF2-40B4-BE49-F238E27FC236}">
                <a16:creationId xmlns:a16="http://schemas.microsoft.com/office/drawing/2014/main" id="{DFCFAED4-0A56-424D-BF74-4051B0BDA9A6}"/>
              </a:ext>
            </a:extLst>
          </p:cNvPr>
          <p:cNvSpPr>
            <a:spLocks noGrp="1"/>
          </p:cNvSpPr>
          <p:nvPr>
            <p:ph type="body" sz="quarter" idx="15" hasCustomPrompt="1"/>
          </p:nvPr>
        </p:nvSpPr>
        <p:spPr>
          <a:xfrm>
            <a:off x="4864100" y="3841750"/>
            <a:ext cx="6599238" cy="2296083"/>
          </a:xfrm>
        </p:spPr>
        <p:txBody>
          <a:bodyPr>
            <a:normAutofit/>
          </a:bodyPr>
          <a:lstStyle>
            <a:lvl1pPr marL="342900" indent="-342900">
              <a:buFont typeface="Arial" panose="020B0604020202020204" pitchFamily="34" charset="0"/>
              <a:buChar char="•"/>
              <a:defRPr sz="2000"/>
            </a:lvl1pPr>
          </a:lstStyle>
          <a:p>
            <a:pPr lvl="0"/>
            <a:r>
              <a:rPr lang="en-US"/>
              <a:t>Click to add text</a:t>
            </a:r>
          </a:p>
        </p:txBody>
      </p:sp>
      <p:sp>
        <p:nvSpPr>
          <p:cNvPr id="14" name="Date Placeholder 3">
            <a:extLst>
              <a:ext uri="{FF2B5EF4-FFF2-40B4-BE49-F238E27FC236}">
                <a16:creationId xmlns:a16="http://schemas.microsoft.com/office/drawing/2014/main" id="{9188F17E-DD3B-4CCC-957F-5A6914488466}"/>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15" name="Slide Number Placeholder 5">
            <a:extLst>
              <a:ext uri="{FF2B5EF4-FFF2-40B4-BE49-F238E27FC236}">
                <a16:creationId xmlns:a16="http://schemas.microsoft.com/office/drawing/2014/main" id="{2A0235C7-971D-4E52-B991-EFA44A9AFC3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74764020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11_2 Column Image | 1 Line Title">
  <p:cSld name="11_2 Column Image | 1 Line Title">
    <p:bg>
      <p:bgPr>
        <a:solidFill>
          <a:schemeClr val="lt1"/>
        </a:solidFill>
        <a:effectLst/>
      </p:bgPr>
    </p:bg>
    <p:spTree>
      <p:nvGrpSpPr>
        <p:cNvPr id="1" name="Shape 114"/>
        <p:cNvGrpSpPr/>
        <p:nvPr/>
      </p:nvGrpSpPr>
      <p:grpSpPr>
        <a:xfrm>
          <a:off x="0" y="0"/>
          <a:ext cx="0" cy="0"/>
          <a:chOff x="0" y="0"/>
          <a:chExt cx="0" cy="0"/>
        </a:xfrm>
      </p:grpSpPr>
      <p:sp>
        <p:nvSpPr>
          <p:cNvPr id="115" name="Google Shape;115;p13"/>
          <p:cNvSpPr>
            <a:spLocks noGrp="1"/>
          </p:cNvSpPr>
          <p:nvPr>
            <p:ph type="pic" idx="2"/>
          </p:nvPr>
        </p:nvSpPr>
        <p:spPr>
          <a:xfrm>
            <a:off x="6340525" y="1164400"/>
            <a:ext cx="5445600" cy="4568400"/>
          </a:xfrm>
          <a:prstGeom prst="rect">
            <a:avLst/>
          </a:prstGeom>
          <a:noFill/>
          <a:ln>
            <a:noFill/>
          </a:ln>
        </p:spPr>
      </p:sp>
      <p:sp>
        <p:nvSpPr>
          <p:cNvPr id="116" name="Google Shape;116;p13"/>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endParaRPr/>
          </a:p>
        </p:txBody>
      </p:sp>
      <p:sp>
        <p:nvSpPr>
          <p:cNvPr id="117" name="Google Shape;117;p13"/>
          <p:cNvSpPr txBox="1">
            <a:spLocks noGrp="1"/>
          </p:cNvSpPr>
          <p:nvPr>
            <p:ph type="title"/>
          </p:nvPr>
        </p:nvSpPr>
        <p:spPr>
          <a:xfrm>
            <a:off x="457200" y="1048161"/>
            <a:ext cx="5445600" cy="5571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sp>
        <p:nvSpPr>
          <p:cNvPr id="118" name="Google Shape;118;p13"/>
          <p:cNvSpPr txBox="1">
            <a:spLocks noGrp="1"/>
          </p:cNvSpPr>
          <p:nvPr>
            <p:ph type="subTitle" idx="3"/>
          </p:nvPr>
        </p:nvSpPr>
        <p:spPr>
          <a:xfrm>
            <a:off x="457200" y="1701701"/>
            <a:ext cx="5445600" cy="4031100"/>
          </a:xfrm>
          <a:prstGeom prst="rect">
            <a:avLst/>
          </a:prstGeom>
        </p:spPr>
        <p:txBody>
          <a:bodyPr spcFirstLastPara="1" wrap="square" lIns="0" tIns="0" rIns="91425" bIns="91425" anchor="t" anchorCtr="0">
            <a:normAutofit/>
          </a:bodyPr>
          <a:lstStyle>
            <a:lvl1pPr lvl="0" rtl="0">
              <a:lnSpc>
                <a:spcPct val="120000"/>
              </a:lnSpc>
              <a:spcBef>
                <a:spcPts val="0"/>
              </a:spcBef>
              <a:spcAft>
                <a:spcPts val="0"/>
              </a:spcAft>
              <a:buClr>
                <a:srgbClr val="00344D"/>
              </a:buClr>
              <a:buSzPts val="1200"/>
              <a:buNone/>
              <a:defRPr sz="1200">
                <a:solidFill>
                  <a:srgbClr val="00344D"/>
                </a:solidFill>
              </a:defRPr>
            </a:lvl1pPr>
            <a:lvl2pPr lvl="1" rtl="0">
              <a:lnSpc>
                <a:spcPct val="120000"/>
              </a:lnSpc>
              <a:spcBef>
                <a:spcPts val="0"/>
              </a:spcBef>
              <a:spcAft>
                <a:spcPts val="0"/>
              </a:spcAft>
              <a:buSzPts val="1400"/>
              <a:buNone/>
              <a:defRPr/>
            </a:lvl2pPr>
            <a:lvl3pPr lvl="2" rtl="0">
              <a:lnSpc>
                <a:spcPct val="120000"/>
              </a:lnSpc>
              <a:spcBef>
                <a:spcPts val="0"/>
              </a:spcBef>
              <a:spcAft>
                <a:spcPts val="0"/>
              </a:spcAft>
              <a:buSzPts val="2000"/>
              <a:buNone/>
              <a:defRPr/>
            </a:lvl3pPr>
            <a:lvl4pPr lvl="3" rtl="0">
              <a:lnSpc>
                <a:spcPct val="120000"/>
              </a:lnSpc>
              <a:spcBef>
                <a:spcPts val="0"/>
              </a:spcBef>
              <a:spcAft>
                <a:spcPts val="0"/>
              </a:spcAft>
              <a:buSzPts val="1900"/>
              <a:buNone/>
              <a:defRPr/>
            </a:lvl4pPr>
            <a:lvl5pPr lvl="4" rtl="0">
              <a:lnSpc>
                <a:spcPct val="120000"/>
              </a:lnSpc>
              <a:spcBef>
                <a:spcPts val="0"/>
              </a:spcBef>
              <a:spcAft>
                <a:spcPts val="0"/>
              </a:spcAft>
              <a:buSzPts val="1900"/>
              <a:buNone/>
              <a:defRPr/>
            </a:lvl5pPr>
            <a:lvl6pPr lvl="5" rtl="0">
              <a:lnSpc>
                <a:spcPct val="120000"/>
              </a:lnSpc>
              <a:spcBef>
                <a:spcPts val="0"/>
              </a:spcBef>
              <a:spcAft>
                <a:spcPts val="0"/>
              </a:spcAft>
              <a:buSzPts val="1900"/>
              <a:buNone/>
              <a:defRPr/>
            </a:lvl6pPr>
            <a:lvl7pPr lvl="6" rtl="0">
              <a:lnSpc>
                <a:spcPct val="120000"/>
              </a:lnSpc>
              <a:spcBef>
                <a:spcPts val="0"/>
              </a:spcBef>
              <a:spcAft>
                <a:spcPts val="0"/>
              </a:spcAft>
              <a:buSzPts val="1900"/>
              <a:buNone/>
              <a:defRPr/>
            </a:lvl7pPr>
            <a:lvl8pPr lvl="7" rtl="0">
              <a:lnSpc>
                <a:spcPct val="120000"/>
              </a:lnSpc>
              <a:spcBef>
                <a:spcPts val="0"/>
              </a:spcBef>
              <a:spcAft>
                <a:spcPts val="0"/>
              </a:spcAft>
              <a:buSzPts val="1900"/>
              <a:buNone/>
              <a:defRPr/>
            </a:lvl8pPr>
            <a:lvl9pPr lvl="8" rtl="0">
              <a:lnSpc>
                <a:spcPct val="120000"/>
              </a:lnSpc>
              <a:spcBef>
                <a:spcPts val="0"/>
              </a:spcBef>
              <a:spcAft>
                <a:spcPts val="0"/>
              </a:spcAft>
              <a:buSzPts val="1900"/>
              <a:buNone/>
              <a:defRPr/>
            </a:lvl9pPr>
          </a:lstStyle>
          <a:p>
            <a:endParaRPr/>
          </a:p>
        </p:txBody>
      </p:sp>
      <p:pic>
        <p:nvPicPr>
          <p:cNvPr id="119" name="Google Shape;119;p13"/>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120" name="Google Shape;120;p13"/>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41721551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12_2 Column Image | 2 Line Title">
  <p:cSld name="12_2 Column Image | 2 Line Title">
    <p:bg>
      <p:bgPr>
        <a:solidFill>
          <a:schemeClr val="lt1"/>
        </a:solidFill>
        <a:effectLst/>
      </p:bgPr>
    </p:bg>
    <p:spTree>
      <p:nvGrpSpPr>
        <p:cNvPr id="1" name="Shape 121"/>
        <p:cNvGrpSpPr/>
        <p:nvPr/>
      </p:nvGrpSpPr>
      <p:grpSpPr>
        <a:xfrm>
          <a:off x="0" y="0"/>
          <a:ext cx="0" cy="0"/>
          <a:chOff x="0" y="0"/>
          <a:chExt cx="0" cy="0"/>
        </a:xfrm>
      </p:grpSpPr>
      <p:sp>
        <p:nvSpPr>
          <p:cNvPr id="122" name="Google Shape;122;p14"/>
          <p:cNvSpPr>
            <a:spLocks noGrp="1"/>
          </p:cNvSpPr>
          <p:nvPr>
            <p:ph type="pic" idx="2"/>
          </p:nvPr>
        </p:nvSpPr>
        <p:spPr>
          <a:xfrm>
            <a:off x="6340525" y="1164400"/>
            <a:ext cx="5445600" cy="4568400"/>
          </a:xfrm>
          <a:prstGeom prst="rect">
            <a:avLst/>
          </a:prstGeom>
          <a:noFill/>
          <a:ln>
            <a:noFill/>
          </a:ln>
        </p:spPr>
      </p:sp>
      <p:sp>
        <p:nvSpPr>
          <p:cNvPr id="123" name="Google Shape;123;p14"/>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endParaRPr/>
          </a:p>
        </p:txBody>
      </p:sp>
      <p:sp>
        <p:nvSpPr>
          <p:cNvPr id="124" name="Google Shape;124;p14"/>
          <p:cNvSpPr txBox="1">
            <a:spLocks noGrp="1"/>
          </p:cNvSpPr>
          <p:nvPr>
            <p:ph type="title"/>
          </p:nvPr>
        </p:nvSpPr>
        <p:spPr>
          <a:xfrm>
            <a:off x="457200" y="1048161"/>
            <a:ext cx="5445600" cy="8229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sp>
        <p:nvSpPr>
          <p:cNvPr id="125" name="Google Shape;125;p14"/>
          <p:cNvSpPr txBox="1">
            <a:spLocks noGrp="1"/>
          </p:cNvSpPr>
          <p:nvPr>
            <p:ph type="subTitle" idx="3"/>
          </p:nvPr>
        </p:nvSpPr>
        <p:spPr>
          <a:xfrm>
            <a:off x="457200" y="2124550"/>
            <a:ext cx="5445600" cy="3608400"/>
          </a:xfrm>
          <a:prstGeom prst="rect">
            <a:avLst/>
          </a:prstGeom>
        </p:spPr>
        <p:txBody>
          <a:bodyPr spcFirstLastPara="1" wrap="square" lIns="0" tIns="0" rIns="91425" bIns="91425" anchor="t" anchorCtr="0">
            <a:normAutofit/>
          </a:bodyPr>
          <a:lstStyle>
            <a:lvl1pPr lvl="0" rtl="0">
              <a:lnSpc>
                <a:spcPct val="120000"/>
              </a:lnSpc>
              <a:spcBef>
                <a:spcPts val="0"/>
              </a:spcBef>
              <a:spcAft>
                <a:spcPts val="0"/>
              </a:spcAft>
              <a:buClr>
                <a:srgbClr val="00344D"/>
              </a:buClr>
              <a:buSzPts val="1200"/>
              <a:buNone/>
              <a:defRPr sz="1200">
                <a:solidFill>
                  <a:srgbClr val="00344D"/>
                </a:solidFill>
              </a:defRPr>
            </a:lvl1pPr>
            <a:lvl2pPr lvl="1" rtl="0">
              <a:lnSpc>
                <a:spcPct val="120000"/>
              </a:lnSpc>
              <a:spcBef>
                <a:spcPts val="0"/>
              </a:spcBef>
              <a:spcAft>
                <a:spcPts val="0"/>
              </a:spcAft>
              <a:buSzPts val="1400"/>
              <a:buNone/>
              <a:defRPr/>
            </a:lvl2pPr>
            <a:lvl3pPr lvl="2" rtl="0">
              <a:lnSpc>
                <a:spcPct val="120000"/>
              </a:lnSpc>
              <a:spcBef>
                <a:spcPts val="0"/>
              </a:spcBef>
              <a:spcAft>
                <a:spcPts val="0"/>
              </a:spcAft>
              <a:buSzPts val="2000"/>
              <a:buNone/>
              <a:defRPr/>
            </a:lvl3pPr>
            <a:lvl4pPr lvl="3" rtl="0">
              <a:lnSpc>
                <a:spcPct val="120000"/>
              </a:lnSpc>
              <a:spcBef>
                <a:spcPts val="0"/>
              </a:spcBef>
              <a:spcAft>
                <a:spcPts val="0"/>
              </a:spcAft>
              <a:buSzPts val="1900"/>
              <a:buNone/>
              <a:defRPr/>
            </a:lvl4pPr>
            <a:lvl5pPr lvl="4" rtl="0">
              <a:lnSpc>
                <a:spcPct val="120000"/>
              </a:lnSpc>
              <a:spcBef>
                <a:spcPts val="0"/>
              </a:spcBef>
              <a:spcAft>
                <a:spcPts val="0"/>
              </a:spcAft>
              <a:buSzPts val="1900"/>
              <a:buNone/>
              <a:defRPr/>
            </a:lvl5pPr>
            <a:lvl6pPr lvl="5" rtl="0">
              <a:lnSpc>
                <a:spcPct val="120000"/>
              </a:lnSpc>
              <a:spcBef>
                <a:spcPts val="0"/>
              </a:spcBef>
              <a:spcAft>
                <a:spcPts val="0"/>
              </a:spcAft>
              <a:buSzPts val="1900"/>
              <a:buNone/>
              <a:defRPr/>
            </a:lvl6pPr>
            <a:lvl7pPr lvl="6" rtl="0">
              <a:lnSpc>
                <a:spcPct val="120000"/>
              </a:lnSpc>
              <a:spcBef>
                <a:spcPts val="0"/>
              </a:spcBef>
              <a:spcAft>
                <a:spcPts val="0"/>
              </a:spcAft>
              <a:buSzPts val="1900"/>
              <a:buNone/>
              <a:defRPr/>
            </a:lvl7pPr>
            <a:lvl8pPr lvl="7" rtl="0">
              <a:lnSpc>
                <a:spcPct val="120000"/>
              </a:lnSpc>
              <a:spcBef>
                <a:spcPts val="0"/>
              </a:spcBef>
              <a:spcAft>
                <a:spcPts val="0"/>
              </a:spcAft>
              <a:buSzPts val="1900"/>
              <a:buNone/>
              <a:defRPr/>
            </a:lvl8pPr>
            <a:lvl9pPr lvl="8" rtl="0">
              <a:lnSpc>
                <a:spcPct val="120000"/>
              </a:lnSpc>
              <a:spcBef>
                <a:spcPts val="0"/>
              </a:spcBef>
              <a:spcAft>
                <a:spcPts val="0"/>
              </a:spcAft>
              <a:buSzPts val="1900"/>
              <a:buNone/>
              <a:defRPr/>
            </a:lvl9pPr>
          </a:lstStyle>
          <a:p>
            <a:endParaRPr/>
          </a:p>
        </p:txBody>
      </p:sp>
      <p:pic>
        <p:nvPicPr>
          <p:cNvPr id="126" name="Google Shape;126;p14"/>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127" name="Google Shape;127;p14"/>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298079765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13_2 Column Image | 3 Line Title">
  <p:cSld name="13_2 Column Image | 3 Line Title">
    <p:bg>
      <p:bgPr>
        <a:solidFill>
          <a:schemeClr val="lt1"/>
        </a:solidFill>
        <a:effectLst/>
      </p:bgPr>
    </p:bg>
    <p:spTree>
      <p:nvGrpSpPr>
        <p:cNvPr id="1" name="Shape 128"/>
        <p:cNvGrpSpPr/>
        <p:nvPr/>
      </p:nvGrpSpPr>
      <p:grpSpPr>
        <a:xfrm>
          <a:off x="0" y="0"/>
          <a:ext cx="0" cy="0"/>
          <a:chOff x="0" y="0"/>
          <a:chExt cx="0" cy="0"/>
        </a:xfrm>
      </p:grpSpPr>
      <p:sp>
        <p:nvSpPr>
          <p:cNvPr id="129" name="Google Shape;129;p15"/>
          <p:cNvSpPr>
            <a:spLocks noGrp="1"/>
          </p:cNvSpPr>
          <p:nvPr>
            <p:ph type="pic" idx="2"/>
          </p:nvPr>
        </p:nvSpPr>
        <p:spPr>
          <a:xfrm>
            <a:off x="6340525" y="1164400"/>
            <a:ext cx="5445600" cy="4568400"/>
          </a:xfrm>
          <a:prstGeom prst="rect">
            <a:avLst/>
          </a:prstGeom>
          <a:noFill/>
          <a:ln>
            <a:noFill/>
          </a:ln>
        </p:spPr>
      </p:sp>
      <p:sp>
        <p:nvSpPr>
          <p:cNvPr id="130" name="Google Shape;130;p15"/>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endParaRPr/>
          </a:p>
        </p:txBody>
      </p:sp>
      <p:sp>
        <p:nvSpPr>
          <p:cNvPr id="131" name="Google Shape;131;p15"/>
          <p:cNvSpPr txBox="1">
            <a:spLocks noGrp="1"/>
          </p:cNvSpPr>
          <p:nvPr>
            <p:ph type="title"/>
          </p:nvPr>
        </p:nvSpPr>
        <p:spPr>
          <a:xfrm>
            <a:off x="457200" y="1048161"/>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sp>
        <p:nvSpPr>
          <p:cNvPr id="132" name="Google Shape;132;p15"/>
          <p:cNvSpPr txBox="1">
            <a:spLocks noGrp="1"/>
          </p:cNvSpPr>
          <p:nvPr>
            <p:ph type="subTitle" idx="3"/>
          </p:nvPr>
        </p:nvSpPr>
        <p:spPr>
          <a:xfrm>
            <a:off x="457200" y="2575900"/>
            <a:ext cx="5445600" cy="3156900"/>
          </a:xfrm>
          <a:prstGeom prst="rect">
            <a:avLst/>
          </a:prstGeom>
        </p:spPr>
        <p:txBody>
          <a:bodyPr spcFirstLastPara="1" wrap="square" lIns="0" tIns="0" rIns="91425" bIns="91425" anchor="t" anchorCtr="0">
            <a:normAutofit/>
          </a:bodyPr>
          <a:lstStyle>
            <a:lvl1pPr lvl="0" rtl="0">
              <a:lnSpc>
                <a:spcPct val="120000"/>
              </a:lnSpc>
              <a:spcBef>
                <a:spcPts val="0"/>
              </a:spcBef>
              <a:spcAft>
                <a:spcPts val="0"/>
              </a:spcAft>
              <a:buClr>
                <a:srgbClr val="00344D"/>
              </a:buClr>
              <a:buSzPts val="1200"/>
              <a:buNone/>
              <a:defRPr sz="1200">
                <a:solidFill>
                  <a:srgbClr val="00344D"/>
                </a:solidFill>
              </a:defRPr>
            </a:lvl1pPr>
            <a:lvl2pPr lvl="1" rtl="0">
              <a:lnSpc>
                <a:spcPct val="120000"/>
              </a:lnSpc>
              <a:spcBef>
                <a:spcPts val="0"/>
              </a:spcBef>
              <a:spcAft>
                <a:spcPts val="0"/>
              </a:spcAft>
              <a:buSzPts val="1400"/>
              <a:buNone/>
              <a:defRPr/>
            </a:lvl2pPr>
            <a:lvl3pPr lvl="2" rtl="0">
              <a:lnSpc>
                <a:spcPct val="120000"/>
              </a:lnSpc>
              <a:spcBef>
                <a:spcPts val="0"/>
              </a:spcBef>
              <a:spcAft>
                <a:spcPts val="0"/>
              </a:spcAft>
              <a:buSzPts val="2000"/>
              <a:buNone/>
              <a:defRPr/>
            </a:lvl3pPr>
            <a:lvl4pPr lvl="3" rtl="0">
              <a:lnSpc>
                <a:spcPct val="120000"/>
              </a:lnSpc>
              <a:spcBef>
                <a:spcPts val="0"/>
              </a:spcBef>
              <a:spcAft>
                <a:spcPts val="0"/>
              </a:spcAft>
              <a:buSzPts val="1900"/>
              <a:buNone/>
              <a:defRPr/>
            </a:lvl4pPr>
            <a:lvl5pPr lvl="4" rtl="0">
              <a:lnSpc>
                <a:spcPct val="120000"/>
              </a:lnSpc>
              <a:spcBef>
                <a:spcPts val="0"/>
              </a:spcBef>
              <a:spcAft>
                <a:spcPts val="0"/>
              </a:spcAft>
              <a:buSzPts val="1900"/>
              <a:buNone/>
              <a:defRPr/>
            </a:lvl5pPr>
            <a:lvl6pPr lvl="5" rtl="0">
              <a:lnSpc>
                <a:spcPct val="120000"/>
              </a:lnSpc>
              <a:spcBef>
                <a:spcPts val="0"/>
              </a:spcBef>
              <a:spcAft>
                <a:spcPts val="0"/>
              </a:spcAft>
              <a:buSzPts val="1900"/>
              <a:buNone/>
              <a:defRPr/>
            </a:lvl6pPr>
            <a:lvl7pPr lvl="6" rtl="0">
              <a:lnSpc>
                <a:spcPct val="120000"/>
              </a:lnSpc>
              <a:spcBef>
                <a:spcPts val="0"/>
              </a:spcBef>
              <a:spcAft>
                <a:spcPts val="0"/>
              </a:spcAft>
              <a:buSzPts val="1900"/>
              <a:buNone/>
              <a:defRPr/>
            </a:lvl7pPr>
            <a:lvl8pPr lvl="7" rtl="0">
              <a:lnSpc>
                <a:spcPct val="120000"/>
              </a:lnSpc>
              <a:spcBef>
                <a:spcPts val="0"/>
              </a:spcBef>
              <a:spcAft>
                <a:spcPts val="0"/>
              </a:spcAft>
              <a:buSzPts val="1900"/>
              <a:buNone/>
              <a:defRPr/>
            </a:lvl8pPr>
            <a:lvl9pPr lvl="8" rtl="0">
              <a:lnSpc>
                <a:spcPct val="120000"/>
              </a:lnSpc>
              <a:spcBef>
                <a:spcPts val="0"/>
              </a:spcBef>
              <a:spcAft>
                <a:spcPts val="0"/>
              </a:spcAft>
              <a:buSzPts val="1900"/>
              <a:buNone/>
              <a:defRPr/>
            </a:lvl9pPr>
          </a:lstStyle>
          <a:p>
            <a:endParaRPr/>
          </a:p>
        </p:txBody>
      </p:sp>
      <p:pic>
        <p:nvPicPr>
          <p:cNvPr id="133" name="Google Shape;133;p15"/>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134" name="Google Shape;134;p15"/>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28553324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14_2 Column Copy | 1 Line Title">
  <p:cSld name="14_2 Column Copy | 1 Line Title">
    <p:spTree>
      <p:nvGrpSpPr>
        <p:cNvPr id="1" name="Shape 135"/>
        <p:cNvGrpSpPr/>
        <p:nvPr/>
      </p:nvGrpSpPr>
      <p:grpSpPr>
        <a:xfrm>
          <a:off x="0" y="0"/>
          <a:ext cx="0" cy="0"/>
          <a:chOff x="0" y="0"/>
          <a:chExt cx="0" cy="0"/>
        </a:xfrm>
      </p:grpSpPr>
      <p:cxnSp>
        <p:nvCxnSpPr>
          <p:cNvPr id="136" name="Google Shape;136;p16"/>
          <p:cNvCxnSpPr/>
          <p:nvPr/>
        </p:nvCxnSpPr>
        <p:spPr>
          <a:xfrm>
            <a:off x="6121063" y="2318975"/>
            <a:ext cx="0" cy="3537900"/>
          </a:xfrm>
          <a:prstGeom prst="straightConnector1">
            <a:avLst/>
          </a:prstGeom>
          <a:noFill/>
          <a:ln w="9525" cap="flat" cmpd="sng">
            <a:solidFill>
              <a:srgbClr val="008099"/>
            </a:solidFill>
            <a:prstDash val="solid"/>
            <a:round/>
            <a:headEnd type="none" w="med" len="med"/>
            <a:tailEnd type="none" w="med" len="med"/>
          </a:ln>
        </p:spPr>
      </p:cxnSp>
      <p:sp>
        <p:nvSpPr>
          <p:cNvPr id="137" name="Google Shape;137;p16"/>
          <p:cNvSpPr txBox="1">
            <a:spLocks noGrp="1"/>
          </p:cNvSpPr>
          <p:nvPr>
            <p:ph type="subTitle" idx="1"/>
          </p:nvPr>
        </p:nvSpPr>
        <p:spPr>
          <a:xfrm>
            <a:off x="457200" y="2329250"/>
            <a:ext cx="5436900" cy="242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138" name="Google Shape;138;p16"/>
          <p:cNvSpPr txBox="1">
            <a:spLocks noGrp="1"/>
          </p:cNvSpPr>
          <p:nvPr>
            <p:ph type="subTitle" idx="2"/>
          </p:nvPr>
        </p:nvSpPr>
        <p:spPr>
          <a:xfrm>
            <a:off x="457200" y="2652736"/>
            <a:ext cx="5436900" cy="3251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139" name="Google Shape;139;p16"/>
          <p:cNvSpPr txBox="1">
            <a:spLocks noGrp="1"/>
          </p:cNvSpPr>
          <p:nvPr>
            <p:ph type="subTitle" idx="3"/>
          </p:nvPr>
        </p:nvSpPr>
        <p:spPr>
          <a:xfrm>
            <a:off x="6348025" y="2326571"/>
            <a:ext cx="5436900" cy="242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140" name="Google Shape;140;p16"/>
          <p:cNvSpPr txBox="1">
            <a:spLocks noGrp="1"/>
          </p:cNvSpPr>
          <p:nvPr>
            <p:ph type="subTitle" idx="4"/>
          </p:nvPr>
        </p:nvSpPr>
        <p:spPr>
          <a:xfrm>
            <a:off x="6348025" y="2648861"/>
            <a:ext cx="5436900" cy="3251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141" name="Google Shape;141;p16"/>
          <p:cNvSpPr txBox="1">
            <a:spLocks noGrp="1"/>
          </p:cNvSpPr>
          <p:nvPr>
            <p:ph type="subTitle" idx="5"/>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endParaRPr/>
          </a:p>
        </p:txBody>
      </p:sp>
      <p:sp>
        <p:nvSpPr>
          <p:cNvPr id="142" name="Google Shape;142;p16"/>
          <p:cNvSpPr txBox="1">
            <a:spLocks noGrp="1"/>
          </p:cNvSpPr>
          <p:nvPr>
            <p:ph type="title"/>
          </p:nvPr>
        </p:nvSpPr>
        <p:spPr>
          <a:xfrm>
            <a:off x="457200" y="1048161"/>
            <a:ext cx="5445600" cy="5571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pic>
        <p:nvPicPr>
          <p:cNvPr id="143" name="Google Shape;143;p16"/>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144" name="Google Shape;144;p16"/>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85207916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15_2 Column Copy | 2 Line Title">
  <p:cSld name="15_2 Column Copy | 2 Line Title">
    <p:spTree>
      <p:nvGrpSpPr>
        <p:cNvPr id="1" name="Shape 145"/>
        <p:cNvGrpSpPr/>
        <p:nvPr/>
      </p:nvGrpSpPr>
      <p:grpSpPr>
        <a:xfrm>
          <a:off x="0" y="0"/>
          <a:ext cx="0" cy="0"/>
          <a:chOff x="0" y="0"/>
          <a:chExt cx="0" cy="0"/>
        </a:xfrm>
      </p:grpSpPr>
      <p:sp>
        <p:nvSpPr>
          <p:cNvPr id="146" name="Google Shape;146;p17"/>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endParaRPr/>
          </a:p>
        </p:txBody>
      </p:sp>
      <p:sp>
        <p:nvSpPr>
          <p:cNvPr id="147" name="Google Shape;147;p17"/>
          <p:cNvSpPr txBox="1">
            <a:spLocks noGrp="1"/>
          </p:cNvSpPr>
          <p:nvPr>
            <p:ph type="title"/>
          </p:nvPr>
        </p:nvSpPr>
        <p:spPr>
          <a:xfrm>
            <a:off x="457200" y="1048161"/>
            <a:ext cx="5445600" cy="8229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cxnSp>
        <p:nvCxnSpPr>
          <p:cNvPr id="148" name="Google Shape;148;p17"/>
          <p:cNvCxnSpPr/>
          <p:nvPr/>
        </p:nvCxnSpPr>
        <p:spPr>
          <a:xfrm>
            <a:off x="6121063" y="2520825"/>
            <a:ext cx="0" cy="3349500"/>
          </a:xfrm>
          <a:prstGeom prst="straightConnector1">
            <a:avLst/>
          </a:prstGeom>
          <a:noFill/>
          <a:ln w="9525" cap="flat" cmpd="sng">
            <a:solidFill>
              <a:srgbClr val="008099"/>
            </a:solidFill>
            <a:prstDash val="solid"/>
            <a:round/>
            <a:headEnd type="none" w="med" len="med"/>
            <a:tailEnd type="none" w="med" len="med"/>
          </a:ln>
        </p:spPr>
      </p:cxnSp>
      <p:sp>
        <p:nvSpPr>
          <p:cNvPr id="149" name="Google Shape;149;p17"/>
          <p:cNvSpPr txBox="1">
            <a:spLocks noGrp="1"/>
          </p:cNvSpPr>
          <p:nvPr>
            <p:ph type="subTitle" idx="2"/>
          </p:nvPr>
        </p:nvSpPr>
        <p:spPr>
          <a:xfrm>
            <a:off x="457200" y="2531100"/>
            <a:ext cx="5436900" cy="242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150" name="Google Shape;150;p17"/>
          <p:cNvSpPr txBox="1">
            <a:spLocks noGrp="1"/>
          </p:cNvSpPr>
          <p:nvPr>
            <p:ph type="subTitle" idx="3"/>
          </p:nvPr>
        </p:nvSpPr>
        <p:spPr>
          <a:xfrm>
            <a:off x="457200" y="2854590"/>
            <a:ext cx="5436900" cy="29673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151" name="Google Shape;151;p17"/>
          <p:cNvSpPr txBox="1">
            <a:spLocks noGrp="1"/>
          </p:cNvSpPr>
          <p:nvPr>
            <p:ph type="subTitle" idx="4"/>
          </p:nvPr>
        </p:nvSpPr>
        <p:spPr>
          <a:xfrm>
            <a:off x="6348025" y="2528421"/>
            <a:ext cx="5436900" cy="242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152" name="Google Shape;152;p17"/>
          <p:cNvSpPr txBox="1">
            <a:spLocks noGrp="1"/>
          </p:cNvSpPr>
          <p:nvPr>
            <p:ph type="subTitle" idx="5"/>
          </p:nvPr>
        </p:nvSpPr>
        <p:spPr>
          <a:xfrm>
            <a:off x="6348025" y="2850715"/>
            <a:ext cx="5436900" cy="29673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pic>
        <p:nvPicPr>
          <p:cNvPr id="153" name="Google Shape;153;p17"/>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154" name="Google Shape;154;p17"/>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84641953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16_2 Column Copy | 3 Line Title">
  <p:cSld name="16_2 Column Copy | 3 Line Title">
    <p:spTree>
      <p:nvGrpSpPr>
        <p:cNvPr id="1" name="Shape 155"/>
        <p:cNvGrpSpPr/>
        <p:nvPr/>
      </p:nvGrpSpPr>
      <p:grpSpPr>
        <a:xfrm>
          <a:off x="0" y="0"/>
          <a:ext cx="0" cy="0"/>
          <a:chOff x="0" y="0"/>
          <a:chExt cx="0" cy="0"/>
        </a:xfrm>
      </p:grpSpPr>
      <p:sp>
        <p:nvSpPr>
          <p:cNvPr id="156" name="Google Shape;156;p18"/>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endParaRPr/>
          </a:p>
        </p:txBody>
      </p:sp>
      <p:sp>
        <p:nvSpPr>
          <p:cNvPr id="157" name="Google Shape;157;p18"/>
          <p:cNvSpPr txBox="1">
            <a:spLocks noGrp="1"/>
          </p:cNvSpPr>
          <p:nvPr>
            <p:ph type="title"/>
          </p:nvPr>
        </p:nvSpPr>
        <p:spPr>
          <a:xfrm>
            <a:off x="457200" y="1048161"/>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cxnSp>
        <p:nvCxnSpPr>
          <p:cNvPr id="158" name="Google Shape;158;p18"/>
          <p:cNvCxnSpPr/>
          <p:nvPr/>
        </p:nvCxnSpPr>
        <p:spPr>
          <a:xfrm>
            <a:off x="6121063" y="2937444"/>
            <a:ext cx="0" cy="2932800"/>
          </a:xfrm>
          <a:prstGeom prst="straightConnector1">
            <a:avLst/>
          </a:prstGeom>
          <a:noFill/>
          <a:ln w="9525" cap="flat" cmpd="sng">
            <a:solidFill>
              <a:srgbClr val="008099"/>
            </a:solidFill>
            <a:prstDash val="solid"/>
            <a:round/>
            <a:headEnd type="none" w="med" len="med"/>
            <a:tailEnd type="none" w="med" len="med"/>
          </a:ln>
        </p:spPr>
      </p:cxnSp>
      <p:sp>
        <p:nvSpPr>
          <p:cNvPr id="159" name="Google Shape;159;p18"/>
          <p:cNvSpPr txBox="1">
            <a:spLocks noGrp="1"/>
          </p:cNvSpPr>
          <p:nvPr>
            <p:ph type="subTitle" idx="2"/>
          </p:nvPr>
        </p:nvSpPr>
        <p:spPr>
          <a:xfrm>
            <a:off x="457200" y="2947719"/>
            <a:ext cx="5436900" cy="242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160" name="Google Shape;160;p18"/>
          <p:cNvSpPr txBox="1">
            <a:spLocks noGrp="1"/>
          </p:cNvSpPr>
          <p:nvPr>
            <p:ph type="subTitle" idx="3"/>
          </p:nvPr>
        </p:nvSpPr>
        <p:spPr>
          <a:xfrm>
            <a:off x="457200" y="3271213"/>
            <a:ext cx="5436900" cy="2550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161" name="Google Shape;161;p18"/>
          <p:cNvSpPr txBox="1">
            <a:spLocks noGrp="1"/>
          </p:cNvSpPr>
          <p:nvPr>
            <p:ph type="subTitle" idx="4"/>
          </p:nvPr>
        </p:nvSpPr>
        <p:spPr>
          <a:xfrm>
            <a:off x="6348025" y="2945040"/>
            <a:ext cx="5436900" cy="242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162" name="Google Shape;162;p18"/>
          <p:cNvSpPr txBox="1">
            <a:spLocks noGrp="1"/>
          </p:cNvSpPr>
          <p:nvPr>
            <p:ph type="subTitle" idx="5"/>
          </p:nvPr>
        </p:nvSpPr>
        <p:spPr>
          <a:xfrm>
            <a:off x="6348025" y="3267338"/>
            <a:ext cx="5436900" cy="2550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pic>
        <p:nvPicPr>
          <p:cNvPr id="163" name="Google Shape;163;p18"/>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164" name="Google Shape;164;p18"/>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51155585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17_2 Column Side Panel | 2 Line Title">
  <p:cSld name="17_2 Column Side Panel | 2 Line Title">
    <p:spTree>
      <p:nvGrpSpPr>
        <p:cNvPr id="1" name="Shape 165"/>
        <p:cNvGrpSpPr/>
        <p:nvPr/>
      </p:nvGrpSpPr>
      <p:grpSpPr>
        <a:xfrm>
          <a:off x="0" y="0"/>
          <a:ext cx="0" cy="0"/>
          <a:chOff x="0" y="0"/>
          <a:chExt cx="0" cy="0"/>
        </a:xfrm>
      </p:grpSpPr>
      <p:sp>
        <p:nvSpPr>
          <p:cNvPr id="166" name="Google Shape;166;p19"/>
          <p:cNvSpPr/>
          <p:nvPr/>
        </p:nvSpPr>
        <p:spPr>
          <a:xfrm>
            <a:off x="0" y="0"/>
            <a:ext cx="3917700" cy="6858000"/>
          </a:xfrm>
          <a:prstGeom prst="rect">
            <a:avLst/>
          </a:prstGeom>
          <a:solidFill>
            <a:srgbClr val="E3EC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9"/>
          <p:cNvSpPr txBox="1">
            <a:spLocks noGrp="1"/>
          </p:cNvSpPr>
          <p:nvPr>
            <p:ph type="subTitle" idx="1"/>
          </p:nvPr>
        </p:nvSpPr>
        <p:spPr>
          <a:xfrm>
            <a:off x="457200" y="2142115"/>
            <a:ext cx="2825100" cy="3648300"/>
          </a:xfrm>
          <a:prstGeom prst="rect">
            <a:avLst/>
          </a:prstGeom>
        </p:spPr>
        <p:txBody>
          <a:bodyPr spcFirstLastPara="1" wrap="square" lIns="0" tIns="0" rIns="91425" bIns="91425" anchor="t" anchorCtr="0">
            <a:normAutofit/>
          </a:bodyPr>
          <a:lstStyle>
            <a:lvl1pPr lvl="0" rtl="0">
              <a:lnSpc>
                <a:spcPct val="120000"/>
              </a:lnSpc>
              <a:spcBef>
                <a:spcPts val="0"/>
              </a:spcBef>
              <a:spcAft>
                <a:spcPts val="0"/>
              </a:spcAft>
              <a:buClr>
                <a:srgbClr val="00344D"/>
              </a:buClr>
              <a:buSzPts val="1200"/>
              <a:buNone/>
              <a:defRPr sz="1200">
                <a:solidFill>
                  <a:srgbClr val="00344D"/>
                </a:solidFill>
              </a:defRPr>
            </a:lvl1pPr>
            <a:lvl2pPr lvl="1" rtl="0">
              <a:lnSpc>
                <a:spcPct val="120000"/>
              </a:lnSpc>
              <a:spcBef>
                <a:spcPts val="0"/>
              </a:spcBef>
              <a:spcAft>
                <a:spcPts val="0"/>
              </a:spcAft>
              <a:buSzPts val="1400"/>
              <a:buNone/>
              <a:defRPr/>
            </a:lvl2pPr>
            <a:lvl3pPr lvl="2" rtl="0">
              <a:lnSpc>
                <a:spcPct val="120000"/>
              </a:lnSpc>
              <a:spcBef>
                <a:spcPts val="0"/>
              </a:spcBef>
              <a:spcAft>
                <a:spcPts val="0"/>
              </a:spcAft>
              <a:buSzPts val="2000"/>
              <a:buNone/>
              <a:defRPr/>
            </a:lvl3pPr>
            <a:lvl4pPr lvl="3" rtl="0">
              <a:lnSpc>
                <a:spcPct val="120000"/>
              </a:lnSpc>
              <a:spcBef>
                <a:spcPts val="0"/>
              </a:spcBef>
              <a:spcAft>
                <a:spcPts val="0"/>
              </a:spcAft>
              <a:buSzPts val="1900"/>
              <a:buNone/>
              <a:defRPr/>
            </a:lvl4pPr>
            <a:lvl5pPr lvl="4" rtl="0">
              <a:lnSpc>
                <a:spcPct val="120000"/>
              </a:lnSpc>
              <a:spcBef>
                <a:spcPts val="0"/>
              </a:spcBef>
              <a:spcAft>
                <a:spcPts val="0"/>
              </a:spcAft>
              <a:buSzPts val="1900"/>
              <a:buNone/>
              <a:defRPr/>
            </a:lvl5pPr>
            <a:lvl6pPr lvl="5" rtl="0">
              <a:lnSpc>
                <a:spcPct val="120000"/>
              </a:lnSpc>
              <a:spcBef>
                <a:spcPts val="0"/>
              </a:spcBef>
              <a:spcAft>
                <a:spcPts val="0"/>
              </a:spcAft>
              <a:buSzPts val="1900"/>
              <a:buNone/>
              <a:defRPr/>
            </a:lvl6pPr>
            <a:lvl7pPr lvl="6" rtl="0">
              <a:lnSpc>
                <a:spcPct val="120000"/>
              </a:lnSpc>
              <a:spcBef>
                <a:spcPts val="0"/>
              </a:spcBef>
              <a:spcAft>
                <a:spcPts val="0"/>
              </a:spcAft>
              <a:buSzPts val="1900"/>
              <a:buNone/>
              <a:defRPr/>
            </a:lvl7pPr>
            <a:lvl8pPr lvl="7" rtl="0">
              <a:lnSpc>
                <a:spcPct val="120000"/>
              </a:lnSpc>
              <a:spcBef>
                <a:spcPts val="0"/>
              </a:spcBef>
              <a:spcAft>
                <a:spcPts val="0"/>
              </a:spcAft>
              <a:buSzPts val="1900"/>
              <a:buNone/>
              <a:defRPr/>
            </a:lvl8pPr>
            <a:lvl9pPr lvl="8" rtl="0">
              <a:lnSpc>
                <a:spcPct val="120000"/>
              </a:lnSpc>
              <a:spcBef>
                <a:spcPts val="0"/>
              </a:spcBef>
              <a:spcAft>
                <a:spcPts val="0"/>
              </a:spcAft>
              <a:buSzPts val="1900"/>
              <a:buNone/>
              <a:defRPr/>
            </a:lvl9pPr>
          </a:lstStyle>
          <a:p>
            <a:endParaRPr/>
          </a:p>
        </p:txBody>
      </p:sp>
      <p:sp>
        <p:nvSpPr>
          <p:cNvPr id="168" name="Google Shape;168;p19"/>
          <p:cNvSpPr txBox="1">
            <a:spLocks noGrp="1"/>
          </p:cNvSpPr>
          <p:nvPr>
            <p:ph type="subTitle" idx="2"/>
          </p:nvPr>
        </p:nvSpPr>
        <p:spPr>
          <a:xfrm>
            <a:off x="457200" y="713925"/>
            <a:ext cx="2825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endParaRPr/>
          </a:p>
        </p:txBody>
      </p:sp>
      <p:sp>
        <p:nvSpPr>
          <p:cNvPr id="169" name="Google Shape;169;p19"/>
          <p:cNvSpPr txBox="1">
            <a:spLocks noGrp="1"/>
          </p:cNvSpPr>
          <p:nvPr>
            <p:ph type="title"/>
          </p:nvPr>
        </p:nvSpPr>
        <p:spPr>
          <a:xfrm>
            <a:off x="457200" y="1048150"/>
            <a:ext cx="2825100" cy="8229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sp>
        <p:nvSpPr>
          <p:cNvPr id="170" name="Google Shape;170;p19"/>
          <p:cNvSpPr txBox="1">
            <a:spLocks noGrp="1"/>
          </p:cNvSpPr>
          <p:nvPr>
            <p:ph type="subTitle" idx="3"/>
          </p:nvPr>
        </p:nvSpPr>
        <p:spPr>
          <a:xfrm>
            <a:off x="4380349" y="2194815"/>
            <a:ext cx="3460800" cy="242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171" name="Google Shape;171;p19"/>
          <p:cNvSpPr txBox="1">
            <a:spLocks noGrp="1"/>
          </p:cNvSpPr>
          <p:nvPr>
            <p:ph type="subTitle" idx="4"/>
          </p:nvPr>
        </p:nvSpPr>
        <p:spPr>
          <a:xfrm>
            <a:off x="4380349" y="2518305"/>
            <a:ext cx="3460800" cy="3251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172" name="Google Shape;172;p19"/>
          <p:cNvSpPr txBox="1">
            <a:spLocks noGrp="1"/>
          </p:cNvSpPr>
          <p:nvPr>
            <p:ph type="subTitle" idx="5"/>
          </p:nvPr>
        </p:nvSpPr>
        <p:spPr>
          <a:xfrm>
            <a:off x="8303799" y="2194815"/>
            <a:ext cx="3460800" cy="242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173" name="Google Shape;173;p19"/>
          <p:cNvSpPr txBox="1">
            <a:spLocks noGrp="1"/>
          </p:cNvSpPr>
          <p:nvPr>
            <p:ph type="subTitle" idx="6"/>
          </p:nvPr>
        </p:nvSpPr>
        <p:spPr>
          <a:xfrm>
            <a:off x="8303799" y="2518305"/>
            <a:ext cx="3460800" cy="3251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pic>
        <p:nvPicPr>
          <p:cNvPr id="174" name="Google Shape;174;p19"/>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175" name="Google Shape;175;p19"/>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20677403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18_2 Column Side Panel | 3 Line Title">
  <p:cSld name="18_2 Column Side Panel | 3 Line Title">
    <p:spTree>
      <p:nvGrpSpPr>
        <p:cNvPr id="1" name="Shape 176"/>
        <p:cNvGrpSpPr/>
        <p:nvPr/>
      </p:nvGrpSpPr>
      <p:grpSpPr>
        <a:xfrm>
          <a:off x="0" y="0"/>
          <a:ext cx="0" cy="0"/>
          <a:chOff x="0" y="0"/>
          <a:chExt cx="0" cy="0"/>
        </a:xfrm>
      </p:grpSpPr>
      <p:sp>
        <p:nvSpPr>
          <p:cNvPr id="177" name="Google Shape;177;p20"/>
          <p:cNvSpPr/>
          <p:nvPr/>
        </p:nvSpPr>
        <p:spPr>
          <a:xfrm>
            <a:off x="0" y="0"/>
            <a:ext cx="3917700" cy="6858000"/>
          </a:xfrm>
          <a:prstGeom prst="rect">
            <a:avLst/>
          </a:prstGeom>
          <a:solidFill>
            <a:srgbClr val="E3EC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0"/>
          <p:cNvSpPr txBox="1">
            <a:spLocks noGrp="1"/>
          </p:cNvSpPr>
          <p:nvPr>
            <p:ph type="subTitle" idx="1"/>
          </p:nvPr>
        </p:nvSpPr>
        <p:spPr>
          <a:xfrm>
            <a:off x="457200" y="713925"/>
            <a:ext cx="2825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endParaRPr/>
          </a:p>
        </p:txBody>
      </p:sp>
      <p:sp>
        <p:nvSpPr>
          <p:cNvPr id="179" name="Google Shape;179;p20"/>
          <p:cNvSpPr txBox="1">
            <a:spLocks noGrp="1"/>
          </p:cNvSpPr>
          <p:nvPr>
            <p:ph type="subTitle" idx="2"/>
          </p:nvPr>
        </p:nvSpPr>
        <p:spPr>
          <a:xfrm>
            <a:off x="4380349" y="2540715"/>
            <a:ext cx="3460800" cy="242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180" name="Google Shape;180;p20"/>
          <p:cNvSpPr txBox="1">
            <a:spLocks noGrp="1"/>
          </p:cNvSpPr>
          <p:nvPr>
            <p:ph type="subTitle" idx="3"/>
          </p:nvPr>
        </p:nvSpPr>
        <p:spPr>
          <a:xfrm>
            <a:off x="4380349" y="2864205"/>
            <a:ext cx="3460800" cy="3251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181" name="Google Shape;181;p20"/>
          <p:cNvSpPr txBox="1">
            <a:spLocks noGrp="1"/>
          </p:cNvSpPr>
          <p:nvPr>
            <p:ph type="subTitle" idx="4"/>
          </p:nvPr>
        </p:nvSpPr>
        <p:spPr>
          <a:xfrm>
            <a:off x="8303799" y="2540715"/>
            <a:ext cx="3460800" cy="242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182" name="Google Shape;182;p20"/>
          <p:cNvSpPr txBox="1">
            <a:spLocks noGrp="1"/>
          </p:cNvSpPr>
          <p:nvPr>
            <p:ph type="subTitle" idx="5"/>
          </p:nvPr>
        </p:nvSpPr>
        <p:spPr>
          <a:xfrm>
            <a:off x="8303799" y="2864205"/>
            <a:ext cx="3460800" cy="3251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183" name="Google Shape;183;p20"/>
          <p:cNvSpPr txBox="1">
            <a:spLocks noGrp="1"/>
          </p:cNvSpPr>
          <p:nvPr>
            <p:ph type="title"/>
          </p:nvPr>
        </p:nvSpPr>
        <p:spPr>
          <a:xfrm>
            <a:off x="457200" y="1048150"/>
            <a:ext cx="28251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sp>
        <p:nvSpPr>
          <p:cNvPr id="184" name="Google Shape;184;p20"/>
          <p:cNvSpPr txBox="1">
            <a:spLocks noGrp="1"/>
          </p:cNvSpPr>
          <p:nvPr>
            <p:ph type="subTitle" idx="6"/>
          </p:nvPr>
        </p:nvSpPr>
        <p:spPr>
          <a:xfrm>
            <a:off x="457200" y="2540711"/>
            <a:ext cx="2825100" cy="3309300"/>
          </a:xfrm>
          <a:prstGeom prst="rect">
            <a:avLst/>
          </a:prstGeom>
        </p:spPr>
        <p:txBody>
          <a:bodyPr spcFirstLastPara="1" wrap="square" lIns="0" tIns="0" rIns="91425" bIns="91425" anchor="t" anchorCtr="0">
            <a:normAutofit/>
          </a:bodyPr>
          <a:lstStyle>
            <a:lvl1pPr lvl="0" rtl="0">
              <a:lnSpc>
                <a:spcPct val="120000"/>
              </a:lnSpc>
              <a:spcBef>
                <a:spcPts val="0"/>
              </a:spcBef>
              <a:spcAft>
                <a:spcPts val="0"/>
              </a:spcAft>
              <a:buClr>
                <a:srgbClr val="00344D"/>
              </a:buClr>
              <a:buSzPts val="1200"/>
              <a:buNone/>
              <a:defRPr sz="1200">
                <a:solidFill>
                  <a:srgbClr val="00344D"/>
                </a:solidFill>
              </a:defRPr>
            </a:lvl1pPr>
            <a:lvl2pPr lvl="1" rtl="0">
              <a:lnSpc>
                <a:spcPct val="120000"/>
              </a:lnSpc>
              <a:spcBef>
                <a:spcPts val="0"/>
              </a:spcBef>
              <a:spcAft>
                <a:spcPts val="0"/>
              </a:spcAft>
              <a:buSzPts val="1400"/>
              <a:buNone/>
              <a:defRPr/>
            </a:lvl2pPr>
            <a:lvl3pPr lvl="2" rtl="0">
              <a:lnSpc>
                <a:spcPct val="120000"/>
              </a:lnSpc>
              <a:spcBef>
                <a:spcPts val="0"/>
              </a:spcBef>
              <a:spcAft>
                <a:spcPts val="0"/>
              </a:spcAft>
              <a:buSzPts val="2000"/>
              <a:buNone/>
              <a:defRPr/>
            </a:lvl3pPr>
            <a:lvl4pPr lvl="3" rtl="0">
              <a:lnSpc>
                <a:spcPct val="120000"/>
              </a:lnSpc>
              <a:spcBef>
                <a:spcPts val="0"/>
              </a:spcBef>
              <a:spcAft>
                <a:spcPts val="0"/>
              </a:spcAft>
              <a:buSzPts val="1900"/>
              <a:buNone/>
              <a:defRPr/>
            </a:lvl4pPr>
            <a:lvl5pPr lvl="4" rtl="0">
              <a:lnSpc>
                <a:spcPct val="120000"/>
              </a:lnSpc>
              <a:spcBef>
                <a:spcPts val="0"/>
              </a:spcBef>
              <a:spcAft>
                <a:spcPts val="0"/>
              </a:spcAft>
              <a:buSzPts val="1900"/>
              <a:buNone/>
              <a:defRPr/>
            </a:lvl5pPr>
            <a:lvl6pPr lvl="5" rtl="0">
              <a:lnSpc>
                <a:spcPct val="120000"/>
              </a:lnSpc>
              <a:spcBef>
                <a:spcPts val="0"/>
              </a:spcBef>
              <a:spcAft>
                <a:spcPts val="0"/>
              </a:spcAft>
              <a:buSzPts val="1900"/>
              <a:buNone/>
              <a:defRPr/>
            </a:lvl6pPr>
            <a:lvl7pPr lvl="6" rtl="0">
              <a:lnSpc>
                <a:spcPct val="120000"/>
              </a:lnSpc>
              <a:spcBef>
                <a:spcPts val="0"/>
              </a:spcBef>
              <a:spcAft>
                <a:spcPts val="0"/>
              </a:spcAft>
              <a:buSzPts val="1900"/>
              <a:buNone/>
              <a:defRPr/>
            </a:lvl7pPr>
            <a:lvl8pPr lvl="7" rtl="0">
              <a:lnSpc>
                <a:spcPct val="120000"/>
              </a:lnSpc>
              <a:spcBef>
                <a:spcPts val="0"/>
              </a:spcBef>
              <a:spcAft>
                <a:spcPts val="0"/>
              </a:spcAft>
              <a:buSzPts val="1900"/>
              <a:buNone/>
              <a:defRPr/>
            </a:lvl8pPr>
            <a:lvl9pPr lvl="8" rtl="0">
              <a:lnSpc>
                <a:spcPct val="120000"/>
              </a:lnSpc>
              <a:spcBef>
                <a:spcPts val="0"/>
              </a:spcBef>
              <a:spcAft>
                <a:spcPts val="0"/>
              </a:spcAft>
              <a:buSzPts val="1900"/>
              <a:buNone/>
              <a:defRPr/>
            </a:lvl9pPr>
          </a:lstStyle>
          <a:p>
            <a:endParaRPr/>
          </a:p>
        </p:txBody>
      </p:sp>
      <p:pic>
        <p:nvPicPr>
          <p:cNvPr id="185" name="Google Shape;185;p20"/>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186" name="Google Shape;186;p20"/>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92773774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17_2 Column Side Panel | 2 Line Title 1">
  <p:cSld name="17_2 Column Side Panel | 2 Line Title 1">
    <p:spTree>
      <p:nvGrpSpPr>
        <p:cNvPr id="1" name="Shape 187"/>
        <p:cNvGrpSpPr/>
        <p:nvPr/>
      </p:nvGrpSpPr>
      <p:grpSpPr>
        <a:xfrm>
          <a:off x="0" y="0"/>
          <a:ext cx="0" cy="0"/>
          <a:chOff x="0" y="0"/>
          <a:chExt cx="0" cy="0"/>
        </a:xfrm>
      </p:grpSpPr>
      <p:sp>
        <p:nvSpPr>
          <p:cNvPr id="188" name="Google Shape;188;p21"/>
          <p:cNvSpPr/>
          <p:nvPr/>
        </p:nvSpPr>
        <p:spPr>
          <a:xfrm>
            <a:off x="0" y="0"/>
            <a:ext cx="39177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1"/>
          <p:cNvSpPr txBox="1">
            <a:spLocks noGrp="1"/>
          </p:cNvSpPr>
          <p:nvPr>
            <p:ph type="subTitle" idx="1"/>
          </p:nvPr>
        </p:nvSpPr>
        <p:spPr>
          <a:xfrm>
            <a:off x="457200" y="2142115"/>
            <a:ext cx="2825100" cy="3648300"/>
          </a:xfrm>
          <a:prstGeom prst="rect">
            <a:avLst/>
          </a:prstGeom>
        </p:spPr>
        <p:txBody>
          <a:bodyPr spcFirstLastPara="1" wrap="square" lIns="0" tIns="0" rIns="91425" bIns="91425" anchor="t" anchorCtr="0">
            <a:normAutofit/>
          </a:bodyPr>
          <a:lstStyle>
            <a:lvl1pPr lvl="0" rtl="0">
              <a:lnSpc>
                <a:spcPct val="120000"/>
              </a:lnSpc>
              <a:spcBef>
                <a:spcPts val="0"/>
              </a:spcBef>
              <a:spcAft>
                <a:spcPts val="0"/>
              </a:spcAft>
              <a:buClr>
                <a:schemeClr val="lt1"/>
              </a:buClr>
              <a:buSzPts val="1200"/>
              <a:buNone/>
              <a:defRPr sz="1200">
                <a:solidFill>
                  <a:schemeClr val="lt1"/>
                </a:solidFill>
              </a:defRPr>
            </a:lvl1pPr>
            <a:lvl2pPr lvl="1" rtl="0">
              <a:lnSpc>
                <a:spcPct val="120000"/>
              </a:lnSpc>
              <a:spcBef>
                <a:spcPts val="0"/>
              </a:spcBef>
              <a:spcAft>
                <a:spcPts val="0"/>
              </a:spcAft>
              <a:buClr>
                <a:schemeClr val="lt1"/>
              </a:buClr>
              <a:buSzPts val="1400"/>
              <a:buNone/>
              <a:defRPr>
                <a:solidFill>
                  <a:schemeClr val="lt1"/>
                </a:solidFill>
              </a:defRPr>
            </a:lvl2pPr>
            <a:lvl3pPr lvl="2" rtl="0">
              <a:lnSpc>
                <a:spcPct val="120000"/>
              </a:lnSpc>
              <a:spcBef>
                <a:spcPts val="0"/>
              </a:spcBef>
              <a:spcAft>
                <a:spcPts val="0"/>
              </a:spcAft>
              <a:buClr>
                <a:schemeClr val="lt1"/>
              </a:buClr>
              <a:buSzPts val="2000"/>
              <a:buNone/>
              <a:defRPr>
                <a:solidFill>
                  <a:schemeClr val="lt1"/>
                </a:solidFill>
              </a:defRPr>
            </a:lvl3pPr>
            <a:lvl4pPr lvl="3" rtl="0">
              <a:lnSpc>
                <a:spcPct val="120000"/>
              </a:lnSpc>
              <a:spcBef>
                <a:spcPts val="0"/>
              </a:spcBef>
              <a:spcAft>
                <a:spcPts val="0"/>
              </a:spcAft>
              <a:buClr>
                <a:schemeClr val="lt1"/>
              </a:buClr>
              <a:buSzPts val="1900"/>
              <a:buNone/>
              <a:defRPr>
                <a:solidFill>
                  <a:schemeClr val="lt1"/>
                </a:solidFill>
              </a:defRPr>
            </a:lvl4pPr>
            <a:lvl5pPr lvl="4" rtl="0">
              <a:lnSpc>
                <a:spcPct val="120000"/>
              </a:lnSpc>
              <a:spcBef>
                <a:spcPts val="0"/>
              </a:spcBef>
              <a:spcAft>
                <a:spcPts val="0"/>
              </a:spcAft>
              <a:buClr>
                <a:schemeClr val="lt1"/>
              </a:buClr>
              <a:buSzPts val="1900"/>
              <a:buNone/>
              <a:defRPr>
                <a:solidFill>
                  <a:schemeClr val="lt1"/>
                </a:solidFill>
              </a:defRPr>
            </a:lvl5pPr>
            <a:lvl6pPr lvl="5" rtl="0">
              <a:lnSpc>
                <a:spcPct val="120000"/>
              </a:lnSpc>
              <a:spcBef>
                <a:spcPts val="0"/>
              </a:spcBef>
              <a:spcAft>
                <a:spcPts val="0"/>
              </a:spcAft>
              <a:buClr>
                <a:schemeClr val="lt1"/>
              </a:buClr>
              <a:buSzPts val="1900"/>
              <a:buNone/>
              <a:defRPr>
                <a:solidFill>
                  <a:schemeClr val="lt1"/>
                </a:solidFill>
              </a:defRPr>
            </a:lvl6pPr>
            <a:lvl7pPr lvl="6" rtl="0">
              <a:lnSpc>
                <a:spcPct val="120000"/>
              </a:lnSpc>
              <a:spcBef>
                <a:spcPts val="0"/>
              </a:spcBef>
              <a:spcAft>
                <a:spcPts val="0"/>
              </a:spcAft>
              <a:buClr>
                <a:schemeClr val="lt1"/>
              </a:buClr>
              <a:buSzPts val="1900"/>
              <a:buNone/>
              <a:defRPr>
                <a:solidFill>
                  <a:schemeClr val="lt1"/>
                </a:solidFill>
              </a:defRPr>
            </a:lvl7pPr>
            <a:lvl8pPr lvl="7" rtl="0">
              <a:lnSpc>
                <a:spcPct val="120000"/>
              </a:lnSpc>
              <a:spcBef>
                <a:spcPts val="0"/>
              </a:spcBef>
              <a:spcAft>
                <a:spcPts val="0"/>
              </a:spcAft>
              <a:buClr>
                <a:schemeClr val="lt1"/>
              </a:buClr>
              <a:buSzPts val="1900"/>
              <a:buNone/>
              <a:defRPr>
                <a:solidFill>
                  <a:schemeClr val="lt1"/>
                </a:solidFill>
              </a:defRPr>
            </a:lvl8pPr>
            <a:lvl9pPr lvl="8" rtl="0">
              <a:lnSpc>
                <a:spcPct val="120000"/>
              </a:lnSpc>
              <a:spcBef>
                <a:spcPts val="0"/>
              </a:spcBef>
              <a:spcAft>
                <a:spcPts val="0"/>
              </a:spcAft>
              <a:buClr>
                <a:schemeClr val="lt1"/>
              </a:buClr>
              <a:buSzPts val="1900"/>
              <a:buNone/>
              <a:defRPr>
                <a:solidFill>
                  <a:schemeClr val="lt1"/>
                </a:solidFill>
              </a:defRPr>
            </a:lvl9pPr>
          </a:lstStyle>
          <a:p>
            <a:endParaRPr/>
          </a:p>
        </p:txBody>
      </p:sp>
      <p:sp>
        <p:nvSpPr>
          <p:cNvPr id="190" name="Google Shape;190;p21"/>
          <p:cNvSpPr txBox="1">
            <a:spLocks noGrp="1"/>
          </p:cNvSpPr>
          <p:nvPr>
            <p:ph type="subTitle" idx="2"/>
          </p:nvPr>
        </p:nvSpPr>
        <p:spPr>
          <a:xfrm>
            <a:off x="457200" y="713925"/>
            <a:ext cx="2825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endParaRPr/>
          </a:p>
        </p:txBody>
      </p:sp>
      <p:sp>
        <p:nvSpPr>
          <p:cNvPr id="191" name="Google Shape;191;p21"/>
          <p:cNvSpPr txBox="1">
            <a:spLocks noGrp="1"/>
          </p:cNvSpPr>
          <p:nvPr>
            <p:ph type="title"/>
          </p:nvPr>
        </p:nvSpPr>
        <p:spPr>
          <a:xfrm>
            <a:off x="457200" y="1048150"/>
            <a:ext cx="2825100" cy="8229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chemeClr val="lt1"/>
              </a:buClr>
              <a:buSzPts val="2400"/>
              <a:buNone/>
              <a:defRPr sz="2400">
                <a:solidFill>
                  <a:schemeClr val="lt1"/>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sp>
        <p:nvSpPr>
          <p:cNvPr id="192" name="Google Shape;192;p21"/>
          <p:cNvSpPr txBox="1">
            <a:spLocks noGrp="1"/>
          </p:cNvSpPr>
          <p:nvPr>
            <p:ph type="subTitle" idx="3"/>
          </p:nvPr>
        </p:nvSpPr>
        <p:spPr>
          <a:xfrm>
            <a:off x="4380349" y="2194815"/>
            <a:ext cx="3460800" cy="242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193" name="Google Shape;193;p21"/>
          <p:cNvSpPr txBox="1">
            <a:spLocks noGrp="1"/>
          </p:cNvSpPr>
          <p:nvPr>
            <p:ph type="subTitle" idx="4"/>
          </p:nvPr>
        </p:nvSpPr>
        <p:spPr>
          <a:xfrm>
            <a:off x="4380349" y="2518305"/>
            <a:ext cx="3460800" cy="3251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194" name="Google Shape;194;p21"/>
          <p:cNvSpPr txBox="1">
            <a:spLocks noGrp="1"/>
          </p:cNvSpPr>
          <p:nvPr>
            <p:ph type="subTitle" idx="5"/>
          </p:nvPr>
        </p:nvSpPr>
        <p:spPr>
          <a:xfrm>
            <a:off x="8303799" y="2194815"/>
            <a:ext cx="3460800" cy="242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195" name="Google Shape;195;p21"/>
          <p:cNvSpPr txBox="1">
            <a:spLocks noGrp="1"/>
          </p:cNvSpPr>
          <p:nvPr>
            <p:ph type="subTitle" idx="6"/>
          </p:nvPr>
        </p:nvSpPr>
        <p:spPr>
          <a:xfrm>
            <a:off x="8303799" y="2518305"/>
            <a:ext cx="3460800" cy="3251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pic>
        <p:nvPicPr>
          <p:cNvPr id="196" name="Google Shape;196;p21"/>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197" name="Google Shape;197;p21"/>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407553208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19_2 Column Copy | 1 Line Title">
  <p:cSld name="19_2 Column Copy | 1 Line Title">
    <p:spTree>
      <p:nvGrpSpPr>
        <p:cNvPr id="1" name="Shape 198"/>
        <p:cNvGrpSpPr/>
        <p:nvPr/>
      </p:nvGrpSpPr>
      <p:grpSpPr>
        <a:xfrm>
          <a:off x="0" y="0"/>
          <a:ext cx="0" cy="0"/>
          <a:chOff x="0" y="0"/>
          <a:chExt cx="0" cy="0"/>
        </a:xfrm>
      </p:grpSpPr>
      <p:cxnSp>
        <p:nvCxnSpPr>
          <p:cNvPr id="199" name="Google Shape;199;p22"/>
          <p:cNvCxnSpPr/>
          <p:nvPr/>
        </p:nvCxnSpPr>
        <p:spPr>
          <a:xfrm>
            <a:off x="4163041" y="2318975"/>
            <a:ext cx="0" cy="3537900"/>
          </a:xfrm>
          <a:prstGeom prst="straightConnector1">
            <a:avLst/>
          </a:prstGeom>
          <a:noFill/>
          <a:ln w="9525" cap="flat" cmpd="sng">
            <a:solidFill>
              <a:srgbClr val="008099"/>
            </a:solidFill>
            <a:prstDash val="solid"/>
            <a:round/>
            <a:headEnd type="none" w="med" len="med"/>
            <a:tailEnd type="none" w="med" len="med"/>
          </a:ln>
        </p:spPr>
      </p:cxnSp>
      <p:sp>
        <p:nvSpPr>
          <p:cNvPr id="200" name="Google Shape;200;p22"/>
          <p:cNvSpPr txBox="1">
            <a:spLocks noGrp="1"/>
          </p:cNvSpPr>
          <p:nvPr>
            <p:ph type="subTitle" idx="1"/>
          </p:nvPr>
        </p:nvSpPr>
        <p:spPr>
          <a:xfrm>
            <a:off x="457200" y="2329250"/>
            <a:ext cx="33111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201" name="Google Shape;201;p22"/>
          <p:cNvSpPr txBox="1">
            <a:spLocks noGrp="1"/>
          </p:cNvSpPr>
          <p:nvPr>
            <p:ph type="subTitle" idx="2"/>
          </p:nvPr>
        </p:nvSpPr>
        <p:spPr>
          <a:xfrm>
            <a:off x="457200" y="2645581"/>
            <a:ext cx="3311100" cy="3186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202" name="Google Shape;202;p22"/>
          <p:cNvSpPr txBox="1">
            <a:spLocks noGrp="1"/>
          </p:cNvSpPr>
          <p:nvPr>
            <p:ph type="subTitle" idx="3"/>
          </p:nvPr>
        </p:nvSpPr>
        <p:spPr>
          <a:xfrm>
            <a:off x="4396775" y="2326575"/>
            <a:ext cx="33111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203" name="Google Shape;203;p22"/>
          <p:cNvSpPr txBox="1">
            <a:spLocks noGrp="1"/>
          </p:cNvSpPr>
          <p:nvPr>
            <p:ph type="subTitle" idx="4"/>
          </p:nvPr>
        </p:nvSpPr>
        <p:spPr>
          <a:xfrm>
            <a:off x="4396775" y="2641846"/>
            <a:ext cx="3311100" cy="3187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204" name="Google Shape;204;p22"/>
          <p:cNvSpPr txBox="1">
            <a:spLocks noGrp="1"/>
          </p:cNvSpPr>
          <p:nvPr>
            <p:ph type="subTitle" idx="5"/>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endParaRPr/>
          </a:p>
        </p:txBody>
      </p:sp>
      <p:sp>
        <p:nvSpPr>
          <p:cNvPr id="205" name="Google Shape;205;p22"/>
          <p:cNvSpPr txBox="1">
            <a:spLocks noGrp="1"/>
          </p:cNvSpPr>
          <p:nvPr>
            <p:ph type="title"/>
          </p:nvPr>
        </p:nvSpPr>
        <p:spPr>
          <a:xfrm>
            <a:off x="457200" y="1048161"/>
            <a:ext cx="5445600" cy="5571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cxnSp>
        <p:nvCxnSpPr>
          <p:cNvPr id="206" name="Google Shape;206;p22"/>
          <p:cNvCxnSpPr/>
          <p:nvPr/>
        </p:nvCxnSpPr>
        <p:spPr>
          <a:xfrm>
            <a:off x="8058716" y="2318975"/>
            <a:ext cx="0" cy="3537900"/>
          </a:xfrm>
          <a:prstGeom prst="straightConnector1">
            <a:avLst/>
          </a:prstGeom>
          <a:noFill/>
          <a:ln w="9525" cap="flat" cmpd="sng">
            <a:solidFill>
              <a:srgbClr val="008099"/>
            </a:solidFill>
            <a:prstDash val="solid"/>
            <a:round/>
            <a:headEnd type="none" w="med" len="med"/>
            <a:tailEnd type="none" w="med" len="med"/>
          </a:ln>
        </p:spPr>
      </p:cxnSp>
      <p:sp>
        <p:nvSpPr>
          <p:cNvPr id="207" name="Google Shape;207;p22"/>
          <p:cNvSpPr txBox="1">
            <a:spLocks noGrp="1"/>
          </p:cNvSpPr>
          <p:nvPr>
            <p:ph type="subTitle" idx="6"/>
          </p:nvPr>
        </p:nvSpPr>
        <p:spPr>
          <a:xfrm>
            <a:off x="8336350" y="2326575"/>
            <a:ext cx="33111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208" name="Google Shape;208;p22"/>
          <p:cNvSpPr txBox="1">
            <a:spLocks noGrp="1"/>
          </p:cNvSpPr>
          <p:nvPr>
            <p:ph type="subTitle" idx="7"/>
          </p:nvPr>
        </p:nvSpPr>
        <p:spPr>
          <a:xfrm>
            <a:off x="8336350" y="2641846"/>
            <a:ext cx="3311100" cy="3187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pic>
        <p:nvPicPr>
          <p:cNvPr id="209" name="Google Shape;209;p22"/>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210" name="Google Shape;210;p22"/>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6806742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val="1"/>
              </a:ext>
            </a:extLst>
          </p:cNvPr>
          <p:cNvSpPr/>
          <p:nvPr userDrawn="1"/>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p:nvPr>
        </p:nvSpPr>
        <p:spPr>
          <a:xfrm>
            <a:off x="649045" y="365124"/>
            <a:ext cx="9523655" cy="1501327"/>
          </a:xfrm>
        </p:spPr>
        <p:txBody>
          <a:bodyPr/>
          <a:lstStyle>
            <a:lvl1pPr>
              <a:defRPr spc="-20" baseline="0">
                <a:solidFill>
                  <a:schemeClr val="bg1"/>
                </a:solidFill>
              </a:defRPr>
            </a:lvl1pPr>
          </a:lstStyle>
          <a:p>
            <a:r>
              <a:rPr lang="en-US">
                <a:solidFill>
                  <a:srgbClr val="FFFFFF"/>
                </a:solidFill>
              </a:rPr>
              <a:t>Click to edit Master title style</a:t>
            </a: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0" y="2286000"/>
            <a:ext cx="5067300" cy="4572000"/>
          </a:xfrm>
        </p:spPr>
        <p:txBody>
          <a:bodyPr/>
          <a:lstStyle>
            <a:lvl1pPr marL="0" indent="0" algn="ctr">
              <a:buNone/>
              <a:defRPr/>
            </a:lvl1pPr>
          </a:lstStyle>
          <a:p>
            <a:r>
              <a:rPr lang="en-US"/>
              <a:t>Click to add photo</a:t>
            </a:r>
          </a:p>
        </p:txBody>
      </p:sp>
      <p:sp>
        <p:nvSpPr>
          <p:cNvPr id="7" name="Footer Placeholder 4">
            <a:extLst>
              <a:ext uri="{FF2B5EF4-FFF2-40B4-BE49-F238E27FC236}">
                <a16:creationId xmlns:a16="http://schemas.microsoft.com/office/drawing/2014/main" id="{51BAB65B-02AF-4992-85D0-8E98AB1BD96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a:effectLst>
                  <a:outerShdw blurRad="38100" dist="38100" dir="2700000" algn="tl">
                    <a:srgbClr val="000000">
                      <a:alpha val="43137"/>
                    </a:srgbClr>
                  </a:outerShdw>
                </a:effectLst>
              </a:rPr>
              <a:t>Presentation title</a:t>
            </a:r>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5819887" y="2899186"/>
            <a:ext cx="5610113" cy="3284359"/>
          </a:xfrm>
        </p:spPr>
        <p:txBody>
          <a:bodyPr>
            <a:normAutofit/>
          </a:bodyPr>
          <a:lstStyle>
            <a:lvl1pPr marL="0" indent="0">
              <a:buNone/>
              <a:defRPr/>
            </a:lvl1pPr>
          </a:lstStyle>
          <a:p>
            <a:pPr lvl="0"/>
            <a:r>
              <a:rPr lang="en-US"/>
              <a:t>Click to edit Master text styles</a:t>
            </a:r>
          </a:p>
        </p:txBody>
      </p:sp>
      <p:sp>
        <p:nvSpPr>
          <p:cNvPr id="8" name="Date Placeholder 3">
            <a:extLst>
              <a:ext uri="{FF2B5EF4-FFF2-40B4-BE49-F238E27FC236}">
                <a16:creationId xmlns:a16="http://schemas.microsoft.com/office/drawing/2014/main" id="{5CD3EB2B-80EF-4DC6-B2B6-F4B568443970}"/>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9" name="Slide Number Placeholder 5">
            <a:extLst>
              <a:ext uri="{FF2B5EF4-FFF2-40B4-BE49-F238E27FC236}">
                <a16:creationId xmlns:a16="http://schemas.microsoft.com/office/drawing/2014/main" id="{3DC3E33A-8A0A-4767-A4D9-CD8956379305}"/>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91532509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20_2 Column Copy | 2 Line Title">
  <p:cSld name="20_2 Column Copy | 2 Line Title">
    <p:spTree>
      <p:nvGrpSpPr>
        <p:cNvPr id="1" name="Shape 211"/>
        <p:cNvGrpSpPr/>
        <p:nvPr/>
      </p:nvGrpSpPr>
      <p:grpSpPr>
        <a:xfrm>
          <a:off x="0" y="0"/>
          <a:ext cx="0" cy="0"/>
          <a:chOff x="0" y="0"/>
          <a:chExt cx="0" cy="0"/>
        </a:xfrm>
      </p:grpSpPr>
      <p:sp>
        <p:nvSpPr>
          <p:cNvPr id="212" name="Google Shape;212;p23"/>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endParaRPr/>
          </a:p>
        </p:txBody>
      </p:sp>
      <p:sp>
        <p:nvSpPr>
          <p:cNvPr id="213" name="Google Shape;213;p23"/>
          <p:cNvSpPr txBox="1">
            <a:spLocks noGrp="1"/>
          </p:cNvSpPr>
          <p:nvPr>
            <p:ph type="title"/>
          </p:nvPr>
        </p:nvSpPr>
        <p:spPr>
          <a:xfrm>
            <a:off x="457200" y="1048161"/>
            <a:ext cx="5445600" cy="8229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cxnSp>
        <p:nvCxnSpPr>
          <p:cNvPr id="214" name="Google Shape;214;p23"/>
          <p:cNvCxnSpPr/>
          <p:nvPr/>
        </p:nvCxnSpPr>
        <p:spPr>
          <a:xfrm>
            <a:off x="4163050" y="2505100"/>
            <a:ext cx="0" cy="3351900"/>
          </a:xfrm>
          <a:prstGeom prst="straightConnector1">
            <a:avLst/>
          </a:prstGeom>
          <a:noFill/>
          <a:ln w="9525" cap="flat" cmpd="sng">
            <a:solidFill>
              <a:srgbClr val="008099"/>
            </a:solidFill>
            <a:prstDash val="solid"/>
            <a:round/>
            <a:headEnd type="none" w="med" len="med"/>
            <a:tailEnd type="none" w="med" len="med"/>
          </a:ln>
        </p:spPr>
      </p:cxnSp>
      <p:sp>
        <p:nvSpPr>
          <p:cNvPr id="215" name="Google Shape;215;p23"/>
          <p:cNvSpPr txBox="1">
            <a:spLocks noGrp="1"/>
          </p:cNvSpPr>
          <p:nvPr>
            <p:ph type="subTitle" idx="2"/>
          </p:nvPr>
        </p:nvSpPr>
        <p:spPr>
          <a:xfrm>
            <a:off x="457200" y="2515371"/>
            <a:ext cx="33111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216" name="Google Shape;216;p23"/>
          <p:cNvSpPr txBox="1">
            <a:spLocks noGrp="1"/>
          </p:cNvSpPr>
          <p:nvPr>
            <p:ph type="subTitle" idx="3"/>
          </p:nvPr>
        </p:nvSpPr>
        <p:spPr>
          <a:xfrm>
            <a:off x="457200" y="2831691"/>
            <a:ext cx="3311100" cy="29901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217" name="Google Shape;217;p23"/>
          <p:cNvSpPr txBox="1">
            <a:spLocks noGrp="1"/>
          </p:cNvSpPr>
          <p:nvPr>
            <p:ph type="subTitle" idx="4"/>
          </p:nvPr>
        </p:nvSpPr>
        <p:spPr>
          <a:xfrm>
            <a:off x="4396775" y="2512696"/>
            <a:ext cx="33111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218" name="Google Shape;218;p23"/>
          <p:cNvSpPr txBox="1">
            <a:spLocks noGrp="1"/>
          </p:cNvSpPr>
          <p:nvPr>
            <p:ph type="subTitle" idx="5"/>
          </p:nvPr>
        </p:nvSpPr>
        <p:spPr>
          <a:xfrm>
            <a:off x="4398264" y="2893240"/>
            <a:ext cx="3311100" cy="29901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cxnSp>
        <p:nvCxnSpPr>
          <p:cNvPr id="219" name="Google Shape;219;p23"/>
          <p:cNvCxnSpPr/>
          <p:nvPr/>
        </p:nvCxnSpPr>
        <p:spPr>
          <a:xfrm>
            <a:off x="8058725" y="2505100"/>
            <a:ext cx="0" cy="3351900"/>
          </a:xfrm>
          <a:prstGeom prst="straightConnector1">
            <a:avLst/>
          </a:prstGeom>
          <a:noFill/>
          <a:ln w="9525" cap="flat" cmpd="sng">
            <a:solidFill>
              <a:srgbClr val="008099"/>
            </a:solidFill>
            <a:prstDash val="solid"/>
            <a:round/>
            <a:headEnd type="none" w="med" len="med"/>
            <a:tailEnd type="none" w="med" len="med"/>
          </a:ln>
        </p:spPr>
      </p:cxnSp>
      <p:sp>
        <p:nvSpPr>
          <p:cNvPr id="220" name="Google Shape;220;p23"/>
          <p:cNvSpPr txBox="1">
            <a:spLocks noGrp="1"/>
          </p:cNvSpPr>
          <p:nvPr>
            <p:ph type="subTitle" idx="6"/>
          </p:nvPr>
        </p:nvSpPr>
        <p:spPr>
          <a:xfrm>
            <a:off x="8336350" y="2512696"/>
            <a:ext cx="33111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221" name="Google Shape;221;p23"/>
          <p:cNvSpPr txBox="1">
            <a:spLocks noGrp="1"/>
          </p:cNvSpPr>
          <p:nvPr>
            <p:ph type="subTitle" idx="7"/>
          </p:nvPr>
        </p:nvSpPr>
        <p:spPr>
          <a:xfrm>
            <a:off x="8336350" y="2827965"/>
            <a:ext cx="3311100" cy="29901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pic>
        <p:nvPicPr>
          <p:cNvPr id="222" name="Google Shape;222;p23"/>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223" name="Google Shape;223;p23"/>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27486932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21_2 Column Copy | 3 Line Title">
  <p:cSld name="21_2 Column Copy | 3 Line Title">
    <p:spTree>
      <p:nvGrpSpPr>
        <p:cNvPr id="1" name="Shape 224"/>
        <p:cNvGrpSpPr/>
        <p:nvPr/>
      </p:nvGrpSpPr>
      <p:grpSpPr>
        <a:xfrm>
          <a:off x="0" y="0"/>
          <a:ext cx="0" cy="0"/>
          <a:chOff x="0" y="0"/>
          <a:chExt cx="0" cy="0"/>
        </a:xfrm>
      </p:grpSpPr>
      <p:sp>
        <p:nvSpPr>
          <p:cNvPr id="225" name="Google Shape;225;p24"/>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endParaRPr/>
          </a:p>
        </p:txBody>
      </p:sp>
      <p:sp>
        <p:nvSpPr>
          <p:cNvPr id="226" name="Google Shape;226;p24"/>
          <p:cNvSpPr txBox="1">
            <a:spLocks noGrp="1"/>
          </p:cNvSpPr>
          <p:nvPr>
            <p:ph type="title"/>
          </p:nvPr>
        </p:nvSpPr>
        <p:spPr>
          <a:xfrm>
            <a:off x="457200" y="1048161"/>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cxnSp>
        <p:nvCxnSpPr>
          <p:cNvPr id="227" name="Google Shape;227;p24"/>
          <p:cNvCxnSpPr/>
          <p:nvPr/>
        </p:nvCxnSpPr>
        <p:spPr>
          <a:xfrm>
            <a:off x="4163050" y="2935151"/>
            <a:ext cx="0" cy="2922000"/>
          </a:xfrm>
          <a:prstGeom prst="straightConnector1">
            <a:avLst/>
          </a:prstGeom>
          <a:noFill/>
          <a:ln w="9525" cap="flat" cmpd="sng">
            <a:solidFill>
              <a:srgbClr val="008099"/>
            </a:solidFill>
            <a:prstDash val="solid"/>
            <a:round/>
            <a:headEnd type="none" w="med" len="med"/>
            <a:tailEnd type="none" w="med" len="med"/>
          </a:ln>
        </p:spPr>
      </p:cxnSp>
      <p:sp>
        <p:nvSpPr>
          <p:cNvPr id="228" name="Google Shape;228;p24"/>
          <p:cNvSpPr txBox="1">
            <a:spLocks noGrp="1"/>
          </p:cNvSpPr>
          <p:nvPr>
            <p:ph type="subTitle" idx="2"/>
          </p:nvPr>
        </p:nvSpPr>
        <p:spPr>
          <a:xfrm>
            <a:off x="457200" y="2945428"/>
            <a:ext cx="33111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229" name="Google Shape;229;p24"/>
          <p:cNvSpPr txBox="1">
            <a:spLocks noGrp="1"/>
          </p:cNvSpPr>
          <p:nvPr>
            <p:ph type="subTitle" idx="3"/>
          </p:nvPr>
        </p:nvSpPr>
        <p:spPr>
          <a:xfrm>
            <a:off x="457200" y="3260961"/>
            <a:ext cx="3311100" cy="25119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230" name="Google Shape;230;p24"/>
          <p:cNvSpPr txBox="1">
            <a:spLocks noGrp="1"/>
          </p:cNvSpPr>
          <p:nvPr>
            <p:ph type="subTitle" idx="4"/>
          </p:nvPr>
        </p:nvSpPr>
        <p:spPr>
          <a:xfrm>
            <a:off x="4396775" y="2942753"/>
            <a:ext cx="33111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231" name="Google Shape;231;p24"/>
          <p:cNvSpPr txBox="1">
            <a:spLocks noGrp="1"/>
          </p:cNvSpPr>
          <p:nvPr>
            <p:ph type="subTitle" idx="5"/>
          </p:nvPr>
        </p:nvSpPr>
        <p:spPr>
          <a:xfrm>
            <a:off x="4398264" y="3309471"/>
            <a:ext cx="3311100" cy="2512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cxnSp>
        <p:nvCxnSpPr>
          <p:cNvPr id="232" name="Google Shape;232;p24"/>
          <p:cNvCxnSpPr/>
          <p:nvPr/>
        </p:nvCxnSpPr>
        <p:spPr>
          <a:xfrm>
            <a:off x="8058725" y="2935151"/>
            <a:ext cx="0" cy="2922000"/>
          </a:xfrm>
          <a:prstGeom prst="straightConnector1">
            <a:avLst/>
          </a:prstGeom>
          <a:noFill/>
          <a:ln w="9525" cap="flat" cmpd="sng">
            <a:solidFill>
              <a:srgbClr val="008099"/>
            </a:solidFill>
            <a:prstDash val="solid"/>
            <a:round/>
            <a:headEnd type="none" w="med" len="med"/>
            <a:tailEnd type="none" w="med" len="med"/>
          </a:ln>
        </p:spPr>
      </p:cxnSp>
      <p:sp>
        <p:nvSpPr>
          <p:cNvPr id="233" name="Google Shape;233;p24"/>
          <p:cNvSpPr txBox="1">
            <a:spLocks noGrp="1"/>
          </p:cNvSpPr>
          <p:nvPr>
            <p:ph type="subTitle" idx="6"/>
          </p:nvPr>
        </p:nvSpPr>
        <p:spPr>
          <a:xfrm>
            <a:off x="8336350" y="2942753"/>
            <a:ext cx="33111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234" name="Google Shape;234;p24"/>
          <p:cNvSpPr txBox="1">
            <a:spLocks noGrp="1"/>
          </p:cNvSpPr>
          <p:nvPr>
            <p:ph type="subTitle" idx="7"/>
          </p:nvPr>
        </p:nvSpPr>
        <p:spPr>
          <a:xfrm>
            <a:off x="8336350" y="3258017"/>
            <a:ext cx="3311100" cy="2512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pic>
        <p:nvPicPr>
          <p:cNvPr id="235" name="Google Shape;235;p24"/>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236" name="Google Shape;236;p24"/>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240050530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22_3 Column Side Panel | 2 Line Title">
  <p:cSld name="22_3 Column Side Panel | 2 Line Title">
    <p:spTree>
      <p:nvGrpSpPr>
        <p:cNvPr id="1" name="Shape 237"/>
        <p:cNvGrpSpPr/>
        <p:nvPr/>
      </p:nvGrpSpPr>
      <p:grpSpPr>
        <a:xfrm>
          <a:off x="0" y="0"/>
          <a:ext cx="0" cy="0"/>
          <a:chOff x="0" y="0"/>
          <a:chExt cx="0" cy="0"/>
        </a:xfrm>
      </p:grpSpPr>
      <p:sp>
        <p:nvSpPr>
          <p:cNvPr id="238" name="Google Shape;238;p25"/>
          <p:cNvSpPr/>
          <p:nvPr/>
        </p:nvSpPr>
        <p:spPr>
          <a:xfrm>
            <a:off x="0" y="0"/>
            <a:ext cx="3917700" cy="6858000"/>
          </a:xfrm>
          <a:prstGeom prst="rect">
            <a:avLst/>
          </a:prstGeom>
          <a:solidFill>
            <a:srgbClr val="E3EC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5"/>
          <p:cNvSpPr txBox="1">
            <a:spLocks noGrp="1"/>
          </p:cNvSpPr>
          <p:nvPr>
            <p:ph type="subTitle" idx="1"/>
          </p:nvPr>
        </p:nvSpPr>
        <p:spPr>
          <a:xfrm>
            <a:off x="4408175" y="2231500"/>
            <a:ext cx="1978800" cy="4779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240" name="Google Shape;240;p25"/>
          <p:cNvSpPr txBox="1">
            <a:spLocks noGrp="1"/>
          </p:cNvSpPr>
          <p:nvPr>
            <p:ph type="subTitle" idx="2"/>
          </p:nvPr>
        </p:nvSpPr>
        <p:spPr>
          <a:xfrm>
            <a:off x="4408175" y="2530313"/>
            <a:ext cx="1978800" cy="6150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241" name="Google Shape;241;p25"/>
          <p:cNvSpPr txBox="1">
            <a:spLocks noGrp="1"/>
          </p:cNvSpPr>
          <p:nvPr>
            <p:ph type="subTitle" idx="3"/>
          </p:nvPr>
        </p:nvSpPr>
        <p:spPr>
          <a:xfrm>
            <a:off x="7096600" y="2231500"/>
            <a:ext cx="1978800" cy="4779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242" name="Google Shape;242;p25"/>
          <p:cNvSpPr txBox="1">
            <a:spLocks noGrp="1"/>
          </p:cNvSpPr>
          <p:nvPr>
            <p:ph type="subTitle" idx="4"/>
          </p:nvPr>
        </p:nvSpPr>
        <p:spPr>
          <a:xfrm>
            <a:off x="7096600" y="2530313"/>
            <a:ext cx="1978800" cy="6150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243" name="Google Shape;243;p25"/>
          <p:cNvSpPr txBox="1">
            <a:spLocks noGrp="1"/>
          </p:cNvSpPr>
          <p:nvPr>
            <p:ph type="subTitle" idx="5"/>
          </p:nvPr>
        </p:nvSpPr>
        <p:spPr>
          <a:xfrm>
            <a:off x="9679425" y="2231500"/>
            <a:ext cx="1978800" cy="4779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244" name="Google Shape;244;p25"/>
          <p:cNvSpPr txBox="1">
            <a:spLocks noGrp="1"/>
          </p:cNvSpPr>
          <p:nvPr>
            <p:ph type="subTitle" idx="6"/>
          </p:nvPr>
        </p:nvSpPr>
        <p:spPr>
          <a:xfrm>
            <a:off x="9679425" y="2530313"/>
            <a:ext cx="1978800" cy="6150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245" name="Google Shape;245;p25"/>
          <p:cNvSpPr txBox="1">
            <a:spLocks noGrp="1"/>
          </p:cNvSpPr>
          <p:nvPr>
            <p:ph type="subTitle" idx="7"/>
          </p:nvPr>
        </p:nvSpPr>
        <p:spPr>
          <a:xfrm>
            <a:off x="457200" y="2177200"/>
            <a:ext cx="2825100" cy="3648300"/>
          </a:xfrm>
          <a:prstGeom prst="rect">
            <a:avLst/>
          </a:prstGeom>
        </p:spPr>
        <p:txBody>
          <a:bodyPr spcFirstLastPara="1" wrap="square" lIns="0" tIns="0" rIns="91425" bIns="91425" anchor="t" anchorCtr="0">
            <a:normAutofit/>
          </a:bodyPr>
          <a:lstStyle>
            <a:lvl1pPr lvl="0" rtl="0">
              <a:lnSpc>
                <a:spcPct val="120000"/>
              </a:lnSpc>
              <a:spcBef>
                <a:spcPts val="0"/>
              </a:spcBef>
              <a:spcAft>
                <a:spcPts val="0"/>
              </a:spcAft>
              <a:buClr>
                <a:srgbClr val="00344D"/>
              </a:buClr>
              <a:buSzPts val="1200"/>
              <a:buNone/>
              <a:defRPr sz="1200">
                <a:solidFill>
                  <a:srgbClr val="00344D"/>
                </a:solidFill>
              </a:defRPr>
            </a:lvl1pPr>
            <a:lvl2pPr lvl="1" rtl="0">
              <a:lnSpc>
                <a:spcPct val="120000"/>
              </a:lnSpc>
              <a:spcBef>
                <a:spcPts val="0"/>
              </a:spcBef>
              <a:spcAft>
                <a:spcPts val="0"/>
              </a:spcAft>
              <a:buSzPts val="1400"/>
              <a:buNone/>
              <a:defRPr/>
            </a:lvl2pPr>
            <a:lvl3pPr lvl="2" rtl="0">
              <a:lnSpc>
                <a:spcPct val="120000"/>
              </a:lnSpc>
              <a:spcBef>
                <a:spcPts val="0"/>
              </a:spcBef>
              <a:spcAft>
                <a:spcPts val="0"/>
              </a:spcAft>
              <a:buSzPts val="2000"/>
              <a:buNone/>
              <a:defRPr/>
            </a:lvl3pPr>
            <a:lvl4pPr lvl="3" rtl="0">
              <a:lnSpc>
                <a:spcPct val="120000"/>
              </a:lnSpc>
              <a:spcBef>
                <a:spcPts val="0"/>
              </a:spcBef>
              <a:spcAft>
                <a:spcPts val="0"/>
              </a:spcAft>
              <a:buSzPts val="1900"/>
              <a:buNone/>
              <a:defRPr/>
            </a:lvl4pPr>
            <a:lvl5pPr lvl="4" rtl="0">
              <a:lnSpc>
                <a:spcPct val="120000"/>
              </a:lnSpc>
              <a:spcBef>
                <a:spcPts val="0"/>
              </a:spcBef>
              <a:spcAft>
                <a:spcPts val="0"/>
              </a:spcAft>
              <a:buSzPts val="1900"/>
              <a:buNone/>
              <a:defRPr/>
            </a:lvl5pPr>
            <a:lvl6pPr lvl="5" rtl="0">
              <a:lnSpc>
                <a:spcPct val="120000"/>
              </a:lnSpc>
              <a:spcBef>
                <a:spcPts val="0"/>
              </a:spcBef>
              <a:spcAft>
                <a:spcPts val="0"/>
              </a:spcAft>
              <a:buSzPts val="1900"/>
              <a:buNone/>
              <a:defRPr/>
            </a:lvl6pPr>
            <a:lvl7pPr lvl="6" rtl="0">
              <a:lnSpc>
                <a:spcPct val="120000"/>
              </a:lnSpc>
              <a:spcBef>
                <a:spcPts val="0"/>
              </a:spcBef>
              <a:spcAft>
                <a:spcPts val="0"/>
              </a:spcAft>
              <a:buSzPts val="1900"/>
              <a:buNone/>
              <a:defRPr/>
            </a:lvl7pPr>
            <a:lvl8pPr lvl="7" rtl="0">
              <a:lnSpc>
                <a:spcPct val="120000"/>
              </a:lnSpc>
              <a:spcBef>
                <a:spcPts val="0"/>
              </a:spcBef>
              <a:spcAft>
                <a:spcPts val="0"/>
              </a:spcAft>
              <a:buSzPts val="1900"/>
              <a:buNone/>
              <a:defRPr/>
            </a:lvl8pPr>
            <a:lvl9pPr lvl="8" rtl="0">
              <a:lnSpc>
                <a:spcPct val="120000"/>
              </a:lnSpc>
              <a:spcBef>
                <a:spcPts val="0"/>
              </a:spcBef>
              <a:spcAft>
                <a:spcPts val="0"/>
              </a:spcAft>
              <a:buSzPts val="1900"/>
              <a:buNone/>
              <a:defRPr/>
            </a:lvl9pPr>
          </a:lstStyle>
          <a:p>
            <a:endParaRPr/>
          </a:p>
        </p:txBody>
      </p:sp>
      <p:sp>
        <p:nvSpPr>
          <p:cNvPr id="246" name="Google Shape;246;p25"/>
          <p:cNvSpPr txBox="1">
            <a:spLocks noGrp="1"/>
          </p:cNvSpPr>
          <p:nvPr>
            <p:ph type="subTitle" idx="8"/>
          </p:nvPr>
        </p:nvSpPr>
        <p:spPr>
          <a:xfrm>
            <a:off x="457200" y="713925"/>
            <a:ext cx="2825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endParaRPr/>
          </a:p>
        </p:txBody>
      </p:sp>
      <p:sp>
        <p:nvSpPr>
          <p:cNvPr id="247" name="Google Shape;247;p25"/>
          <p:cNvSpPr txBox="1">
            <a:spLocks noGrp="1"/>
          </p:cNvSpPr>
          <p:nvPr>
            <p:ph type="title"/>
          </p:nvPr>
        </p:nvSpPr>
        <p:spPr>
          <a:xfrm>
            <a:off x="457200" y="1048150"/>
            <a:ext cx="2825100" cy="8229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pic>
        <p:nvPicPr>
          <p:cNvPr id="248" name="Google Shape;248;p25"/>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249" name="Google Shape;249;p25"/>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41104244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23_3 Column Side Panel | 3 Line Title">
  <p:cSld name="23_3 Column Side Panel | 3 Line Title">
    <p:spTree>
      <p:nvGrpSpPr>
        <p:cNvPr id="1" name="Shape 250"/>
        <p:cNvGrpSpPr/>
        <p:nvPr/>
      </p:nvGrpSpPr>
      <p:grpSpPr>
        <a:xfrm>
          <a:off x="0" y="0"/>
          <a:ext cx="0" cy="0"/>
          <a:chOff x="0" y="0"/>
          <a:chExt cx="0" cy="0"/>
        </a:xfrm>
      </p:grpSpPr>
      <p:sp>
        <p:nvSpPr>
          <p:cNvPr id="251" name="Google Shape;251;p26"/>
          <p:cNvSpPr/>
          <p:nvPr/>
        </p:nvSpPr>
        <p:spPr>
          <a:xfrm>
            <a:off x="0" y="0"/>
            <a:ext cx="3917700" cy="6858000"/>
          </a:xfrm>
          <a:prstGeom prst="rect">
            <a:avLst/>
          </a:prstGeom>
          <a:solidFill>
            <a:srgbClr val="E3EC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6"/>
          <p:cNvSpPr txBox="1">
            <a:spLocks noGrp="1"/>
          </p:cNvSpPr>
          <p:nvPr>
            <p:ph type="subTitle" idx="1"/>
          </p:nvPr>
        </p:nvSpPr>
        <p:spPr>
          <a:xfrm>
            <a:off x="457200" y="713925"/>
            <a:ext cx="2825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endParaRPr/>
          </a:p>
        </p:txBody>
      </p:sp>
      <p:sp>
        <p:nvSpPr>
          <p:cNvPr id="253" name="Google Shape;253;p26"/>
          <p:cNvSpPr txBox="1">
            <a:spLocks noGrp="1"/>
          </p:cNvSpPr>
          <p:nvPr>
            <p:ph type="title"/>
          </p:nvPr>
        </p:nvSpPr>
        <p:spPr>
          <a:xfrm>
            <a:off x="457200" y="1048150"/>
            <a:ext cx="28251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sp>
        <p:nvSpPr>
          <p:cNvPr id="254" name="Google Shape;254;p26"/>
          <p:cNvSpPr txBox="1">
            <a:spLocks noGrp="1"/>
          </p:cNvSpPr>
          <p:nvPr>
            <p:ph type="subTitle" idx="2"/>
          </p:nvPr>
        </p:nvSpPr>
        <p:spPr>
          <a:xfrm>
            <a:off x="457200" y="2542032"/>
            <a:ext cx="2825100" cy="3309300"/>
          </a:xfrm>
          <a:prstGeom prst="rect">
            <a:avLst/>
          </a:prstGeom>
        </p:spPr>
        <p:txBody>
          <a:bodyPr spcFirstLastPara="1" wrap="square" lIns="0" tIns="0" rIns="91425" bIns="91425" anchor="t" anchorCtr="0">
            <a:normAutofit/>
          </a:bodyPr>
          <a:lstStyle>
            <a:lvl1pPr lvl="0" rtl="0">
              <a:lnSpc>
                <a:spcPct val="120000"/>
              </a:lnSpc>
              <a:spcBef>
                <a:spcPts val="0"/>
              </a:spcBef>
              <a:spcAft>
                <a:spcPts val="0"/>
              </a:spcAft>
              <a:buClr>
                <a:srgbClr val="00344D"/>
              </a:buClr>
              <a:buSzPts val="1200"/>
              <a:buNone/>
              <a:defRPr sz="1200">
                <a:solidFill>
                  <a:srgbClr val="00344D"/>
                </a:solidFill>
              </a:defRPr>
            </a:lvl1pPr>
            <a:lvl2pPr lvl="1" rtl="0">
              <a:lnSpc>
                <a:spcPct val="120000"/>
              </a:lnSpc>
              <a:spcBef>
                <a:spcPts val="0"/>
              </a:spcBef>
              <a:spcAft>
                <a:spcPts val="0"/>
              </a:spcAft>
              <a:buSzPts val="1400"/>
              <a:buNone/>
              <a:defRPr/>
            </a:lvl2pPr>
            <a:lvl3pPr lvl="2" rtl="0">
              <a:lnSpc>
                <a:spcPct val="120000"/>
              </a:lnSpc>
              <a:spcBef>
                <a:spcPts val="0"/>
              </a:spcBef>
              <a:spcAft>
                <a:spcPts val="0"/>
              </a:spcAft>
              <a:buSzPts val="2000"/>
              <a:buNone/>
              <a:defRPr/>
            </a:lvl3pPr>
            <a:lvl4pPr lvl="3" rtl="0">
              <a:lnSpc>
                <a:spcPct val="120000"/>
              </a:lnSpc>
              <a:spcBef>
                <a:spcPts val="0"/>
              </a:spcBef>
              <a:spcAft>
                <a:spcPts val="0"/>
              </a:spcAft>
              <a:buSzPts val="1900"/>
              <a:buNone/>
              <a:defRPr/>
            </a:lvl4pPr>
            <a:lvl5pPr lvl="4" rtl="0">
              <a:lnSpc>
                <a:spcPct val="120000"/>
              </a:lnSpc>
              <a:spcBef>
                <a:spcPts val="0"/>
              </a:spcBef>
              <a:spcAft>
                <a:spcPts val="0"/>
              </a:spcAft>
              <a:buSzPts val="1900"/>
              <a:buNone/>
              <a:defRPr/>
            </a:lvl5pPr>
            <a:lvl6pPr lvl="5" rtl="0">
              <a:lnSpc>
                <a:spcPct val="120000"/>
              </a:lnSpc>
              <a:spcBef>
                <a:spcPts val="0"/>
              </a:spcBef>
              <a:spcAft>
                <a:spcPts val="0"/>
              </a:spcAft>
              <a:buSzPts val="1900"/>
              <a:buNone/>
              <a:defRPr/>
            </a:lvl6pPr>
            <a:lvl7pPr lvl="6" rtl="0">
              <a:lnSpc>
                <a:spcPct val="120000"/>
              </a:lnSpc>
              <a:spcBef>
                <a:spcPts val="0"/>
              </a:spcBef>
              <a:spcAft>
                <a:spcPts val="0"/>
              </a:spcAft>
              <a:buSzPts val="1900"/>
              <a:buNone/>
              <a:defRPr/>
            </a:lvl7pPr>
            <a:lvl8pPr lvl="7" rtl="0">
              <a:lnSpc>
                <a:spcPct val="120000"/>
              </a:lnSpc>
              <a:spcBef>
                <a:spcPts val="0"/>
              </a:spcBef>
              <a:spcAft>
                <a:spcPts val="0"/>
              </a:spcAft>
              <a:buSzPts val="1900"/>
              <a:buNone/>
              <a:defRPr/>
            </a:lvl8pPr>
            <a:lvl9pPr lvl="8" rtl="0">
              <a:lnSpc>
                <a:spcPct val="120000"/>
              </a:lnSpc>
              <a:spcBef>
                <a:spcPts val="0"/>
              </a:spcBef>
              <a:spcAft>
                <a:spcPts val="0"/>
              </a:spcAft>
              <a:buSzPts val="1900"/>
              <a:buNone/>
              <a:defRPr/>
            </a:lvl9pPr>
          </a:lstStyle>
          <a:p>
            <a:endParaRPr/>
          </a:p>
        </p:txBody>
      </p:sp>
      <p:pic>
        <p:nvPicPr>
          <p:cNvPr id="255" name="Google Shape;255;p26"/>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256" name="Google Shape;256;p26"/>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
        <p:nvSpPr>
          <p:cNvPr id="257" name="Google Shape;257;p26"/>
          <p:cNvSpPr txBox="1">
            <a:spLocks noGrp="1"/>
          </p:cNvSpPr>
          <p:nvPr>
            <p:ph type="subTitle" idx="3"/>
          </p:nvPr>
        </p:nvSpPr>
        <p:spPr>
          <a:xfrm>
            <a:off x="4408175" y="2542036"/>
            <a:ext cx="1978800" cy="4779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258" name="Google Shape;258;p26"/>
          <p:cNvSpPr txBox="1">
            <a:spLocks noGrp="1"/>
          </p:cNvSpPr>
          <p:nvPr>
            <p:ph type="subTitle" idx="4"/>
          </p:nvPr>
        </p:nvSpPr>
        <p:spPr>
          <a:xfrm>
            <a:off x="4408175" y="2840849"/>
            <a:ext cx="1978800" cy="6150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259" name="Google Shape;259;p26"/>
          <p:cNvSpPr txBox="1">
            <a:spLocks noGrp="1"/>
          </p:cNvSpPr>
          <p:nvPr>
            <p:ph type="subTitle" idx="5"/>
          </p:nvPr>
        </p:nvSpPr>
        <p:spPr>
          <a:xfrm>
            <a:off x="7096600" y="2542036"/>
            <a:ext cx="1978800" cy="4779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260" name="Google Shape;260;p26"/>
          <p:cNvSpPr txBox="1">
            <a:spLocks noGrp="1"/>
          </p:cNvSpPr>
          <p:nvPr>
            <p:ph type="subTitle" idx="6"/>
          </p:nvPr>
        </p:nvSpPr>
        <p:spPr>
          <a:xfrm>
            <a:off x="7096600" y="2840849"/>
            <a:ext cx="1978800" cy="6150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261" name="Google Shape;261;p26"/>
          <p:cNvSpPr txBox="1">
            <a:spLocks noGrp="1"/>
          </p:cNvSpPr>
          <p:nvPr>
            <p:ph type="subTitle" idx="7"/>
          </p:nvPr>
        </p:nvSpPr>
        <p:spPr>
          <a:xfrm>
            <a:off x="9679425" y="2542036"/>
            <a:ext cx="1978800" cy="4779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262" name="Google Shape;262;p26"/>
          <p:cNvSpPr txBox="1">
            <a:spLocks noGrp="1"/>
          </p:cNvSpPr>
          <p:nvPr>
            <p:ph type="subTitle" idx="8"/>
          </p:nvPr>
        </p:nvSpPr>
        <p:spPr>
          <a:xfrm>
            <a:off x="9679425" y="2840849"/>
            <a:ext cx="1978800" cy="6150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24948673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22_3 Column Side Panel | 2 Line Title 1">
  <p:cSld name="22_3 Column Side Panel | 2 Line Title 1">
    <p:spTree>
      <p:nvGrpSpPr>
        <p:cNvPr id="1" name="Shape 263"/>
        <p:cNvGrpSpPr/>
        <p:nvPr/>
      </p:nvGrpSpPr>
      <p:grpSpPr>
        <a:xfrm>
          <a:off x="0" y="0"/>
          <a:ext cx="0" cy="0"/>
          <a:chOff x="0" y="0"/>
          <a:chExt cx="0" cy="0"/>
        </a:xfrm>
      </p:grpSpPr>
      <p:sp>
        <p:nvSpPr>
          <p:cNvPr id="264" name="Google Shape;264;p27"/>
          <p:cNvSpPr/>
          <p:nvPr/>
        </p:nvSpPr>
        <p:spPr>
          <a:xfrm>
            <a:off x="0" y="0"/>
            <a:ext cx="39177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7"/>
          <p:cNvSpPr txBox="1">
            <a:spLocks noGrp="1"/>
          </p:cNvSpPr>
          <p:nvPr>
            <p:ph type="subTitle" idx="1"/>
          </p:nvPr>
        </p:nvSpPr>
        <p:spPr>
          <a:xfrm>
            <a:off x="4408175" y="2231500"/>
            <a:ext cx="1978800" cy="4779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266" name="Google Shape;266;p27"/>
          <p:cNvSpPr txBox="1">
            <a:spLocks noGrp="1"/>
          </p:cNvSpPr>
          <p:nvPr>
            <p:ph type="subTitle" idx="2"/>
          </p:nvPr>
        </p:nvSpPr>
        <p:spPr>
          <a:xfrm>
            <a:off x="4408175" y="2530313"/>
            <a:ext cx="1978800" cy="6150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267" name="Google Shape;267;p27"/>
          <p:cNvSpPr txBox="1">
            <a:spLocks noGrp="1"/>
          </p:cNvSpPr>
          <p:nvPr>
            <p:ph type="subTitle" idx="3"/>
          </p:nvPr>
        </p:nvSpPr>
        <p:spPr>
          <a:xfrm>
            <a:off x="7096600" y="2231500"/>
            <a:ext cx="1978800" cy="4779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268" name="Google Shape;268;p27"/>
          <p:cNvSpPr txBox="1">
            <a:spLocks noGrp="1"/>
          </p:cNvSpPr>
          <p:nvPr>
            <p:ph type="subTitle" idx="4"/>
          </p:nvPr>
        </p:nvSpPr>
        <p:spPr>
          <a:xfrm>
            <a:off x="7096600" y="2530313"/>
            <a:ext cx="1978800" cy="6150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269" name="Google Shape;269;p27"/>
          <p:cNvSpPr txBox="1">
            <a:spLocks noGrp="1"/>
          </p:cNvSpPr>
          <p:nvPr>
            <p:ph type="subTitle" idx="5"/>
          </p:nvPr>
        </p:nvSpPr>
        <p:spPr>
          <a:xfrm>
            <a:off x="9679425" y="2231500"/>
            <a:ext cx="1978800" cy="4779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270" name="Google Shape;270;p27"/>
          <p:cNvSpPr txBox="1">
            <a:spLocks noGrp="1"/>
          </p:cNvSpPr>
          <p:nvPr>
            <p:ph type="subTitle" idx="6"/>
          </p:nvPr>
        </p:nvSpPr>
        <p:spPr>
          <a:xfrm>
            <a:off x="9679425" y="2530313"/>
            <a:ext cx="1978800" cy="6150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271" name="Google Shape;271;p27"/>
          <p:cNvSpPr txBox="1">
            <a:spLocks noGrp="1"/>
          </p:cNvSpPr>
          <p:nvPr>
            <p:ph type="subTitle" idx="7"/>
          </p:nvPr>
        </p:nvSpPr>
        <p:spPr>
          <a:xfrm>
            <a:off x="457200" y="2177200"/>
            <a:ext cx="2825100" cy="3648300"/>
          </a:xfrm>
          <a:prstGeom prst="rect">
            <a:avLst/>
          </a:prstGeom>
        </p:spPr>
        <p:txBody>
          <a:bodyPr spcFirstLastPara="1" wrap="square" lIns="0" tIns="0" rIns="91425" bIns="91425" anchor="t" anchorCtr="0">
            <a:normAutofit/>
          </a:bodyPr>
          <a:lstStyle>
            <a:lvl1pPr lvl="0" rtl="0">
              <a:lnSpc>
                <a:spcPct val="120000"/>
              </a:lnSpc>
              <a:spcBef>
                <a:spcPts val="0"/>
              </a:spcBef>
              <a:spcAft>
                <a:spcPts val="0"/>
              </a:spcAft>
              <a:buClr>
                <a:schemeClr val="lt1"/>
              </a:buClr>
              <a:buSzPts val="1200"/>
              <a:buNone/>
              <a:defRPr sz="1200">
                <a:solidFill>
                  <a:schemeClr val="lt1"/>
                </a:solidFill>
              </a:defRPr>
            </a:lvl1pPr>
            <a:lvl2pPr lvl="1" rtl="0">
              <a:lnSpc>
                <a:spcPct val="120000"/>
              </a:lnSpc>
              <a:spcBef>
                <a:spcPts val="0"/>
              </a:spcBef>
              <a:spcAft>
                <a:spcPts val="0"/>
              </a:spcAft>
              <a:buClr>
                <a:schemeClr val="lt1"/>
              </a:buClr>
              <a:buSzPts val="1400"/>
              <a:buNone/>
              <a:defRPr>
                <a:solidFill>
                  <a:schemeClr val="lt1"/>
                </a:solidFill>
              </a:defRPr>
            </a:lvl2pPr>
            <a:lvl3pPr lvl="2" rtl="0">
              <a:lnSpc>
                <a:spcPct val="120000"/>
              </a:lnSpc>
              <a:spcBef>
                <a:spcPts val="0"/>
              </a:spcBef>
              <a:spcAft>
                <a:spcPts val="0"/>
              </a:spcAft>
              <a:buClr>
                <a:schemeClr val="lt1"/>
              </a:buClr>
              <a:buSzPts val="2000"/>
              <a:buNone/>
              <a:defRPr>
                <a:solidFill>
                  <a:schemeClr val="lt1"/>
                </a:solidFill>
              </a:defRPr>
            </a:lvl3pPr>
            <a:lvl4pPr lvl="3" rtl="0">
              <a:lnSpc>
                <a:spcPct val="120000"/>
              </a:lnSpc>
              <a:spcBef>
                <a:spcPts val="0"/>
              </a:spcBef>
              <a:spcAft>
                <a:spcPts val="0"/>
              </a:spcAft>
              <a:buClr>
                <a:schemeClr val="lt1"/>
              </a:buClr>
              <a:buSzPts val="1900"/>
              <a:buNone/>
              <a:defRPr>
                <a:solidFill>
                  <a:schemeClr val="lt1"/>
                </a:solidFill>
              </a:defRPr>
            </a:lvl4pPr>
            <a:lvl5pPr lvl="4" rtl="0">
              <a:lnSpc>
                <a:spcPct val="120000"/>
              </a:lnSpc>
              <a:spcBef>
                <a:spcPts val="0"/>
              </a:spcBef>
              <a:spcAft>
                <a:spcPts val="0"/>
              </a:spcAft>
              <a:buClr>
                <a:schemeClr val="lt1"/>
              </a:buClr>
              <a:buSzPts val="1900"/>
              <a:buNone/>
              <a:defRPr>
                <a:solidFill>
                  <a:schemeClr val="lt1"/>
                </a:solidFill>
              </a:defRPr>
            </a:lvl5pPr>
            <a:lvl6pPr lvl="5" rtl="0">
              <a:lnSpc>
                <a:spcPct val="120000"/>
              </a:lnSpc>
              <a:spcBef>
                <a:spcPts val="0"/>
              </a:spcBef>
              <a:spcAft>
                <a:spcPts val="0"/>
              </a:spcAft>
              <a:buClr>
                <a:schemeClr val="lt1"/>
              </a:buClr>
              <a:buSzPts val="1900"/>
              <a:buNone/>
              <a:defRPr>
                <a:solidFill>
                  <a:schemeClr val="lt1"/>
                </a:solidFill>
              </a:defRPr>
            </a:lvl6pPr>
            <a:lvl7pPr lvl="6" rtl="0">
              <a:lnSpc>
                <a:spcPct val="120000"/>
              </a:lnSpc>
              <a:spcBef>
                <a:spcPts val="0"/>
              </a:spcBef>
              <a:spcAft>
                <a:spcPts val="0"/>
              </a:spcAft>
              <a:buClr>
                <a:schemeClr val="lt1"/>
              </a:buClr>
              <a:buSzPts val="1900"/>
              <a:buNone/>
              <a:defRPr>
                <a:solidFill>
                  <a:schemeClr val="lt1"/>
                </a:solidFill>
              </a:defRPr>
            </a:lvl7pPr>
            <a:lvl8pPr lvl="7" rtl="0">
              <a:lnSpc>
                <a:spcPct val="120000"/>
              </a:lnSpc>
              <a:spcBef>
                <a:spcPts val="0"/>
              </a:spcBef>
              <a:spcAft>
                <a:spcPts val="0"/>
              </a:spcAft>
              <a:buClr>
                <a:schemeClr val="lt1"/>
              </a:buClr>
              <a:buSzPts val="1900"/>
              <a:buNone/>
              <a:defRPr>
                <a:solidFill>
                  <a:schemeClr val="lt1"/>
                </a:solidFill>
              </a:defRPr>
            </a:lvl8pPr>
            <a:lvl9pPr lvl="8" rtl="0">
              <a:lnSpc>
                <a:spcPct val="120000"/>
              </a:lnSpc>
              <a:spcBef>
                <a:spcPts val="0"/>
              </a:spcBef>
              <a:spcAft>
                <a:spcPts val="0"/>
              </a:spcAft>
              <a:buClr>
                <a:schemeClr val="lt1"/>
              </a:buClr>
              <a:buSzPts val="1900"/>
              <a:buNone/>
              <a:defRPr>
                <a:solidFill>
                  <a:schemeClr val="lt1"/>
                </a:solidFill>
              </a:defRPr>
            </a:lvl9pPr>
          </a:lstStyle>
          <a:p>
            <a:endParaRPr/>
          </a:p>
        </p:txBody>
      </p:sp>
      <p:sp>
        <p:nvSpPr>
          <p:cNvPr id="272" name="Google Shape;272;p27"/>
          <p:cNvSpPr txBox="1">
            <a:spLocks noGrp="1"/>
          </p:cNvSpPr>
          <p:nvPr>
            <p:ph type="subTitle" idx="8"/>
          </p:nvPr>
        </p:nvSpPr>
        <p:spPr>
          <a:xfrm>
            <a:off x="457200" y="713925"/>
            <a:ext cx="2825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endParaRPr/>
          </a:p>
        </p:txBody>
      </p:sp>
      <p:sp>
        <p:nvSpPr>
          <p:cNvPr id="273" name="Google Shape;273;p27"/>
          <p:cNvSpPr txBox="1">
            <a:spLocks noGrp="1"/>
          </p:cNvSpPr>
          <p:nvPr>
            <p:ph type="title"/>
          </p:nvPr>
        </p:nvSpPr>
        <p:spPr>
          <a:xfrm>
            <a:off x="457200" y="1048150"/>
            <a:ext cx="2825100" cy="8229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chemeClr val="lt1"/>
              </a:buClr>
              <a:buSzPts val="2400"/>
              <a:buNone/>
              <a:defRPr sz="2400">
                <a:solidFill>
                  <a:schemeClr val="lt1"/>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pic>
        <p:nvPicPr>
          <p:cNvPr id="274" name="Google Shape;274;p27"/>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275" name="Google Shape;275;p27"/>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48196531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24_4 Column Copy | 1 Line Title">
  <p:cSld name="24_4 Column Copy | 1 Line Title">
    <p:spTree>
      <p:nvGrpSpPr>
        <p:cNvPr id="1" name="Shape 276"/>
        <p:cNvGrpSpPr/>
        <p:nvPr/>
      </p:nvGrpSpPr>
      <p:grpSpPr>
        <a:xfrm>
          <a:off x="0" y="0"/>
          <a:ext cx="0" cy="0"/>
          <a:chOff x="0" y="0"/>
          <a:chExt cx="0" cy="0"/>
        </a:xfrm>
      </p:grpSpPr>
      <p:sp>
        <p:nvSpPr>
          <p:cNvPr id="277" name="Google Shape;277;p28"/>
          <p:cNvSpPr txBox="1">
            <a:spLocks noGrp="1"/>
          </p:cNvSpPr>
          <p:nvPr>
            <p:ph type="subTitle" idx="1"/>
          </p:nvPr>
        </p:nvSpPr>
        <p:spPr>
          <a:xfrm>
            <a:off x="6352638" y="2329250"/>
            <a:ext cx="24660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278" name="Google Shape;278;p28"/>
          <p:cNvSpPr txBox="1">
            <a:spLocks noGrp="1"/>
          </p:cNvSpPr>
          <p:nvPr>
            <p:ph type="subTitle" idx="2"/>
          </p:nvPr>
        </p:nvSpPr>
        <p:spPr>
          <a:xfrm>
            <a:off x="6352650" y="2644515"/>
            <a:ext cx="2466000" cy="3187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cxnSp>
        <p:nvCxnSpPr>
          <p:cNvPr id="279" name="Google Shape;279;p28"/>
          <p:cNvCxnSpPr/>
          <p:nvPr/>
        </p:nvCxnSpPr>
        <p:spPr>
          <a:xfrm>
            <a:off x="3193541" y="2318975"/>
            <a:ext cx="0" cy="3537900"/>
          </a:xfrm>
          <a:prstGeom prst="straightConnector1">
            <a:avLst/>
          </a:prstGeom>
          <a:noFill/>
          <a:ln w="9525" cap="flat" cmpd="sng">
            <a:solidFill>
              <a:srgbClr val="008099"/>
            </a:solidFill>
            <a:prstDash val="solid"/>
            <a:round/>
            <a:headEnd type="none" w="med" len="med"/>
            <a:tailEnd type="none" w="med" len="med"/>
          </a:ln>
        </p:spPr>
      </p:cxnSp>
      <p:sp>
        <p:nvSpPr>
          <p:cNvPr id="280" name="Google Shape;280;p28"/>
          <p:cNvSpPr txBox="1">
            <a:spLocks noGrp="1"/>
          </p:cNvSpPr>
          <p:nvPr>
            <p:ph type="subTitle" idx="3"/>
          </p:nvPr>
        </p:nvSpPr>
        <p:spPr>
          <a:xfrm>
            <a:off x="457200" y="2329250"/>
            <a:ext cx="24660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281" name="Google Shape;281;p28"/>
          <p:cNvSpPr txBox="1">
            <a:spLocks noGrp="1"/>
          </p:cNvSpPr>
          <p:nvPr>
            <p:ph type="subTitle" idx="4"/>
          </p:nvPr>
        </p:nvSpPr>
        <p:spPr>
          <a:xfrm>
            <a:off x="457200" y="2645590"/>
            <a:ext cx="2466000" cy="3187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282" name="Google Shape;282;p28"/>
          <p:cNvSpPr txBox="1">
            <a:spLocks noGrp="1"/>
          </p:cNvSpPr>
          <p:nvPr>
            <p:ph type="subTitle" idx="5"/>
          </p:nvPr>
        </p:nvSpPr>
        <p:spPr>
          <a:xfrm>
            <a:off x="3431038" y="2326575"/>
            <a:ext cx="24660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283" name="Google Shape;283;p28"/>
          <p:cNvSpPr txBox="1">
            <a:spLocks noGrp="1"/>
          </p:cNvSpPr>
          <p:nvPr>
            <p:ph type="subTitle" idx="6"/>
          </p:nvPr>
        </p:nvSpPr>
        <p:spPr>
          <a:xfrm>
            <a:off x="3431050" y="2641840"/>
            <a:ext cx="2466000" cy="3187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284" name="Google Shape;284;p28"/>
          <p:cNvSpPr txBox="1">
            <a:spLocks noGrp="1"/>
          </p:cNvSpPr>
          <p:nvPr>
            <p:ph type="subTitle" idx="7"/>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endParaRPr/>
          </a:p>
        </p:txBody>
      </p:sp>
      <p:sp>
        <p:nvSpPr>
          <p:cNvPr id="285" name="Google Shape;285;p28"/>
          <p:cNvSpPr txBox="1">
            <a:spLocks noGrp="1"/>
          </p:cNvSpPr>
          <p:nvPr>
            <p:ph type="title"/>
          </p:nvPr>
        </p:nvSpPr>
        <p:spPr>
          <a:xfrm>
            <a:off x="457200" y="1048161"/>
            <a:ext cx="5445600" cy="5571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cxnSp>
        <p:nvCxnSpPr>
          <p:cNvPr id="286" name="Google Shape;286;p28"/>
          <p:cNvCxnSpPr/>
          <p:nvPr/>
        </p:nvCxnSpPr>
        <p:spPr>
          <a:xfrm>
            <a:off x="9059116" y="2318975"/>
            <a:ext cx="0" cy="3537900"/>
          </a:xfrm>
          <a:prstGeom prst="straightConnector1">
            <a:avLst/>
          </a:prstGeom>
          <a:noFill/>
          <a:ln w="9525" cap="flat" cmpd="sng">
            <a:solidFill>
              <a:srgbClr val="008099"/>
            </a:solidFill>
            <a:prstDash val="solid"/>
            <a:round/>
            <a:headEnd type="none" w="med" len="med"/>
            <a:tailEnd type="none" w="med" len="med"/>
          </a:ln>
        </p:spPr>
      </p:cxnSp>
      <p:cxnSp>
        <p:nvCxnSpPr>
          <p:cNvPr id="287" name="Google Shape;287;p28"/>
          <p:cNvCxnSpPr/>
          <p:nvPr/>
        </p:nvCxnSpPr>
        <p:spPr>
          <a:xfrm>
            <a:off x="6115366" y="2318975"/>
            <a:ext cx="0" cy="3537900"/>
          </a:xfrm>
          <a:prstGeom prst="straightConnector1">
            <a:avLst/>
          </a:prstGeom>
          <a:noFill/>
          <a:ln w="9525" cap="flat" cmpd="sng">
            <a:solidFill>
              <a:srgbClr val="008099"/>
            </a:solidFill>
            <a:prstDash val="solid"/>
            <a:round/>
            <a:headEnd type="none" w="med" len="med"/>
            <a:tailEnd type="none" w="med" len="med"/>
          </a:ln>
        </p:spPr>
      </p:cxnSp>
      <p:sp>
        <p:nvSpPr>
          <p:cNvPr id="288" name="Google Shape;288;p28"/>
          <p:cNvSpPr txBox="1">
            <a:spLocks noGrp="1"/>
          </p:cNvSpPr>
          <p:nvPr>
            <p:ph type="subTitle" idx="8"/>
          </p:nvPr>
        </p:nvSpPr>
        <p:spPr>
          <a:xfrm>
            <a:off x="9299588" y="2329250"/>
            <a:ext cx="24660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289" name="Google Shape;289;p28"/>
          <p:cNvSpPr txBox="1">
            <a:spLocks noGrp="1"/>
          </p:cNvSpPr>
          <p:nvPr>
            <p:ph type="subTitle" idx="9"/>
          </p:nvPr>
        </p:nvSpPr>
        <p:spPr>
          <a:xfrm>
            <a:off x="9299600" y="2644515"/>
            <a:ext cx="2466000" cy="3187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pic>
        <p:nvPicPr>
          <p:cNvPr id="290" name="Google Shape;290;p28"/>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291" name="Google Shape;291;p28"/>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46491790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25_4 Column Copy | 2 Line Title">
  <p:cSld name="25_4 Column Copy | 2 Line Title">
    <p:spTree>
      <p:nvGrpSpPr>
        <p:cNvPr id="1" name="Shape 292"/>
        <p:cNvGrpSpPr/>
        <p:nvPr/>
      </p:nvGrpSpPr>
      <p:grpSpPr>
        <a:xfrm>
          <a:off x="0" y="0"/>
          <a:ext cx="0" cy="0"/>
          <a:chOff x="0" y="0"/>
          <a:chExt cx="0" cy="0"/>
        </a:xfrm>
      </p:grpSpPr>
      <p:sp>
        <p:nvSpPr>
          <p:cNvPr id="293" name="Google Shape;293;p29"/>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endParaRPr/>
          </a:p>
        </p:txBody>
      </p:sp>
      <p:sp>
        <p:nvSpPr>
          <p:cNvPr id="294" name="Google Shape;294;p29"/>
          <p:cNvSpPr txBox="1">
            <a:spLocks noGrp="1"/>
          </p:cNvSpPr>
          <p:nvPr>
            <p:ph type="title"/>
          </p:nvPr>
        </p:nvSpPr>
        <p:spPr>
          <a:xfrm>
            <a:off x="457200" y="1048161"/>
            <a:ext cx="5445600" cy="8229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sp>
        <p:nvSpPr>
          <p:cNvPr id="295" name="Google Shape;295;p29"/>
          <p:cNvSpPr txBox="1">
            <a:spLocks noGrp="1"/>
          </p:cNvSpPr>
          <p:nvPr>
            <p:ph type="subTitle" idx="2"/>
          </p:nvPr>
        </p:nvSpPr>
        <p:spPr>
          <a:xfrm>
            <a:off x="6352638" y="2501325"/>
            <a:ext cx="24660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296" name="Google Shape;296;p29"/>
          <p:cNvSpPr txBox="1">
            <a:spLocks noGrp="1"/>
          </p:cNvSpPr>
          <p:nvPr>
            <p:ph type="subTitle" idx="3"/>
          </p:nvPr>
        </p:nvSpPr>
        <p:spPr>
          <a:xfrm>
            <a:off x="6352650" y="2816590"/>
            <a:ext cx="2466000" cy="30039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cxnSp>
        <p:nvCxnSpPr>
          <p:cNvPr id="297" name="Google Shape;297;p29"/>
          <p:cNvCxnSpPr/>
          <p:nvPr/>
        </p:nvCxnSpPr>
        <p:spPr>
          <a:xfrm>
            <a:off x="3193550" y="2491050"/>
            <a:ext cx="0" cy="3365700"/>
          </a:xfrm>
          <a:prstGeom prst="straightConnector1">
            <a:avLst/>
          </a:prstGeom>
          <a:noFill/>
          <a:ln w="9525" cap="flat" cmpd="sng">
            <a:solidFill>
              <a:srgbClr val="008099"/>
            </a:solidFill>
            <a:prstDash val="solid"/>
            <a:round/>
            <a:headEnd type="none" w="med" len="med"/>
            <a:tailEnd type="none" w="med" len="med"/>
          </a:ln>
        </p:spPr>
      </p:cxnSp>
      <p:sp>
        <p:nvSpPr>
          <p:cNvPr id="298" name="Google Shape;298;p29"/>
          <p:cNvSpPr txBox="1">
            <a:spLocks noGrp="1"/>
          </p:cNvSpPr>
          <p:nvPr>
            <p:ph type="subTitle" idx="4"/>
          </p:nvPr>
        </p:nvSpPr>
        <p:spPr>
          <a:xfrm>
            <a:off x="457200" y="2501325"/>
            <a:ext cx="24660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299" name="Google Shape;299;p29"/>
          <p:cNvSpPr txBox="1">
            <a:spLocks noGrp="1"/>
          </p:cNvSpPr>
          <p:nvPr>
            <p:ph type="subTitle" idx="5"/>
          </p:nvPr>
        </p:nvSpPr>
        <p:spPr>
          <a:xfrm>
            <a:off x="457200" y="2817665"/>
            <a:ext cx="2466000" cy="30039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300" name="Google Shape;300;p29"/>
          <p:cNvSpPr txBox="1">
            <a:spLocks noGrp="1"/>
          </p:cNvSpPr>
          <p:nvPr>
            <p:ph type="subTitle" idx="6"/>
          </p:nvPr>
        </p:nvSpPr>
        <p:spPr>
          <a:xfrm>
            <a:off x="3431038" y="2498650"/>
            <a:ext cx="24660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301" name="Google Shape;301;p29"/>
          <p:cNvSpPr txBox="1">
            <a:spLocks noGrp="1"/>
          </p:cNvSpPr>
          <p:nvPr>
            <p:ph type="subTitle" idx="7"/>
          </p:nvPr>
        </p:nvSpPr>
        <p:spPr>
          <a:xfrm>
            <a:off x="3431050" y="2813915"/>
            <a:ext cx="2466000" cy="30039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cxnSp>
        <p:nvCxnSpPr>
          <p:cNvPr id="302" name="Google Shape;302;p29"/>
          <p:cNvCxnSpPr/>
          <p:nvPr/>
        </p:nvCxnSpPr>
        <p:spPr>
          <a:xfrm>
            <a:off x="9059125" y="2491050"/>
            <a:ext cx="0" cy="3365700"/>
          </a:xfrm>
          <a:prstGeom prst="straightConnector1">
            <a:avLst/>
          </a:prstGeom>
          <a:noFill/>
          <a:ln w="9525" cap="flat" cmpd="sng">
            <a:solidFill>
              <a:srgbClr val="008099"/>
            </a:solidFill>
            <a:prstDash val="solid"/>
            <a:round/>
            <a:headEnd type="none" w="med" len="med"/>
            <a:tailEnd type="none" w="med" len="med"/>
          </a:ln>
        </p:spPr>
      </p:cxnSp>
      <p:cxnSp>
        <p:nvCxnSpPr>
          <p:cNvPr id="303" name="Google Shape;303;p29"/>
          <p:cNvCxnSpPr/>
          <p:nvPr/>
        </p:nvCxnSpPr>
        <p:spPr>
          <a:xfrm>
            <a:off x="6115375" y="2491050"/>
            <a:ext cx="0" cy="3365700"/>
          </a:xfrm>
          <a:prstGeom prst="straightConnector1">
            <a:avLst/>
          </a:prstGeom>
          <a:noFill/>
          <a:ln w="9525" cap="flat" cmpd="sng">
            <a:solidFill>
              <a:srgbClr val="008099"/>
            </a:solidFill>
            <a:prstDash val="solid"/>
            <a:round/>
            <a:headEnd type="none" w="med" len="med"/>
            <a:tailEnd type="none" w="med" len="med"/>
          </a:ln>
        </p:spPr>
      </p:cxnSp>
      <p:sp>
        <p:nvSpPr>
          <p:cNvPr id="304" name="Google Shape;304;p29"/>
          <p:cNvSpPr txBox="1">
            <a:spLocks noGrp="1"/>
          </p:cNvSpPr>
          <p:nvPr>
            <p:ph type="subTitle" idx="8"/>
          </p:nvPr>
        </p:nvSpPr>
        <p:spPr>
          <a:xfrm>
            <a:off x="9299588" y="2501325"/>
            <a:ext cx="24660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305" name="Google Shape;305;p29"/>
          <p:cNvSpPr txBox="1">
            <a:spLocks noGrp="1"/>
          </p:cNvSpPr>
          <p:nvPr>
            <p:ph type="subTitle" idx="9"/>
          </p:nvPr>
        </p:nvSpPr>
        <p:spPr>
          <a:xfrm>
            <a:off x="9299600" y="2816590"/>
            <a:ext cx="2466000" cy="30039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pic>
        <p:nvPicPr>
          <p:cNvPr id="306" name="Google Shape;306;p29"/>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307" name="Google Shape;307;p29"/>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13596087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26_4 Column Copy | 3 Line Title">
  <p:cSld name="26_4 Column Copy | 3 Line Title">
    <p:spTree>
      <p:nvGrpSpPr>
        <p:cNvPr id="1" name="Shape 308"/>
        <p:cNvGrpSpPr/>
        <p:nvPr/>
      </p:nvGrpSpPr>
      <p:grpSpPr>
        <a:xfrm>
          <a:off x="0" y="0"/>
          <a:ext cx="0" cy="0"/>
          <a:chOff x="0" y="0"/>
          <a:chExt cx="0" cy="0"/>
        </a:xfrm>
      </p:grpSpPr>
      <p:sp>
        <p:nvSpPr>
          <p:cNvPr id="309" name="Google Shape;309;p30"/>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endParaRPr/>
          </a:p>
        </p:txBody>
      </p:sp>
      <p:sp>
        <p:nvSpPr>
          <p:cNvPr id="310" name="Google Shape;310;p30"/>
          <p:cNvSpPr txBox="1">
            <a:spLocks noGrp="1"/>
          </p:cNvSpPr>
          <p:nvPr>
            <p:ph type="title"/>
          </p:nvPr>
        </p:nvSpPr>
        <p:spPr>
          <a:xfrm>
            <a:off x="457200" y="1048161"/>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sp>
        <p:nvSpPr>
          <p:cNvPr id="311" name="Google Shape;311;p30"/>
          <p:cNvSpPr txBox="1">
            <a:spLocks noGrp="1"/>
          </p:cNvSpPr>
          <p:nvPr>
            <p:ph type="subTitle" idx="2"/>
          </p:nvPr>
        </p:nvSpPr>
        <p:spPr>
          <a:xfrm>
            <a:off x="6352638" y="2941506"/>
            <a:ext cx="24660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312" name="Google Shape;312;p30"/>
          <p:cNvSpPr txBox="1">
            <a:spLocks noGrp="1"/>
          </p:cNvSpPr>
          <p:nvPr>
            <p:ph type="subTitle" idx="3"/>
          </p:nvPr>
        </p:nvSpPr>
        <p:spPr>
          <a:xfrm>
            <a:off x="6352650" y="3256375"/>
            <a:ext cx="2466000" cy="2564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cxnSp>
        <p:nvCxnSpPr>
          <p:cNvPr id="313" name="Google Shape;313;p30"/>
          <p:cNvCxnSpPr/>
          <p:nvPr/>
        </p:nvCxnSpPr>
        <p:spPr>
          <a:xfrm>
            <a:off x="3193550" y="2931226"/>
            <a:ext cx="0" cy="2925600"/>
          </a:xfrm>
          <a:prstGeom prst="straightConnector1">
            <a:avLst/>
          </a:prstGeom>
          <a:noFill/>
          <a:ln w="9525" cap="flat" cmpd="sng">
            <a:solidFill>
              <a:srgbClr val="008099"/>
            </a:solidFill>
            <a:prstDash val="solid"/>
            <a:round/>
            <a:headEnd type="none" w="med" len="med"/>
            <a:tailEnd type="none" w="med" len="med"/>
          </a:ln>
        </p:spPr>
      </p:cxnSp>
      <p:sp>
        <p:nvSpPr>
          <p:cNvPr id="314" name="Google Shape;314;p30"/>
          <p:cNvSpPr txBox="1">
            <a:spLocks noGrp="1"/>
          </p:cNvSpPr>
          <p:nvPr>
            <p:ph type="subTitle" idx="4"/>
          </p:nvPr>
        </p:nvSpPr>
        <p:spPr>
          <a:xfrm>
            <a:off x="457200" y="2941506"/>
            <a:ext cx="24660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315" name="Google Shape;315;p30"/>
          <p:cNvSpPr txBox="1">
            <a:spLocks noGrp="1"/>
          </p:cNvSpPr>
          <p:nvPr>
            <p:ph type="subTitle" idx="5"/>
          </p:nvPr>
        </p:nvSpPr>
        <p:spPr>
          <a:xfrm>
            <a:off x="457200" y="3257292"/>
            <a:ext cx="2466000" cy="2564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316" name="Google Shape;316;p30"/>
          <p:cNvSpPr txBox="1">
            <a:spLocks noGrp="1"/>
          </p:cNvSpPr>
          <p:nvPr>
            <p:ph type="subTitle" idx="6"/>
          </p:nvPr>
        </p:nvSpPr>
        <p:spPr>
          <a:xfrm>
            <a:off x="3431038" y="2938831"/>
            <a:ext cx="24660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317" name="Google Shape;317;p30"/>
          <p:cNvSpPr txBox="1">
            <a:spLocks noGrp="1"/>
          </p:cNvSpPr>
          <p:nvPr>
            <p:ph type="subTitle" idx="7"/>
          </p:nvPr>
        </p:nvSpPr>
        <p:spPr>
          <a:xfrm>
            <a:off x="3431050" y="3254091"/>
            <a:ext cx="2466000" cy="2564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cxnSp>
        <p:nvCxnSpPr>
          <p:cNvPr id="318" name="Google Shape;318;p30"/>
          <p:cNvCxnSpPr/>
          <p:nvPr/>
        </p:nvCxnSpPr>
        <p:spPr>
          <a:xfrm>
            <a:off x="9059125" y="2931226"/>
            <a:ext cx="0" cy="2925600"/>
          </a:xfrm>
          <a:prstGeom prst="straightConnector1">
            <a:avLst/>
          </a:prstGeom>
          <a:noFill/>
          <a:ln w="9525" cap="flat" cmpd="sng">
            <a:solidFill>
              <a:srgbClr val="008099"/>
            </a:solidFill>
            <a:prstDash val="solid"/>
            <a:round/>
            <a:headEnd type="none" w="med" len="med"/>
            <a:tailEnd type="none" w="med" len="med"/>
          </a:ln>
        </p:spPr>
      </p:cxnSp>
      <p:cxnSp>
        <p:nvCxnSpPr>
          <p:cNvPr id="319" name="Google Shape;319;p30"/>
          <p:cNvCxnSpPr/>
          <p:nvPr/>
        </p:nvCxnSpPr>
        <p:spPr>
          <a:xfrm>
            <a:off x="6115375" y="2931226"/>
            <a:ext cx="0" cy="2925600"/>
          </a:xfrm>
          <a:prstGeom prst="straightConnector1">
            <a:avLst/>
          </a:prstGeom>
          <a:noFill/>
          <a:ln w="9525" cap="flat" cmpd="sng">
            <a:solidFill>
              <a:srgbClr val="008099"/>
            </a:solidFill>
            <a:prstDash val="solid"/>
            <a:round/>
            <a:headEnd type="none" w="med" len="med"/>
            <a:tailEnd type="none" w="med" len="med"/>
          </a:ln>
        </p:spPr>
      </p:cxnSp>
      <p:sp>
        <p:nvSpPr>
          <p:cNvPr id="320" name="Google Shape;320;p30"/>
          <p:cNvSpPr txBox="1">
            <a:spLocks noGrp="1"/>
          </p:cNvSpPr>
          <p:nvPr>
            <p:ph type="subTitle" idx="8"/>
          </p:nvPr>
        </p:nvSpPr>
        <p:spPr>
          <a:xfrm>
            <a:off x="9299588" y="2941506"/>
            <a:ext cx="24660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321" name="Google Shape;321;p30"/>
          <p:cNvSpPr txBox="1">
            <a:spLocks noGrp="1"/>
          </p:cNvSpPr>
          <p:nvPr>
            <p:ph type="subTitle" idx="9"/>
          </p:nvPr>
        </p:nvSpPr>
        <p:spPr>
          <a:xfrm>
            <a:off x="9299600" y="3256375"/>
            <a:ext cx="2466000" cy="2564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pic>
        <p:nvPicPr>
          <p:cNvPr id="322" name="Google Shape;322;p30"/>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323" name="Google Shape;323;p30"/>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425588569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27_Callout">
  <p:cSld name="27_Callout">
    <p:bg>
      <p:bgPr>
        <a:solidFill>
          <a:srgbClr val="E3ECEC">
            <a:alpha val="51400"/>
          </a:srgbClr>
        </a:solidFill>
        <a:effectLst/>
      </p:bgPr>
    </p:bg>
    <p:spTree>
      <p:nvGrpSpPr>
        <p:cNvPr id="1" name="Shape 324"/>
        <p:cNvGrpSpPr/>
        <p:nvPr/>
      </p:nvGrpSpPr>
      <p:grpSpPr>
        <a:xfrm>
          <a:off x="0" y="0"/>
          <a:ext cx="0" cy="0"/>
          <a:chOff x="0" y="0"/>
          <a:chExt cx="0" cy="0"/>
        </a:xfrm>
      </p:grpSpPr>
      <p:pic>
        <p:nvPicPr>
          <p:cNvPr id="325" name="Google Shape;325;p31"/>
          <p:cNvPicPr preferRelativeResize="0"/>
          <p:nvPr/>
        </p:nvPicPr>
        <p:blipFill rotWithShape="1">
          <a:blip r:embed="rId2">
            <a:alphaModFix/>
          </a:blip>
          <a:srcRect r="25071" b="37651"/>
          <a:stretch/>
        </p:blipFill>
        <p:spPr>
          <a:xfrm>
            <a:off x="8568500" y="3614675"/>
            <a:ext cx="3623498" cy="3243325"/>
          </a:xfrm>
          <a:prstGeom prst="rect">
            <a:avLst/>
          </a:prstGeom>
          <a:noFill/>
          <a:ln>
            <a:noFill/>
          </a:ln>
        </p:spPr>
      </p:pic>
      <p:sp>
        <p:nvSpPr>
          <p:cNvPr id="326" name="Google Shape;326;p31"/>
          <p:cNvSpPr txBox="1">
            <a:spLocks noGrp="1"/>
          </p:cNvSpPr>
          <p:nvPr>
            <p:ph type="title"/>
          </p:nvPr>
        </p:nvSpPr>
        <p:spPr>
          <a:xfrm>
            <a:off x="457200" y="1480925"/>
            <a:ext cx="6633300" cy="1656300"/>
          </a:xfrm>
          <a:prstGeom prst="rect">
            <a:avLst/>
          </a:prstGeom>
        </p:spPr>
        <p:txBody>
          <a:bodyPr spcFirstLastPara="1" wrap="square" lIns="0" tIns="91425" rIns="91425" bIns="91425" anchor="t" anchorCtr="0">
            <a:spAutoFit/>
          </a:bodyPr>
          <a:lstStyle>
            <a:lvl1pPr lvl="0" rtl="0">
              <a:lnSpc>
                <a:spcPct val="100000"/>
              </a:lnSpc>
              <a:spcBef>
                <a:spcPts val="0"/>
              </a:spcBef>
              <a:spcAft>
                <a:spcPts val="0"/>
              </a:spcAft>
              <a:buClr>
                <a:srgbClr val="008099"/>
              </a:buClr>
              <a:buSzPts val="4800"/>
              <a:buNone/>
              <a:defRPr sz="4800">
                <a:solidFill>
                  <a:srgbClr val="008099"/>
                </a:solidFill>
              </a:defRPr>
            </a:lvl1pPr>
            <a:lvl2pPr lvl="1" rtl="0">
              <a:spcBef>
                <a:spcPts val="0"/>
              </a:spcBef>
              <a:spcAft>
                <a:spcPts val="0"/>
              </a:spcAft>
              <a:buClr>
                <a:srgbClr val="008099"/>
              </a:buClr>
              <a:buSzPts val="1500"/>
              <a:buNone/>
              <a:defRPr>
                <a:solidFill>
                  <a:srgbClr val="008099"/>
                </a:solidFill>
              </a:defRPr>
            </a:lvl2pPr>
            <a:lvl3pPr lvl="2" rtl="0">
              <a:spcBef>
                <a:spcPts val="0"/>
              </a:spcBef>
              <a:spcAft>
                <a:spcPts val="0"/>
              </a:spcAft>
              <a:buClr>
                <a:srgbClr val="008099"/>
              </a:buClr>
              <a:buSzPts val="1500"/>
              <a:buNone/>
              <a:defRPr>
                <a:solidFill>
                  <a:srgbClr val="008099"/>
                </a:solidFill>
              </a:defRPr>
            </a:lvl3pPr>
            <a:lvl4pPr lvl="3" rtl="0">
              <a:spcBef>
                <a:spcPts val="0"/>
              </a:spcBef>
              <a:spcAft>
                <a:spcPts val="0"/>
              </a:spcAft>
              <a:buClr>
                <a:srgbClr val="008099"/>
              </a:buClr>
              <a:buSzPts val="1500"/>
              <a:buNone/>
              <a:defRPr>
                <a:solidFill>
                  <a:srgbClr val="008099"/>
                </a:solidFill>
              </a:defRPr>
            </a:lvl4pPr>
            <a:lvl5pPr lvl="4" rtl="0">
              <a:spcBef>
                <a:spcPts val="0"/>
              </a:spcBef>
              <a:spcAft>
                <a:spcPts val="0"/>
              </a:spcAft>
              <a:buClr>
                <a:srgbClr val="008099"/>
              </a:buClr>
              <a:buSzPts val="1500"/>
              <a:buNone/>
              <a:defRPr>
                <a:solidFill>
                  <a:srgbClr val="008099"/>
                </a:solidFill>
              </a:defRPr>
            </a:lvl5pPr>
            <a:lvl6pPr lvl="5" rtl="0">
              <a:spcBef>
                <a:spcPts val="0"/>
              </a:spcBef>
              <a:spcAft>
                <a:spcPts val="0"/>
              </a:spcAft>
              <a:buClr>
                <a:srgbClr val="008099"/>
              </a:buClr>
              <a:buSzPts val="1500"/>
              <a:buNone/>
              <a:defRPr>
                <a:solidFill>
                  <a:srgbClr val="008099"/>
                </a:solidFill>
              </a:defRPr>
            </a:lvl6pPr>
            <a:lvl7pPr lvl="6" rtl="0">
              <a:spcBef>
                <a:spcPts val="0"/>
              </a:spcBef>
              <a:spcAft>
                <a:spcPts val="0"/>
              </a:spcAft>
              <a:buClr>
                <a:srgbClr val="008099"/>
              </a:buClr>
              <a:buSzPts val="1500"/>
              <a:buNone/>
              <a:defRPr>
                <a:solidFill>
                  <a:srgbClr val="008099"/>
                </a:solidFill>
              </a:defRPr>
            </a:lvl7pPr>
            <a:lvl8pPr lvl="7" rtl="0">
              <a:spcBef>
                <a:spcPts val="0"/>
              </a:spcBef>
              <a:spcAft>
                <a:spcPts val="0"/>
              </a:spcAft>
              <a:buClr>
                <a:srgbClr val="008099"/>
              </a:buClr>
              <a:buSzPts val="1500"/>
              <a:buNone/>
              <a:defRPr>
                <a:solidFill>
                  <a:srgbClr val="008099"/>
                </a:solidFill>
              </a:defRPr>
            </a:lvl8pPr>
            <a:lvl9pPr lvl="8" rtl="0">
              <a:spcBef>
                <a:spcPts val="0"/>
              </a:spcBef>
              <a:spcAft>
                <a:spcPts val="0"/>
              </a:spcAft>
              <a:buClr>
                <a:srgbClr val="008099"/>
              </a:buClr>
              <a:buSzPts val="1500"/>
              <a:buNone/>
              <a:defRPr>
                <a:solidFill>
                  <a:srgbClr val="008099"/>
                </a:solidFill>
              </a:defRPr>
            </a:lvl9pPr>
          </a:lstStyle>
          <a:p>
            <a:endParaRPr/>
          </a:p>
        </p:txBody>
      </p:sp>
      <p:sp>
        <p:nvSpPr>
          <p:cNvPr id="327" name="Google Shape;327;p31"/>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endParaRPr/>
          </a:p>
        </p:txBody>
      </p:sp>
      <p:pic>
        <p:nvPicPr>
          <p:cNvPr id="328" name="Google Shape;328;p31"/>
          <p:cNvPicPr preferRelativeResize="0"/>
          <p:nvPr/>
        </p:nvPicPr>
        <p:blipFill>
          <a:blip r:embed="rId3">
            <a:alphaModFix/>
          </a:blip>
          <a:stretch>
            <a:fillRect/>
          </a:stretch>
        </p:blipFill>
        <p:spPr>
          <a:xfrm>
            <a:off x="481208" y="6507862"/>
            <a:ext cx="624173" cy="148946"/>
          </a:xfrm>
          <a:prstGeom prst="rect">
            <a:avLst/>
          </a:prstGeom>
          <a:noFill/>
          <a:ln>
            <a:noFill/>
          </a:ln>
        </p:spPr>
      </p:pic>
      <p:sp>
        <p:nvSpPr>
          <p:cNvPr id="329" name="Google Shape;329;p31"/>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77131127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28_Quote | 3 Line">
  <p:cSld name="28_Quote | 3 Line">
    <p:bg>
      <p:bgPr>
        <a:solidFill>
          <a:srgbClr val="E3ECEC">
            <a:alpha val="51400"/>
          </a:srgbClr>
        </a:solidFill>
        <a:effectLst/>
      </p:bgPr>
    </p:bg>
    <p:spTree>
      <p:nvGrpSpPr>
        <p:cNvPr id="1" name="Shape 330"/>
        <p:cNvGrpSpPr/>
        <p:nvPr/>
      </p:nvGrpSpPr>
      <p:grpSpPr>
        <a:xfrm>
          <a:off x="0" y="0"/>
          <a:ext cx="0" cy="0"/>
          <a:chOff x="0" y="0"/>
          <a:chExt cx="0" cy="0"/>
        </a:xfrm>
      </p:grpSpPr>
      <p:pic>
        <p:nvPicPr>
          <p:cNvPr id="331" name="Google Shape;331;p32"/>
          <p:cNvPicPr preferRelativeResize="0"/>
          <p:nvPr/>
        </p:nvPicPr>
        <p:blipFill rotWithShape="1">
          <a:blip r:embed="rId2">
            <a:alphaModFix/>
          </a:blip>
          <a:srcRect r="25071" b="37651"/>
          <a:stretch/>
        </p:blipFill>
        <p:spPr>
          <a:xfrm>
            <a:off x="8568500" y="3614675"/>
            <a:ext cx="3623498" cy="3243325"/>
          </a:xfrm>
          <a:prstGeom prst="rect">
            <a:avLst/>
          </a:prstGeom>
          <a:noFill/>
          <a:ln>
            <a:noFill/>
          </a:ln>
        </p:spPr>
      </p:pic>
      <p:sp>
        <p:nvSpPr>
          <p:cNvPr id="332" name="Google Shape;332;p32"/>
          <p:cNvSpPr txBox="1">
            <a:spLocks noGrp="1"/>
          </p:cNvSpPr>
          <p:nvPr>
            <p:ph type="title"/>
          </p:nvPr>
        </p:nvSpPr>
        <p:spPr>
          <a:xfrm>
            <a:off x="457200" y="1480925"/>
            <a:ext cx="6633300" cy="2404800"/>
          </a:xfrm>
          <a:prstGeom prst="rect">
            <a:avLst/>
          </a:prstGeom>
        </p:spPr>
        <p:txBody>
          <a:bodyPr spcFirstLastPara="1" wrap="square" lIns="0" tIns="91425" rIns="91425" bIns="91425" anchor="t" anchorCtr="0">
            <a:noAutofit/>
          </a:bodyPr>
          <a:lstStyle>
            <a:lvl1pPr lvl="0" rtl="0">
              <a:lnSpc>
                <a:spcPct val="100000"/>
              </a:lnSpc>
              <a:spcBef>
                <a:spcPts val="0"/>
              </a:spcBef>
              <a:spcAft>
                <a:spcPts val="0"/>
              </a:spcAft>
              <a:buClr>
                <a:srgbClr val="008099"/>
              </a:buClr>
              <a:buSzPts val="4800"/>
              <a:buNone/>
              <a:defRPr sz="4800">
                <a:solidFill>
                  <a:srgbClr val="008099"/>
                </a:solidFill>
              </a:defRPr>
            </a:lvl1pPr>
            <a:lvl2pPr lvl="1" rtl="0">
              <a:spcBef>
                <a:spcPts val="0"/>
              </a:spcBef>
              <a:spcAft>
                <a:spcPts val="0"/>
              </a:spcAft>
              <a:buClr>
                <a:srgbClr val="008099"/>
              </a:buClr>
              <a:buSzPts val="1500"/>
              <a:buNone/>
              <a:defRPr>
                <a:solidFill>
                  <a:srgbClr val="008099"/>
                </a:solidFill>
              </a:defRPr>
            </a:lvl2pPr>
            <a:lvl3pPr lvl="2" rtl="0">
              <a:spcBef>
                <a:spcPts val="0"/>
              </a:spcBef>
              <a:spcAft>
                <a:spcPts val="0"/>
              </a:spcAft>
              <a:buClr>
                <a:srgbClr val="008099"/>
              </a:buClr>
              <a:buSzPts val="1500"/>
              <a:buNone/>
              <a:defRPr>
                <a:solidFill>
                  <a:srgbClr val="008099"/>
                </a:solidFill>
              </a:defRPr>
            </a:lvl3pPr>
            <a:lvl4pPr lvl="3" rtl="0">
              <a:spcBef>
                <a:spcPts val="0"/>
              </a:spcBef>
              <a:spcAft>
                <a:spcPts val="0"/>
              </a:spcAft>
              <a:buClr>
                <a:srgbClr val="008099"/>
              </a:buClr>
              <a:buSzPts val="1500"/>
              <a:buNone/>
              <a:defRPr>
                <a:solidFill>
                  <a:srgbClr val="008099"/>
                </a:solidFill>
              </a:defRPr>
            </a:lvl4pPr>
            <a:lvl5pPr lvl="4" rtl="0">
              <a:spcBef>
                <a:spcPts val="0"/>
              </a:spcBef>
              <a:spcAft>
                <a:spcPts val="0"/>
              </a:spcAft>
              <a:buClr>
                <a:srgbClr val="008099"/>
              </a:buClr>
              <a:buSzPts val="1500"/>
              <a:buNone/>
              <a:defRPr>
                <a:solidFill>
                  <a:srgbClr val="008099"/>
                </a:solidFill>
              </a:defRPr>
            </a:lvl5pPr>
            <a:lvl6pPr lvl="5" rtl="0">
              <a:spcBef>
                <a:spcPts val="0"/>
              </a:spcBef>
              <a:spcAft>
                <a:spcPts val="0"/>
              </a:spcAft>
              <a:buClr>
                <a:srgbClr val="008099"/>
              </a:buClr>
              <a:buSzPts val="1500"/>
              <a:buNone/>
              <a:defRPr>
                <a:solidFill>
                  <a:srgbClr val="008099"/>
                </a:solidFill>
              </a:defRPr>
            </a:lvl6pPr>
            <a:lvl7pPr lvl="6" rtl="0">
              <a:spcBef>
                <a:spcPts val="0"/>
              </a:spcBef>
              <a:spcAft>
                <a:spcPts val="0"/>
              </a:spcAft>
              <a:buClr>
                <a:srgbClr val="008099"/>
              </a:buClr>
              <a:buSzPts val="1500"/>
              <a:buNone/>
              <a:defRPr>
                <a:solidFill>
                  <a:srgbClr val="008099"/>
                </a:solidFill>
              </a:defRPr>
            </a:lvl7pPr>
            <a:lvl8pPr lvl="7" rtl="0">
              <a:spcBef>
                <a:spcPts val="0"/>
              </a:spcBef>
              <a:spcAft>
                <a:spcPts val="0"/>
              </a:spcAft>
              <a:buClr>
                <a:srgbClr val="008099"/>
              </a:buClr>
              <a:buSzPts val="1500"/>
              <a:buNone/>
              <a:defRPr>
                <a:solidFill>
                  <a:srgbClr val="008099"/>
                </a:solidFill>
              </a:defRPr>
            </a:lvl8pPr>
            <a:lvl9pPr lvl="8" rtl="0">
              <a:spcBef>
                <a:spcPts val="0"/>
              </a:spcBef>
              <a:spcAft>
                <a:spcPts val="0"/>
              </a:spcAft>
              <a:buClr>
                <a:srgbClr val="008099"/>
              </a:buClr>
              <a:buSzPts val="1500"/>
              <a:buNone/>
              <a:defRPr>
                <a:solidFill>
                  <a:srgbClr val="008099"/>
                </a:solidFill>
              </a:defRPr>
            </a:lvl9pPr>
          </a:lstStyle>
          <a:p>
            <a:endParaRPr/>
          </a:p>
        </p:txBody>
      </p:sp>
      <p:pic>
        <p:nvPicPr>
          <p:cNvPr id="333" name="Google Shape;333;p32"/>
          <p:cNvPicPr preferRelativeResize="0"/>
          <p:nvPr/>
        </p:nvPicPr>
        <p:blipFill>
          <a:blip r:embed="rId3">
            <a:alphaModFix/>
          </a:blip>
          <a:stretch>
            <a:fillRect/>
          </a:stretch>
        </p:blipFill>
        <p:spPr>
          <a:xfrm>
            <a:off x="436250" y="508150"/>
            <a:ext cx="918100" cy="658351"/>
          </a:xfrm>
          <a:prstGeom prst="rect">
            <a:avLst/>
          </a:prstGeom>
          <a:noFill/>
          <a:ln>
            <a:noFill/>
          </a:ln>
        </p:spPr>
      </p:pic>
      <p:sp>
        <p:nvSpPr>
          <p:cNvPr id="334" name="Google Shape;334;p32"/>
          <p:cNvSpPr txBox="1">
            <a:spLocks noGrp="1"/>
          </p:cNvSpPr>
          <p:nvPr>
            <p:ph type="subTitle" idx="1"/>
          </p:nvPr>
        </p:nvSpPr>
        <p:spPr>
          <a:xfrm>
            <a:off x="457200" y="4189725"/>
            <a:ext cx="6633300" cy="365100"/>
          </a:xfrm>
          <a:prstGeom prst="rect">
            <a:avLst/>
          </a:prstGeom>
        </p:spPr>
        <p:txBody>
          <a:bodyPr spcFirstLastPara="1" wrap="square" lIns="0" tIns="0" rIns="91425" bIns="91425" anchor="t" anchorCtr="0">
            <a:spAutoFit/>
          </a:bodyPr>
          <a:lstStyle>
            <a:lvl1pPr lvl="0" rtl="0">
              <a:lnSpc>
                <a:spcPct val="120000"/>
              </a:lnSpc>
              <a:spcBef>
                <a:spcPts val="0"/>
              </a:spcBef>
              <a:spcAft>
                <a:spcPts val="0"/>
              </a:spcAft>
              <a:buClr>
                <a:srgbClr val="00344D"/>
              </a:buClr>
              <a:buSzPts val="1200"/>
              <a:buNone/>
              <a:defRPr sz="1200">
                <a:solidFill>
                  <a:srgbClr val="00344D"/>
                </a:solidFill>
              </a:defRPr>
            </a:lvl1pPr>
            <a:lvl2pPr lvl="1" rtl="0">
              <a:spcBef>
                <a:spcPts val="500"/>
              </a:spcBef>
              <a:spcAft>
                <a:spcPts val="0"/>
              </a:spcAft>
              <a:buSzPts val="1400"/>
              <a:buNone/>
              <a:defRPr/>
            </a:lvl2pPr>
            <a:lvl3pPr lvl="2" rtl="0">
              <a:spcBef>
                <a:spcPts val="500"/>
              </a:spcBef>
              <a:spcAft>
                <a:spcPts val="0"/>
              </a:spcAft>
              <a:buSzPts val="2000"/>
              <a:buNone/>
              <a:defRPr/>
            </a:lvl3pPr>
            <a:lvl4pPr lvl="3" rtl="0">
              <a:spcBef>
                <a:spcPts val="500"/>
              </a:spcBef>
              <a:spcAft>
                <a:spcPts val="0"/>
              </a:spcAft>
              <a:buSzPts val="1900"/>
              <a:buNone/>
              <a:defRPr/>
            </a:lvl4pPr>
            <a:lvl5pPr lvl="4" rtl="0">
              <a:spcBef>
                <a:spcPts val="500"/>
              </a:spcBef>
              <a:spcAft>
                <a:spcPts val="0"/>
              </a:spcAft>
              <a:buSzPts val="1900"/>
              <a:buNone/>
              <a:defRPr/>
            </a:lvl5pPr>
            <a:lvl6pPr lvl="5" rtl="0">
              <a:spcBef>
                <a:spcPts val="500"/>
              </a:spcBef>
              <a:spcAft>
                <a:spcPts val="0"/>
              </a:spcAft>
              <a:buSzPts val="1900"/>
              <a:buNone/>
              <a:defRPr/>
            </a:lvl6pPr>
            <a:lvl7pPr lvl="6" rtl="0">
              <a:spcBef>
                <a:spcPts val="500"/>
              </a:spcBef>
              <a:spcAft>
                <a:spcPts val="0"/>
              </a:spcAft>
              <a:buSzPts val="1900"/>
              <a:buNone/>
              <a:defRPr/>
            </a:lvl7pPr>
            <a:lvl8pPr lvl="7" rtl="0">
              <a:spcBef>
                <a:spcPts val="500"/>
              </a:spcBef>
              <a:spcAft>
                <a:spcPts val="0"/>
              </a:spcAft>
              <a:buSzPts val="1900"/>
              <a:buNone/>
              <a:defRPr/>
            </a:lvl8pPr>
            <a:lvl9pPr lvl="8" rtl="0">
              <a:spcBef>
                <a:spcPts val="500"/>
              </a:spcBef>
              <a:spcAft>
                <a:spcPts val="0"/>
              </a:spcAft>
              <a:buSzPts val="1900"/>
              <a:buNone/>
              <a:defRPr/>
            </a:lvl9pPr>
          </a:lstStyle>
          <a:p>
            <a:endParaRPr/>
          </a:p>
        </p:txBody>
      </p:sp>
      <p:pic>
        <p:nvPicPr>
          <p:cNvPr id="335" name="Google Shape;335;p32"/>
          <p:cNvPicPr preferRelativeResize="0"/>
          <p:nvPr/>
        </p:nvPicPr>
        <p:blipFill>
          <a:blip r:embed="rId4">
            <a:alphaModFix/>
          </a:blip>
          <a:stretch>
            <a:fillRect/>
          </a:stretch>
        </p:blipFill>
        <p:spPr>
          <a:xfrm>
            <a:off x="481208" y="6507862"/>
            <a:ext cx="624173" cy="148946"/>
          </a:xfrm>
          <a:prstGeom prst="rect">
            <a:avLst/>
          </a:prstGeom>
          <a:noFill/>
          <a:ln>
            <a:noFill/>
          </a:ln>
        </p:spPr>
      </p:pic>
      <p:sp>
        <p:nvSpPr>
          <p:cNvPr id="336" name="Google Shape;336;p32"/>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883777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6EB31F-C5DF-49FF-8DEA-86AC0C1860A0}"/>
              </a:ext>
              <a:ext uri="{C183D7F6-B498-43B3-948B-1728B52AA6E4}">
                <adec:decorative xmlns:adec="http://schemas.microsoft.com/office/drawing/2017/decorative" val="1"/>
              </a:ext>
            </a:extLst>
          </p:cNvPr>
          <p:cNvSpPr/>
          <p:nvPr userDrawn="1"/>
        </p:nvSpPr>
        <p:spPr>
          <a:xfrm>
            <a:off x="1" y="0"/>
            <a:ext cx="7086599"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ACFE912F-46EC-49B0-9C9A-DE9CBDF9FBBF}"/>
              </a:ext>
            </a:extLst>
          </p:cNvPr>
          <p:cNvSpPr>
            <a:spLocks noGrp="1"/>
          </p:cNvSpPr>
          <p:nvPr>
            <p:ph type="ctrTitle"/>
          </p:nvPr>
        </p:nvSpPr>
        <p:spPr>
          <a:xfrm>
            <a:off x="649045" y="753035"/>
            <a:ext cx="5945393" cy="2366683"/>
          </a:xfrm>
        </p:spPr>
        <p:txBody>
          <a:bodyPr>
            <a:normAutofit/>
          </a:bodyPr>
          <a:lstStyle>
            <a:lvl1pPr>
              <a:defRPr spc="-20" baseline="0">
                <a:solidFill>
                  <a:schemeClr val="bg1"/>
                </a:solidFill>
              </a:defRPr>
            </a:lvl1pPr>
          </a:lstStyle>
          <a:p>
            <a:r>
              <a:rPr lang="en-US" sz="6000"/>
              <a:t>Click to edit Master title style</a:t>
            </a:r>
          </a:p>
        </p:txBody>
      </p:sp>
      <p:sp>
        <p:nvSpPr>
          <p:cNvPr id="5" name="Subtitle 2">
            <a:extLst>
              <a:ext uri="{FF2B5EF4-FFF2-40B4-BE49-F238E27FC236}">
                <a16:creationId xmlns:a16="http://schemas.microsoft.com/office/drawing/2014/main" id="{9BF32D81-1E24-45B8-A09D-EEAD404D8F31}"/>
              </a:ext>
            </a:extLst>
          </p:cNvPr>
          <p:cNvSpPr>
            <a:spLocks noGrp="1"/>
          </p:cNvSpPr>
          <p:nvPr>
            <p:ph type="subTitle" idx="1"/>
          </p:nvPr>
        </p:nvSpPr>
        <p:spPr>
          <a:xfrm>
            <a:off x="649045" y="3075868"/>
            <a:ext cx="5945393" cy="1108335"/>
          </a:xfrm>
        </p:spPr>
        <p:txBody>
          <a:bodyPr>
            <a:normAutofit/>
          </a:bodyPr>
          <a:lstStyle>
            <a:lvl1pPr marL="0" indent="0">
              <a:buNone/>
              <a:defRPr sz="2400">
                <a:solidFill>
                  <a:schemeClr val="bg1"/>
                </a:solidFill>
              </a:defRPr>
            </a:lvl1pPr>
          </a:lstStyle>
          <a:p>
            <a:r>
              <a:rPr lang="en-US"/>
              <a:t>Click to edit Master subtitle style</a:t>
            </a:r>
          </a:p>
        </p:txBody>
      </p:sp>
      <p:sp>
        <p:nvSpPr>
          <p:cNvPr id="16" name="Picture Placeholder 15">
            <a:extLst>
              <a:ext uri="{FF2B5EF4-FFF2-40B4-BE49-F238E27FC236}">
                <a16:creationId xmlns:a16="http://schemas.microsoft.com/office/drawing/2014/main" id="{9F9C7900-0694-4FDF-B29C-24016C0B9C60}"/>
              </a:ext>
            </a:extLst>
          </p:cNvPr>
          <p:cNvSpPr>
            <a:spLocks noGrp="1"/>
          </p:cNvSpPr>
          <p:nvPr>
            <p:ph type="pic" sz="quarter" idx="14" hasCustomPrompt="1"/>
          </p:nvPr>
        </p:nvSpPr>
        <p:spPr>
          <a:xfrm>
            <a:off x="0" y="4533900"/>
            <a:ext cx="7086598" cy="2324100"/>
          </a:xfrm>
        </p:spPr>
        <p:txBody>
          <a:bodyPr/>
          <a:lstStyle>
            <a:lvl1pPr marL="0" indent="0" algn="l">
              <a:buNone/>
              <a:defRPr/>
            </a:lvl1pPr>
          </a:lstStyle>
          <a:p>
            <a:r>
              <a:rPr lang="en-US"/>
              <a:t>Click to add photo</a:t>
            </a:r>
          </a:p>
        </p:txBody>
      </p:sp>
      <p:sp>
        <p:nvSpPr>
          <p:cNvPr id="8" name="Footer Placeholder 4">
            <a:extLst>
              <a:ext uri="{FF2B5EF4-FFF2-40B4-BE49-F238E27FC236}">
                <a16:creationId xmlns:a16="http://schemas.microsoft.com/office/drawing/2014/main" id="{52F1BABA-5C8C-4693-BD5A-974A171125F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a:defRPr/>
            </a:pPr>
            <a:r>
              <a:rPr lang="en-US">
                <a:effectLst>
                  <a:outerShdw blurRad="38100" dist="38100" dir="2700000" algn="tl">
                    <a:srgbClr val="000000">
                      <a:alpha val="43137"/>
                    </a:srgbClr>
                  </a:outerShdw>
                </a:effectLst>
              </a:rPr>
              <a:t>Presentation title</a:t>
            </a:r>
          </a:p>
        </p:txBody>
      </p:sp>
      <p:sp>
        <p:nvSpPr>
          <p:cNvPr id="14" name="Picture Placeholder 12">
            <a:extLst>
              <a:ext uri="{FF2B5EF4-FFF2-40B4-BE49-F238E27FC236}">
                <a16:creationId xmlns:a16="http://schemas.microsoft.com/office/drawing/2014/main" id="{D71BA6F2-2182-4910-8DA6-71E5AB274588}"/>
              </a:ext>
            </a:extLst>
          </p:cNvPr>
          <p:cNvSpPr>
            <a:spLocks noGrp="1"/>
          </p:cNvSpPr>
          <p:nvPr>
            <p:ph type="pic" sz="quarter" idx="13" hasCustomPrompt="1"/>
          </p:nvPr>
        </p:nvSpPr>
        <p:spPr>
          <a:xfrm>
            <a:off x="7086600" y="0"/>
            <a:ext cx="5105400" cy="4533900"/>
          </a:xfrm>
        </p:spPr>
        <p:txBody>
          <a:bodyPr/>
          <a:lstStyle>
            <a:lvl1pPr marL="0" indent="0" algn="ctr">
              <a:buNone/>
              <a:defRPr/>
            </a:lvl1pPr>
          </a:lstStyle>
          <a:p>
            <a:r>
              <a:rPr lang="en-US"/>
              <a:t>Click to add photo</a:t>
            </a:r>
          </a:p>
        </p:txBody>
      </p:sp>
      <p:sp>
        <p:nvSpPr>
          <p:cNvPr id="17" name="Picture Placeholder 15">
            <a:extLst>
              <a:ext uri="{FF2B5EF4-FFF2-40B4-BE49-F238E27FC236}">
                <a16:creationId xmlns:a16="http://schemas.microsoft.com/office/drawing/2014/main" id="{83DCD7D2-7B94-48E9-9DCA-E72E1BCE4375}"/>
              </a:ext>
            </a:extLst>
          </p:cNvPr>
          <p:cNvSpPr>
            <a:spLocks noGrp="1"/>
          </p:cNvSpPr>
          <p:nvPr>
            <p:ph type="pic" sz="quarter" idx="15" hasCustomPrompt="1"/>
          </p:nvPr>
        </p:nvSpPr>
        <p:spPr>
          <a:xfrm>
            <a:off x="7086598" y="4533900"/>
            <a:ext cx="5105402" cy="2324100"/>
          </a:xfrm>
        </p:spPr>
        <p:txBody>
          <a:bodyPr/>
          <a:lstStyle>
            <a:lvl1pPr marL="0" indent="0">
              <a:buNone/>
              <a:defRPr/>
            </a:lvl1pPr>
          </a:lstStyle>
          <a:p>
            <a:r>
              <a:rPr lang="en-US"/>
              <a:t>Click to add photo</a:t>
            </a:r>
          </a:p>
        </p:txBody>
      </p:sp>
      <p:sp>
        <p:nvSpPr>
          <p:cNvPr id="10" name="Date Placeholder 3">
            <a:extLst>
              <a:ext uri="{FF2B5EF4-FFF2-40B4-BE49-F238E27FC236}">
                <a16:creationId xmlns:a16="http://schemas.microsoft.com/office/drawing/2014/main" id="{94253B29-520A-4014-A821-4F52F57CBC62}"/>
              </a:ext>
            </a:extLst>
          </p:cNvPr>
          <p:cNvSpPr>
            <a:spLocks noGrp="1"/>
          </p:cNvSpPr>
          <p:nvPr>
            <p:ph type="dt" sz="half" idx="10"/>
          </p:nvPr>
        </p:nvSpPr>
        <p:spPr>
          <a:xfrm>
            <a:off x="7013448" y="6355080"/>
            <a:ext cx="4352544" cy="365125"/>
          </a:xfrm>
        </p:spPr>
        <p:txBody>
          <a:bodyPr/>
          <a:lstStyle>
            <a:lvl1pPr>
              <a:defRPr>
                <a:solidFill>
                  <a:schemeClr val="bg1"/>
                </a:solidFill>
              </a:defRPr>
            </a:lvl1pPr>
          </a:lstStyle>
          <a:p>
            <a:pPr>
              <a:defRPr/>
            </a:pPr>
            <a:r>
              <a:rPr lang="en-US">
                <a:effectLst>
                  <a:outerShdw blurRad="38100" dist="38100" dir="2700000" algn="tl">
                    <a:srgbClr val="000000">
                      <a:alpha val="43137"/>
                    </a:srgbClr>
                  </a:outerShdw>
                </a:effectLst>
              </a:rPr>
              <a:t>20XX</a:t>
            </a:r>
          </a:p>
        </p:txBody>
      </p:sp>
      <p:sp>
        <p:nvSpPr>
          <p:cNvPr id="11" name="Slide Number Placeholder 5">
            <a:extLst>
              <a:ext uri="{FF2B5EF4-FFF2-40B4-BE49-F238E27FC236}">
                <a16:creationId xmlns:a16="http://schemas.microsoft.com/office/drawing/2014/main" id="{46B60DEE-1456-46C0-A3E5-4CAF3E128D5B}"/>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pPr>
              <a:defRPr/>
            </a:pPr>
            <a:fld id="{2722F022-211C-4882-844C-086FEA6806AA}" type="slidenum">
              <a:rPr lang="en-US" smtClean="0">
                <a:effectLst>
                  <a:outerShdw blurRad="38100" dist="38100" dir="2700000" algn="tl">
                    <a:srgbClr val="000000">
                      <a:alpha val="43137"/>
                    </a:srgbClr>
                  </a:outerShdw>
                </a:effectLst>
              </a:rPr>
              <a:pPr>
                <a:defRPr/>
              </a:pPr>
              <a:t>‹#›</a:t>
            </a:fld>
            <a:endParaRPr 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6492926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29_Quote | 4 Line">
  <p:cSld name="29_Quote | 4 Line">
    <p:bg>
      <p:bgPr>
        <a:solidFill>
          <a:srgbClr val="E3ECEC">
            <a:alpha val="51400"/>
          </a:srgbClr>
        </a:solidFill>
        <a:effectLst/>
      </p:bgPr>
    </p:bg>
    <p:spTree>
      <p:nvGrpSpPr>
        <p:cNvPr id="1" name="Shape 337"/>
        <p:cNvGrpSpPr/>
        <p:nvPr/>
      </p:nvGrpSpPr>
      <p:grpSpPr>
        <a:xfrm>
          <a:off x="0" y="0"/>
          <a:ext cx="0" cy="0"/>
          <a:chOff x="0" y="0"/>
          <a:chExt cx="0" cy="0"/>
        </a:xfrm>
      </p:grpSpPr>
      <p:pic>
        <p:nvPicPr>
          <p:cNvPr id="338" name="Google Shape;338;p33"/>
          <p:cNvPicPr preferRelativeResize="0"/>
          <p:nvPr/>
        </p:nvPicPr>
        <p:blipFill rotWithShape="1">
          <a:blip r:embed="rId2">
            <a:alphaModFix/>
          </a:blip>
          <a:srcRect r="25071" b="37651"/>
          <a:stretch/>
        </p:blipFill>
        <p:spPr>
          <a:xfrm>
            <a:off x="8568500" y="3614675"/>
            <a:ext cx="3623498" cy="3243325"/>
          </a:xfrm>
          <a:prstGeom prst="rect">
            <a:avLst/>
          </a:prstGeom>
          <a:noFill/>
          <a:ln>
            <a:noFill/>
          </a:ln>
        </p:spPr>
      </p:pic>
      <p:sp>
        <p:nvSpPr>
          <p:cNvPr id="339" name="Google Shape;339;p33"/>
          <p:cNvSpPr txBox="1">
            <a:spLocks noGrp="1"/>
          </p:cNvSpPr>
          <p:nvPr>
            <p:ph type="title"/>
          </p:nvPr>
        </p:nvSpPr>
        <p:spPr>
          <a:xfrm>
            <a:off x="457200" y="1480925"/>
            <a:ext cx="6633300" cy="3136500"/>
          </a:xfrm>
          <a:prstGeom prst="rect">
            <a:avLst/>
          </a:prstGeom>
        </p:spPr>
        <p:txBody>
          <a:bodyPr spcFirstLastPara="1" wrap="square" lIns="0" tIns="91425" rIns="91425" bIns="91425" anchor="t" anchorCtr="0">
            <a:noAutofit/>
          </a:bodyPr>
          <a:lstStyle>
            <a:lvl1pPr lvl="0" rtl="0">
              <a:lnSpc>
                <a:spcPct val="100000"/>
              </a:lnSpc>
              <a:spcBef>
                <a:spcPts val="0"/>
              </a:spcBef>
              <a:spcAft>
                <a:spcPts val="0"/>
              </a:spcAft>
              <a:buClr>
                <a:srgbClr val="008099"/>
              </a:buClr>
              <a:buSzPts val="4800"/>
              <a:buNone/>
              <a:defRPr sz="4800">
                <a:solidFill>
                  <a:srgbClr val="008099"/>
                </a:solidFill>
              </a:defRPr>
            </a:lvl1pPr>
            <a:lvl2pPr lvl="1" rtl="0">
              <a:spcBef>
                <a:spcPts val="0"/>
              </a:spcBef>
              <a:spcAft>
                <a:spcPts val="0"/>
              </a:spcAft>
              <a:buClr>
                <a:srgbClr val="008099"/>
              </a:buClr>
              <a:buSzPts val="1500"/>
              <a:buNone/>
              <a:defRPr>
                <a:solidFill>
                  <a:srgbClr val="008099"/>
                </a:solidFill>
              </a:defRPr>
            </a:lvl2pPr>
            <a:lvl3pPr lvl="2" rtl="0">
              <a:spcBef>
                <a:spcPts val="0"/>
              </a:spcBef>
              <a:spcAft>
                <a:spcPts val="0"/>
              </a:spcAft>
              <a:buClr>
                <a:srgbClr val="008099"/>
              </a:buClr>
              <a:buSzPts val="1500"/>
              <a:buNone/>
              <a:defRPr>
                <a:solidFill>
                  <a:srgbClr val="008099"/>
                </a:solidFill>
              </a:defRPr>
            </a:lvl3pPr>
            <a:lvl4pPr lvl="3" rtl="0">
              <a:spcBef>
                <a:spcPts val="0"/>
              </a:spcBef>
              <a:spcAft>
                <a:spcPts val="0"/>
              </a:spcAft>
              <a:buClr>
                <a:srgbClr val="008099"/>
              </a:buClr>
              <a:buSzPts val="1500"/>
              <a:buNone/>
              <a:defRPr>
                <a:solidFill>
                  <a:srgbClr val="008099"/>
                </a:solidFill>
              </a:defRPr>
            </a:lvl4pPr>
            <a:lvl5pPr lvl="4" rtl="0">
              <a:spcBef>
                <a:spcPts val="0"/>
              </a:spcBef>
              <a:spcAft>
                <a:spcPts val="0"/>
              </a:spcAft>
              <a:buClr>
                <a:srgbClr val="008099"/>
              </a:buClr>
              <a:buSzPts val="1500"/>
              <a:buNone/>
              <a:defRPr>
                <a:solidFill>
                  <a:srgbClr val="008099"/>
                </a:solidFill>
              </a:defRPr>
            </a:lvl5pPr>
            <a:lvl6pPr lvl="5" rtl="0">
              <a:spcBef>
                <a:spcPts val="0"/>
              </a:spcBef>
              <a:spcAft>
                <a:spcPts val="0"/>
              </a:spcAft>
              <a:buClr>
                <a:srgbClr val="008099"/>
              </a:buClr>
              <a:buSzPts val="1500"/>
              <a:buNone/>
              <a:defRPr>
                <a:solidFill>
                  <a:srgbClr val="008099"/>
                </a:solidFill>
              </a:defRPr>
            </a:lvl6pPr>
            <a:lvl7pPr lvl="6" rtl="0">
              <a:spcBef>
                <a:spcPts val="0"/>
              </a:spcBef>
              <a:spcAft>
                <a:spcPts val="0"/>
              </a:spcAft>
              <a:buClr>
                <a:srgbClr val="008099"/>
              </a:buClr>
              <a:buSzPts val="1500"/>
              <a:buNone/>
              <a:defRPr>
                <a:solidFill>
                  <a:srgbClr val="008099"/>
                </a:solidFill>
              </a:defRPr>
            </a:lvl7pPr>
            <a:lvl8pPr lvl="7" rtl="0">
              <a:spcBef>
                <a:spcPts val="0"/>
              </a:spcBef>
              <a:spcAft>
                <a:spcPts val="0"/>
              </a:spcAft>
              <a:buClr>
                <a:srgbClr val="008099"/>
              </a:buClr>
              <a:buSzPts val="1500"/>
              <a:buNone/>
              <a:defRPr>
                <a:solidFill>
                  <a:srgbClr val="008099"/>
                </a:solidFill>
              </a:defRPr>
            </a:lvl8pPr>
            <a:lvl9pPr lvl="8" rtl="0">
              <a:spcBef>
                <a:spcPts val="0"/>
              </a:spcBef>
              <a:spcAft>
                <a:spcPts val="0"/>
              </a:spcAft>
              <a:buClr>
                <a:srgbClr val="008099"/>
              </a:buClr>
              <a:buSzPts val="1500"/>
              <a:buNone/>
              <a:defRPr>
                <a:solidFill>
                  <a:srgbClr val="008099"/>
                </a:solidFill>
              </a:defRPr>
            </a:lvl9pPr>
          </a:lstStyle>
          <a:p>
            <a:endParaRPr/>
          </a:p>
        </p:txBody>
      </p:sp>
      <p:pic>
        <p:nvPicPr>
          <p:cNvPr id="340" name="Google Shape;340;p33"/>
          <p:cNvPicPr preferRelativeResize="0"/>
          <p:nvPr/>
        </p:nvPicPr>
        <p:blipFill>
          <a:blip r:embed="rId3">
            <a:alphaModFix/>
          </a:blip>
          <a:stretch>
            <a:fillRect/>
          </a:stretch>
        </p:blipFill>
        <p:spPr>
          <a:xfrm>
            <a:off x="436250" y="508150"/>
            <a:ext cx="918100" cy="658351"/>
          </a:xfrm>
          <a:prstGeom prst="rect">
            <a:avLst/>
          </a:prstGeom>
          <a:noFill/>
          <a:ln>
            <a:noFill/>
          </a:ln>
        </p:spPr>
      </p:pic>
      <p:sp>
        <p:nvSpPr>
          <p:cNvPr id="341" name="Google Shape;341;p33"/>
          <p:cNvSpPr txBox="1">
            <a:spLocks noGrp="1"/>
          </p:cNvSpPr>
          <p:nvPr>
            <p:ph type="subTitle" idx="1"/>
          </p:nvPr>
        </p:nvSpPr>
        <p:spPr>
          <a:xfrm>
            <a:off x="457200" y="4931850"/>
            <a:ext cx="6633300" cy="365100"/>
          </a:xfrm>
          <a:prstGeom prst="rect">
            <a:avLst/>
          </a:prstGeom>
        </p:spPr>
        <p:txBody>
          <a:bodyPr spcFirstLastPara="1" wrap="square" lIns="0" tIns="0" rIns="91425" bIns="91425" anchor="t" anchorCtr="0">
            <a:spAutoFit/>
          </a:bodyPr>
          <a:lstStyle>
            <a:lvl1pPr lvl="0" rtl="0">
              <a:lnSpc>
                <a:spcPct val="120000"/>
              </a:lnSpc>
              <a:spcBef>
                <a:spcPts val="0"/>
              </a:spcBef>
              <a:spcAft>
                <a:spcPts val="0"/>
              </a:spcAft>
              <a:buClr>
                <a:srgbClr val="00344D"/>
              </a:buClr>
              <a:buSzPts val="1200"/>
              <a:buNone/>
              <a:defRPr sz="1200">
                <a:solidFill>
                  <a:srgbClr val="00344D"/>
                </a:solidFill>
              </a:defRPr>
            </a:lvl1pPr>
            <a:lvl2pPr lvl="1" rtl="0">
              <a:spcBef>
                <a:spcPts val="500"/>
              </a:spcBef>
              <a:spcAft>
                <a:spcPts val="0"/>
              </a:spcAft>
              <a:buSzPts val="1400"/>
              <a:buNone/>
              <a:defRPr/>
            </a:lvl2pPr>
            <a:lvl3pPr lvl="2" rtl="0">
              <a:spcBef>
                <a:spcPts val="500"/>
              </a:spcBef>
              <a:spcAft>
                <a:spcPts val="0"/>
              </a:spcAft>
              <a:buSzPts val="2000"/>
              <a:buNone/>
              <a:defRPr/>
            </a:lvl3pPr>
            <a:lvl4pPr lvl="3" rtl="0">
              <a:spcBef>
                <a:spcPts val="500"/>
              </a:spcBef>
              <a:spcAft>
                <a:spcPts val="0"/>
              </a:spcAft>
              <a:buSzPts val="1900"/>
              <a:buNone/>
              <a:defRPr/>
            </a:lvl4pPr>
            <a:lvl5pPr lvl="4" rtl="0">
              <a:spcBef>
                <a:spcPts val="500"/>
              </a:spcBef>
              <a:spcAft>
                <a:spcPts val="0"/>
              </a:spcAft>
              <a:buSzPts val="1900"/>
              <a:buNone/>
              <a:defRPr/>
            </a:lvl5pPr>
            <a:lvl6pPr lvl="5" rtl="0">
              <a:spcBef>
                <a:spcPts val="500"/>
              </a:spcBef>
              <a:spcAft>
                <a:spcPts val="0"/>
              </a:spcAft>
              <a:buSzPts val="1900"/>
              <a:buNone/>
              <a:defRPr/>
            </a:lvl6pPr>
            <a:lvl7pPr lvl="6" rtl="0">
              <a:spcBef>
                <a:spcPts val="500"/>
              </a:spcBef>
              <a:spcAft>
                <a:spcPts val="0"/>
              </a:spcAft>
              <a:buSzPts val="1900"/>
              <a:buNone/>
              <a:defRPr/>
            </a:lvl7pPr>
            <a:lvl8pPr lvl="7" rtl="0">
              <a:spcBef>
                <a:spcPts val="500"/>
              </a:spcBef>
              <a:spcAft>
                <a:spcPts val="0"/>
              </a:spcAft>
              <a:buSzPts val="1900"/>
              <a:buNone/>
              <a:defRPr/>
            </a:lvl8pPr>
            <a:lvl9pPr lvl="8" rtl="0">
              <a:spcBef>
                <a:spcPts val="500"/>
              </a:spcBef>
              <a:spcAft>
                <a:spcPts val="0"/>
              </a:spcAft>
              <a:buSzPts val="1900"/>
              <a:buNone/>
              <a:defRPr/>
            </a:lvl9pPr>
          </a:lstStyle>
          <a:p>
            <a:endParaRPr/>
          </a:p>
        </p:txBody>
      </p:sp>
      <p:pic>
        <p:nvPicPr>
          <p:cNvPr id="342" name="Google Shape;342;p33"/>
          <p:cNvPicPr preferRelativeResize="0"/>
          <p:nvPr/>
        </p:nvPicPr>
        <p:blipFill>
          <a:blip r:embed="rId4">
            <a:alphaModFix/>
          </a:blip>
          <a:stretch>
            <a:fillRect/>
          </a:stretch>
        </p:blipFill>
        <p:spPr>
          <a:xfrm>
            <a:off x="481208" y="6507862"/>
            <a:ext cx="624173" cy="148946"/>
          </a:xfrm>
          <a:prstGeom prst="rect">
            <a:avLst/>
          </a:prstGeom>
          <a:noFill/>
          <a:ln>
            <a:noFill/>
          </a:ln>
        </p:spPr>
      </p:pic>
      <p:sp>
        <p:nvSpPr>
          <p:cNvPr id="343" name="Google Shape;343;p33"/>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418369815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30_Quote | 4 Line 1">
  <p:cSld name="30_Quote | 4 Line 1">
    <p:bg>
      <p:bgPr>
        <a:solidFill>
          <a:srgbClr val="E3ECEC">
            <a:alpha val="51400"/>
          </a:srgbClr>
        </a:solidFill>
        <a:effectLst/>
      </p:bgPr>
    </p:bg>
    <p:spTree>
      <p:nvGrpSpPr>
        <p:cNvPr id="1" name="Shape 344"/>
        <p:cNvGrpSpPr/>
        <p:nvPr/>
      </p:nvGrpSpPr>
      <p:grpSpPr>
        <a:xfrm>
          <a:off x="0" y="0"/>
          <a:ext cx="0" cy="0"/>
          <a:chOff x="0" y="0"/>
          <a:chExt cx="0" cy="0"/>
        </a:xfrm>
      </p:grpSpPr>
      <p:pic>
        <p:nvPicPr>
          <p:cNvPr id="345" name="Google Shape;345;p34"/>
          <p:cNvPicPr preferRelativeResize="0"/>
          <p:nvPr/>
        </p:nvPicPr>
        <p:blipFill rotWithShape="1">
          <a:blip r:embed="rId2">
            <a:alphaModFix/>
          </a:blip>
          <a:srcRect r="25071" b="37651"/>
          <a:stretch/>
        </p:blipFill>
        <p:spPr>
          <a:xfrm>
            <a:off x="8568500" y="3614675"/>
            <a:ext cx="3623498" cy="3243325"/>
          </a:xfrm>
          <a:prstGeom prst="rect">
            <a:avLst/>
          </a:prstGeom>
          <a:noFill/>
          <a:ln>
            <a:noFill/>
          </a:ln>
        </p:spPr>
      </p:pic>
      <p:sp>
        <p:nvSpPr>
          <p:cNvPr id="346" name="Google Shape;346;p34"/>
          <p:cNvSpPr txBox="1">
            <a:spLocks noGrp="1"/>
          </p:cNvSpPr>
          <p:nvPr>
            <p:ph type="title"/>
          </p:nvPr>
        </p:nvSpPr>
        <p:spPr>
          <a:xfrm>
            <a:off x="457200" y="1480925"/>
            <a:ext cx="6633300" cy="3877200"/>
          </a:xfrm>
          <a:prstGeom prst="rect">
            <a:avLst/>
          </a:prstGeom>
        </p:spPr>
        <p:txBody>
          <a:bodyPr spcFirstLastPara="1" wrap="square" lIns="0" tIns="91425" rIns="91425" bIns="91425" anchor="t" anchorCtr="0">
            <a:noAutofit/>
          </a:bodyPr>
          <a:lstStyle>
            <a:lvl1pPr lvl="0" rtl="0">
              <a:lnSpc>
                <a:spcPct val="100000"/>
              </a:lnSpc>
              <a:spcBef>
                <a:spcPts val="0"/>
              </a:spcBef>
              <a:spcAft>
                <a:spcPts val="0"/>
              </a:spcAft>
              <a:buClr>
                <a:srgbClr val="008099"/>
              </a:buClr>
              <a:buSzPts val="4800"/>
              <a:buNone/>
              <a:defRPr sz="4800">
                <a:solidFill>
                  <a:srgbClr val="008099"/>
                </a:solidFill>
              </a:defRPr>
            </a:lvl1pPr>
            <a:lvl2pPr lvl="1" rtl="0">
              <a:spcBef>
                <a:spcPts val="0"/>
              </a:spcBef>
              <a:spcAft>
                <a:spcPts val="0"/>
              </a:spcAft>
              <a:buClr>
                <a:srgbClr val="008099"/>
              </a:buClr>
              <a:buSzPts val="1500"/>
              <a:buNone/>
              <a:defRPr>
                <a:solidFill>
                  <a:srgbClr val="008099"/>
                </a:solidFill>
              </a:defRPr>
            </a:lvl2pPr>
            <a:lvl3pPr lvl="2" rtl="0">
              <a:spcBef>
                <a:spcPts val="0"/>
              </a:spcBef>
              <a:spcAft>
                <a:spcPts val="0"/>
              </a:spcAft>
              <a:buClr>
                <a:srgbClr val="008099"/>
              </a:buClr>
              <a:buSzPts val="1500"/>
              <a:buNone/>
              <a:defRPr>
                <a:solidFill>
                  <a:srgbClr val="008099"/>
                </a:solidFill>
              </a:defRPr>
            </a:lvl3pPr>
            <a:lvl4pPr lvl="3" rtl="0">
              <a:spcBef>
                <a:spcPts val="0"/>
              </a:spcBef>
              <a:spcAft>
                <a:spcPts val="0"/>
              </a:spcAft>
              <a:buClr>
                <a:srgbClr val="008099"/>
              </a:buClr>
              <a:buSzPts val="1500"/>
              <a:buNone/>
              <a:defRPr>
                <a:solidFill>
                  <a:srgbClr val="008099"/>
                </a:solidFill>
              </a:defRPr>
            </a:lvl4pPr>
            <a:lvl5pPr lvl="4" rtl="0">
              <a:spcBef>
                <a:spcPts val="0"/>
              </a:spcBef>
              <a:spcAft>
                <a:spcPts val="0"/>
              </a:spcAft>
              <a:buClr>
                <a:srgbClr val="008099"/>
              </a:buClr>
              <a:buSzPts val="1500"/>
              <a:buNone/>
              <a:defRPr>
                <a:solidFill>
                  <a:srgbClr val="008099"/>
                </a:solidFill>
              </a:defRPr>
            </a:lvl5pPr>
            <a:lvl6pPr lvl="5" rtl="0">
              <a:spcBef>
                <a:spcPts val="0"/>
              </a:spcBef>
              <a:spcAft>
                <a:spcPts val="0"/>
              </a:spcAft>
              <a:buClr>
                <a:srgbClr val="008099"/>
              </a:buClr>
              <a:buSzPts val="1500"/>
              <a:buNone/>
              <a:defRPr>
                <a:solidFill>
                  <a:srgbClr val="008099"/>
                </a:solidFill>
              </a:defRPr>
            </a:lvl6pPr>
            <a:lvl7pPr lvl="6" rtl="0">
              <a:spcBef>
                <a:spcPts val="0"/>
              </a:spcBef>
              <a:spcAft>
                <a:spcPts val="0"/>
              </a:spcAft>
              <a:buClr>
                <a:srgbClr val="008099"/>
              </a:buClr>
              <a:buSzPts val="1500"/>
              <a:buNone/>
              <a:defRPr>
                <a:solidFill>
                  <a:srgbClr val="008099"/>
                </a:solidFill>
              </a:defRPr>
            </a:lvl7pPr>
            <a:lvl8pPr lvl="7" rtl="0">
              <a:spcBef>
                <a:spcPts val="0"/>
              </a:spcBef>
              <a:spcAft>
                <a:spcPts val="0"/>
              </a:spcAft>
              <a:buClr>
                <a:srgbClr val="008099"/>
              </a:buClr>
              <a:buSzPts val="1500"/>
              <a:buNone/>
              <a:defRPr>
                <a:solidFill>
                  <a:srgbClr val="008099"/>
                </a:solidFill>
              </a:defRPr>
            </a:lvl8pPr>
            <a:lvl9pPr lvl="8" rtl="0">
              <a:spcBef>
                <a:spcPts val="0"/>
              </a:spcBef>
              <a:spcAft>
                <a:spcPts val="0"/>
              </a:spcAft>
              <a:buClr>
                <a:srgbClr val="008099"/>
              </a:buClr>
              <a:buSzPts val="1500"/>
              <a:buNone/>
              <a:defRPr>
                <a:solidFill>
                  <a:srgbClr val="008099"/>
                </a:solidFill>
              </a:defRPr>
            </a:lvl9pPr>
          </a:lstStyle>
          <a:p>
            <a:endParaRPr/>
          </a:p>
        </p:txBody>
      </p:sp>
      <p:pic>
        <p:nvPicPr>
          <p:cNvPr id="347" name="Google Shape;347;p34"/>
          <p:cNvPicPr preferRelativeResize="0"/>
          <p:nvPr/>
        </p:nvPicPr>
        <p:blipFill>
          <a:blip r:embed="rId3">
            <a:alphaModFix/>
          </a:blip>
          <a:stretch>
            <a:fillRect/>
          </a:stretch>
        </p:blipFill>
        <p:spPr>
          <a:xfrm>
            <a:off x="436250" y="508150"/>
            <a:ext cx="918100" cy="658351"/>
          </a:xfrm>
          <a:prstGeom prst="rect">
            <a:avLst/>
          </a:prstGeom>
          <a:noFill/>
          <a:ln>
            <a:noFill/>
          </a:ln>
        </p:spPr>
      </p:pic>
      <p:sp>
        <p:nvSpPr>
          <p:cNvPr id="348" name="Google Shape;348;p34"/>
          <p:cNvSpPr txBox="1">
            <a:spLocks noGrp="1"/>
          </p:cNvSpPr>
          <p:nvPr>
            <p:ph type="subTitle" idx="1"/>
          </p:nvPr>
        </p:nvSpPr>
        <p:spPr>
          <a:xfrm>
            <a:off x="457200" y="5672550"/>
            <a:ext cx="6633300" cy="365100"/>
          </a:xfrm>
          <a:prstGeom prst="rect">
            <a:avLst/>
          </a:prstGeom>
        </p:spPr>
        <p:txBody>
          <a:bodyPr spcFirstLastPara="1" wrap="square" lIns="0" tIns="0" rIns="91425" bIns="91425" anchor="t" anchorCtr="0">
            <a:spAutoFit/>
          </a:bodyPr>
          <a:lstStyle>
            <a:lvl1pPr lvl="0" rtl="0">
              <a:lnSpc>
                <a:spcPct val="120000"/>
              </a:lnSpc>
              <a:spcBef>
                <a:spcPts val="0"/>
              </a:spcBef>
              <a:spcAft>
                <a:spcPts val="0"/>
              </a:spcAft>
              <a:buClr>
                <a:srgbClr val="00344D"/>
              </a:buClr>
              <a:buSzPts val="1200"/>
              <a:buNone/>
              <a:defRPr sz="1200">
                <a:solidFill>
                  <a:srgbClr val="00344D"/>
                </a:solidFill>
              </a:defRPr>
            </a:lvl1pPr>
            <a:lvl2pPr lvl="1" rtl="0">
              <a:spcBef>
                <a:spcPts val="500"/>
              </a:spcBef>
              <a:spcAft>
                <a:spcPts val="0"/>
              </a:spcAft>
              <a:buSzPts val="1400"/>
              <a:buNone/>
              <a:defRPr/>
            </a:lvl2pPr>
            <a:lvl3pPr lvl="2" rtl="0">
              <a:spcBef>
                <a:spcPts val="500"/>
              </a:spcBef>
              <a:spcAft>
                <a:spcPts val="0"/>
              </a:spcAft>
              <a:buSzPts val="2000"/>
              <a:buNone/>
              <a:defRPr/>
            </a:lvl3pPr>
            <a:lvl4pPr lvl="3" rtl="0">
              <a:spcBef>
                <a:spcPts val="500"/>
              </a:spcBef>
              <a:spcAft>
                <a:spcPts val="0"/>
              </a:spcAft>
              <a:buSzPts val="1900"/>
              <a:buNone/>
              <a:defRPr/>
            </a:lvl4pPr>
            <a:lvl5pPr lvl="4" rtl="0">
              <a:spcBef>
                <a:spcPts val="500"/>
              </a:spcBef>
              <a:spcAft>
                <a:spcPts val="0"/>
              </a:spcAft>
              <a:buSzPts val="1900"/>
              <a:buNone/>
              <a:defRPr/>
            </a:lvl5pPr>
            <a:lvl6pPr lvl="5" rtl="0">
              <a:spcBef>
                <a:spcPts val="500"/>
              </a:spcBef>
              <a:spcAft>
                <a:spcPts val="0"/>
              </a:spcAft>
              <a:buSzPts val="1900"/>
              <a:buNone/>
              <a:defRPr/>
            </a:lvl6pPr>
            <a:lvl7pPr lvl="6" rtl="0">
              <a:spcBef>
                <a:spcPts val="500"/>
              </a:spcBef>
              <a:spcAft>
                <a:spcPts val="0"/>
              </a:spcAft>
              <a:buSzPts val="1900"/>
              <a:buNone/>
              <a:defRPr/>
            </a:lvl7pPr>
            <a:lvl8pPr lvl="7" rtl="0">
              <a:spcBef>
                <a:spcPts val="500"/>
              </a:spcBef>
              <a:spcAft>
                <a:spcPts val="0"/>
              </a:spcAft>
              <a:buSzPts val="1900"/>
              <a:buNone/>
              <a:defRPr/>
            </a:lvl8pPr>
            <a:lvl9pPr lvl="8" rtl="0">
              <a:spcBef>
                <a:spcPts val="500"/>
              </a:spcBef>
              <a:spcAft>
                <a:spcPts val="0"/>
              </a:spcAft>
              <a:buSzPts val="1900"/>
              <a:buNone/>
              <a:defRPr/>
            </a:lvl9pPr>
          </a:lstStyle>
          <a:p>
            <a:endParaRPr/>
          </a:p>
        </p:txBody>
      </p:sp>
      <p:pic>
        <p:nvPicPr>
          <p:cNvPr id="349" name="Google Shape;349;p34"/>
          <p:cNvPicPr preferRelativeResize="0"/>
          <p:nvPr/>
        </p:nvPicPr>
        <p:blipFill>
          <a:blip r:embed="rId4">
            <a:alphaModFix/>
          </a:blip>
          <a:stretch>
            <a:fillRect/>
          </a:stretch>
        </p:blipFill>
        <p:spPr>
          <a:xfrm>
            <a:off x="481208" y="6507862"/>
            <a:ext cx="624173" cy="148946"/>
          </a:xfrm>
          <a:prstGeom prst="rect">
            <a:avLst/>
          </a:prstGeom>
          <a:noFill/>
          <a:ln>
            <a:noFill/>
          </a:ln>
        </p:spPr>
      </p:pic>
      <p:sp>
        <p:nvSpPr>
          <p:cNvPr id="350" name="Google Shape;350;p34"/>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264926011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31_Number Callout Option 1">
  <p:cSld name="31_Number Callout Option 1">
    <p:bg>
      <p:bgPr>
        <a:solidFill>
          <a:srgbClr val="008099"/>
        </a:solidFill>
        <a:effectLst/>
      </p:bgPr>
    </p:bg>
    <p:spTree>
      <p:nvGrpSpPr>
        <p:cNvPr id="1" name="Shape 351"/>
        <p:cNvGrpSpPr/>
        <p:nvPr/>
      </p:nvGrpSpPr>
      <p:grpSpPr>
        <a:xfrm>
          <a:off x="0" y="0"/>
          <a:ext cx="0" cy="0"/>
          <a:chOff x="0" y="0"/>
          <a:chExt cx="0" cy="0"/>
        </a:xfrm>
      </p:grpSpPr>
      <p:pic>
        <p:nvPicPr>
          <p:cNvPr id="352" name="Google Shape;352;p35"/>
          <p:cNvPicPr preferRelativeResize="0"/>
          <p:nvPr/>
        </p:nvPicPr>
        <p:blipFill rotWithShape="1">
          <a:blip r:embed="rId2">
            <a:alphaModFix amt="21000"/>
          </a:blip>
          <a:srcRect r="1254" b="6950"/>
          <a:stretch/>
        </p:blipFill>
        <p:spPr>
          <a:xfrm>
            <a:off x="152400" y="3956300"/>
            <a:ext cx="12039599" cy="2901700"/>
          </a:xfrm>
          <a:prstGeom prst="rect">
            <a:avLst/>
          </a:prstGeom>
          <a:noFill/>
          <a:ln>
            <a:noFill/>
          </a:ln>
        </p:spPr>
      </p:pic>
      <p:sp>
        <p:nvSpPr>
          <p:cNvPr id="353" name="Google Shape;353;p35"/>
          <p:cNvSpPr txBox="1">
            <a:spLocks noGrp="1"/>
          </p:cNvSpPr>
          <p:nvPr>
            <p:ph type="subTitle" idx="1"/>
          </p:nvPr>
        </p:nvSpPr>
        <p:spPr>
          <a:xfrm>
            <a:off x="4440450" y="713932"/>
            <a:ext cx="3311100" cy="357300"/>
          </a:xfrm>
          <a:prstGeom prst="rect">
            <a:avLst/>
          </a:prstGeom>
        </p:spPr>
        <p:txBody>
          <a:bodyPr spcFirstLastPara="1" wrap="square" lIns="0" tIns="91425" rIns="0" bIns="91425" anchor="t" anchorCtr="0">
            <a:spAutoFit/>
          </a:bodyPr>
          <a:lstStyle>
            <a:lvl1pPr lvl="0" algn="ctr"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algn="ctr" rtl="0">
              <a:spcBef>
                <a:spcPts val="500"/>
              </a:spcBef>
              <a:spcAft>
                <a:spcPts val="0"/>
              </a:spcAft>
              <a:buClr>
                <a:srgbClr val="00344D"/>
              </a:buClr>
              <a:buSzPts val="1000"/>
              <a:buNone/>
              <a:defRPr sz="1000">
                <a:solidFill>
                  <a:srgbClr val="00344D"/>
                </a:solidFill>
              </a:defRPr>
            </a:lvl2pPr>
            <a:lvl3pPr lvl="2" algn="ctr" rtl="0">
              <a:spcBef>
                <a:spcPts val="500"/>
              </a:spcBef>
              <a:spcAft>
                <a:spcPts val="0"/>
              </a:spcAft>
              <a:buClr>
                <a:srgbClr val="00344D"/>
              </a:buClr>
              <a:buSzPts val="1000"/>
              <a:buNone/>
              <a:defRPr sz="1000">
                <a:solidFill>
                  <a:srgbClr val="00344D"/>
                </a:solidFill>
              </a:defRPr>
            </a:lvl3pPr>
            <a:lvl4pPr lvl="3" algn="ctr" rtl="0">
              <a:spcBef>
                <a:spcPts val="500"/>
              </a:spcBef>
              <a:spcAft>
                <a:spcPts val="0"/>
              </a:spcAft>
              <a:buClr>
                <a:srgbClr val="00344D"/>
              </a:buClr>
              <a:buSzPts val="1000"/>
              <a:buNone/>
              <a:defRPr sz="1000">
                <a:solidFill>
                  <a:srgbClr val="00344D"/>
                </a:solidFill>
              </a:defRPr>
            </a:lvl4pPr>
            <a:lvl5pPr lvl="4" algn="ctr" rtl="0">
              <a:spcBef>
                <a:spcPts val="500"/>
              </a:spcBef>
              <a:spcAft>
                <a:spcPts val="0"/>
              </a:spcAft>
              <a:buClr>
                <a:srgbClr val="00344D"/>
              </a:buClr>
              <a:buSzPts val="1000"/>
              <a:buNone/>
              <a:defRPr sz="1000">
                <a:solidFill>
                  <a:srgbClr val="00344D"/>
                </a:solidFill>
              </a:defRPr>
            </a:lvl5pPr>
            <a:lvl6pPr lvl="5" algn="ctr" rtl="0">
              <a:spcBef>
                <a:spcPts val="500"/>
              </a:spcBef>
              <a:spcAft>
                <a:spcPts val="0"/>
              </a:spcAft>
              <a:buClr>
                <a:srgbClr val="00344D"/>
              </a:buClr>
              <a:buSzPts val="1000"/>
              <a:buNone/>
              <a:defRPr sz="1000">
                <a:solidFill>
                  <a:srgbClr val="00344D"/>
                </a:solidFill>
              </a:defRPr>
            </a:lvl6pPr>
            <a:lvl7pPr lvl="6" algn="ctr" rtl="0">
              <a:spcBef>
                <a:spcPts val="500"/>
              </a:spcBef>
              <a:spcAft>
                <a:spcPts val="0"/>
              </a:spcAft>
              <a:buClr>
                <a:srgbClr val="00344D"/>
              </a:buClr>
              <a:buSzPts val="1000"/>
              <a:buNone/>
              <a:defRPr sz="1000">
                <a:solidFill>
                  <a:srgbClr val="00344D"/>
                </a:solidFill>
              </a:defRPr>
            </a:lvl7pPr>
            <a:lvl8pPr lvl="7" algn="ctr" rtl="0">
              <a:spcBef>
                <a:spcPts val="500"/>
              </a:spcBef>
              <a:spcAft>
                <a:spcPts val="0"/>
              </a:spcAft>
              <a:buClr>
                <a:srgbClr val="00344D"/>
              </a:buClr>
              <a:buSzPts val="1000"/>
              <a:buNone/>
              <a:defRPr sz="1000">
                <a:solidFill>
                  <a:srgbClr val="00344D"/>
                </a:solidFill>
              </a:defRPr>
            </a:lvl8pPr>
            <a:lvl9pPr lvl="8" algn="ctr" rtl="0">
              <a:spcBef>
                <a:spcPts val="500"/>
              </a:spcBef>
              <a:spcAft>
                <a:spcPts val="0"/>
              </a:spcAft>
              <a:buClr>
                <a:srgbClr val="00344D"/>
              </a:buClr>
              <a:buSzPts val="1000"/>
              <a:buNone/>
              <a:defRPr sz="1000">
                <a:solidFill>
                  <a:srgbClr val="00344D"/>
                </a:solidFill>
              </a:defRPr>
            </a:lvl9pPr>
          </a:lstStyle>
          <a:p>
            <a:endParaRPr/>
          </a:p>
        </p:txBody>
      </p:sp>
      <p:sp>
        <p:nvSpPr>
          <p:cNvPr id="354" name="Google Shape;354;p35"/>
          <p:cNvSpPr txBox="1">
            <a:spLocks noGrp="1"/>
          </p:cNvSpPr>
          <p:nvPr>
            <p:ph type="title"/>
          </p:nvPr>
        </p:nvSpPr>
        <p:spPr>
          <a:xfrm>
            <a:off x="3373200" y="1048161"/>
            <a:ext cx="5445600" cy="557100"/>
          </a:xfrm>
          <a:prstGeom prst="rect">
            <a:avLst/>
          </a:prstGeom>
        </p:spPr>
        <p:txBody>
          <a:bodyPr spcFirstLastPara="1" wrap="square" lIns="0" tIns="0" rIns="0" bIns="0" anchor="t" anchorCtr="0">
            <a:spAutoFit/>
          </a:bodyPr>
          <a:lstStyle>
            <a:lvl1pPr lvl="0" algn="ctr" rtl="0">
              <a:lnSpc>
                <a:spcPct val="120000"/>
              </a:lnSpc>
              <a:spcBef>
                <a:spcPts val="0"/>
              </a:spcBef>
              <a:spcAft>
                <a:spcPts val="0"/>
              </a:spcAft>
              <a:buClr>
                <a:schemeClr val="lt1"/>
              </a:buClr>
              <a:buSzPts val="2400"/>
              <a:buNone/>
              <a:defRPr sz="2400">
                <a:solidFill>
                  <a:schemeClr val="lt1"/>
                </a:solidFill>
              </a:defRPr>
            </a:lvl1pPr>
            <a:lvl2pPr lvl="1" algn="ctr" rtl="0">
              <a:lnSpc>
                <a:spcPct val="100000"/>
              </a:lnSpc>
              <a:spcBef>
                <a:spcPts val="0"/>
              </a:spcBef>
              <a:spcAft>
                <a:spcPts val="0"/>
              </a:spcAft>
              <a:buClr>
                <a:srgbClr val="00344D"/>
              </a:buClr>
              <a:buSzPts val="1500"/>
              <a:buNone/>
              <a:defRPr>
                <a:solidFill>
                  <a:srgbClr val="00344D"/>
                </a:solidFill>
              </a:defRPr>
            </a:lvl2pPr>
            <a:lvl3pPr lvl="2" algn="ctr" rtl="0">
              <a:lnSpc>
                <a:spcPct val="100000"/>
              </a:lnSpc>
              <a:spcBef>
                <a:spcPts val="0"/>
              </a:spcBef>
              <a:spcAft>
                <a:spcPts val="0"/>
              </a:spcAft>
              <a:buClr>
                <a:srgbClr val="00344D"/>
              </a:buClr>
              <a:buSzPts val="1500"/>
              <a:buNone/>
              <a:defRPr>
                <a:solidFill>
                  <a:srgbClr val="00344D"/>
                </a:solidFill>
              </a:defRPr>
            </a:lvl3pPr>
            <a:lvl4pPr lvl="3" algn="ctr" rtl="0">
              <a:lnSpc>
                <a:spcPct val="100000"/>
              </a:lnSpc>
              <a:spcBef>
                <a:spcPts val="0"/>
              </a:spcBef>
              <a:spcAft>
                <a:spcPts val="0"/>
              </a:spcAft>
              <a:buClr>
                <a:srgbClr val="00344D"/>
              </a:buClr>
              <a:buSzPts val="1500"/>
              <a:buNone/>
              <a:defRPr>
                <a:solidFill>
                  <a:srgbClr val="00344D"/>
                </a:solidFill>
              </a:defRPr>
            </a:lvl4pPr>
            <a:lvl5pPr lvl="4" algn="ctr" rtl="0">
              <a:lnSpc>
                <a:spcPct val="100000"/>
              </a:lnSpc>
              <a:spcBef>
                <a:spcPts val="0"/>
              </a:spcBef>
              <a:spcAft>
                <a:spcPts val="0"/>
              </a:spcAft>
              <a:buClr>
                <a:srgbClr val="00344D"/>
              </a:buClr>
              <a:buSzPts val="1500"/>
              <a:buNone/>
              <a:defRPr>
                <a:solidFill>
                  <a:srgbClr val="00344D"/>
                </a:solidFill>
              </a:defRPr>
            </a:lvl5pPr>
            <a:lvl6pPr lvl="5" algn="ctr" rtl="0">
              <a:lnSpc>
                <a:spcPct val="100000"/>
              </a:lnSpc>
              <a:spcBef>
                <a:spcPts val="0"/>
              </a:spcBef>
              <a:spcAft>
                <a:spcPts val="0"/>
              </a:spcAft>
              <a:buClr>
                <a:srgbClr val="00344D"/>
              </a:buClr>
              <a:buSzPts val="1500"/>
              <a:buNone/>
              <a:defRPr>
                <a:solidFill>
                  <a:srgbClr val="00344D"/>
                </a:solidFill>
              </a:defRPr>
            </a:lvl6pPr>
            <a:lvl7pPr lvl="6" algn="ctr" rtl="0">
              <a:lnSpc>
                <a:spcPct val="100000"/>
              </a:lnSpc>
              <a:spcBef>
                <a:spcPts val="0"/>
              </a:spcBef>
              <a:spcAft>
                <a:spcPts val="0"/>
              </a:spcAft>
              <a:buClr>
                <a:srgbClr val="00344D"/>
              </a:buClr>
              <a:buSzPts val="1500"/>
              <a:buNone/>
              <a:defRPr>
                <a:solidFill>
                  <a:srgbClr val="00344D"/>
                </a:solidFill>
              </a:defRPr>
            </a:lvl7pPr>
            <a:lvl8pPr lvl="7" algn="ctr" rtl="0">
              <a:lnSpc>
                <a:spcPct val="100000"/>
              </a:lnSpc>
              <a:spcBef>
                <a:spcPts val="0"/>
              </a:spcBef>
              <a:spcAft>
                <a:spcPts val="0"/>
              </a:spcAft>
              <a:buClr>
                <a:srgbClr val="00344D"/>
              </a:buClr>
              <a:buSzPts val="1500"/>
              <a:buNone/>
              <a:defRPr>
                <a:solidFill>
                  <a:srgbClr val="00344D"/>
                </a:solidFill>
              </a:defRPr>
            </a:lvl8pPr>
            <a:lvl9pPr lvl="8" algn="ctr" rtl="0">
              <a:lnSpc>
                <a:spcPct val="100000"/>
              </a:lnSpc>
              <a:spcBef>
                <a:spcPts val="0"/>
              </a:spcBef>
              <a:spcAft>
                <a:spcPts val="0"/>
              </a:spcAft>
              <a:buClr>
                <a:srgbClr val="00344D"/>
              </a:buClr>
              <a:buSzPts val="1500"/>
              <a:buNone/>
              <a:defRPr>
                <a:solidFill>
                  <a:srgbClr val="00344D"/>
                </a:solidFill>
              </a:defRPr>
            </a:lvl9pPr>
          </a:lstStyle>
          <a:p>
            <a:endParaRPr/>
          </a:p>
        </p:txBody>
      </p:sp>
      <p:sp>
        <p:nvSpPr>
          <p:cNvPr id="355" name="Google Shape;355;p35"/>
          <p:cNvSpPr txBox="1">
            <a:spLocks noGrp="1"/>
          </p:cNvSpPr>
          <p:nvPr>
            <p:ph type="title" idx="2"/>
          </p:nvPr>
        </p:nvSpPr>
        <p:spPr>
          <a:xfrm>
            <a:off x="1112700" y="1534449"/>
            <a:ext cx="9966600" cy="2453100"/>
          </a:xfrm>
          <a:prstGeom prst="rect">
            <a:avLst/>
          </a:prstGeom>
        </p:spPr>
        <p:txBody>
          <a:bodyPr spcFirstLastPara="1" wrap="square" lIns="0" tIns="91425" rIns="91425" bIns="91425" anchor="b" anchorCtr="0">
            <a:noAutofit/>
          </a:bodyPr>
          <a:lstStyle>
            <a:lvl1pPr lvl="0" algn="ctr" rtl="0">
              <a:lnSpc>
                <a:spcPct val="7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1pPr>
            <a:lvl2pPr lvl="1"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2pPr>
            <a:lvl3pPr lvl="2"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3pPr>
            <a:lvl4pPr lvl="3"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4pPr>
            <a:lvl5pPr lvl="4"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5pPr>
            <a:lvl6pPr lvl="5"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6pPr>
            <a:lvl7pPr lvl="6"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7pPr>
            <a:lvl8pPr lvl="7"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8pPr>
            <a:lvl9pPr lvl="8"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9pPr>
          </a:lstStyle>
          <a:p>
            <a:endParaRPr/>
          </a:p>
        </p:txBody>
      </p:sp>
      <p:sp>
        <p:nvSpPr>
          <p:cNvPr id="356" name="Google Shape;356;p35"/>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chemeClr val="lt1"/>
                </a:solidFill>
                <a:latin typeface="Poppins"/>
                <a:ea typeface="Poppins"/>
                <a:cs typeface="Poppins"/>
                <a:sym typeface="Poppins"/>
              </a:rPr>
              <a:t>©2024 Novata Inc.  •  All rights reserved  •  </a:t>
            </a:r>
            <a:fld id="{00000000-1234-1234-1234-123412341234}" type="slidenum">
              <a:rPr lang="en" sz="600">
                <a:solidFill>
                  <a:schemeClr val="lt1"/>
                </a:solidFill>
                <a:latin typeface="Poppins"/>
                <a:ea typeface="Poppins"/>
                <a:cs typeface="Poppins"/>
                <a:sym typeface="Poppins"/>
              </a:rPr>
              <a:t>‹#›</a:t>
            </a:fld>
            <a:endParaRPr sz="600">
              <a:solidFill>
                <a:schemeClr val="lt1"/>
              </a:solidFill>
              <a:latin typeface="Poppins"/>
              <a:ea typeface="Poppins"/>
              <a:cs typeface="Poppins"/>
              <a:sym typeface="Poppins"/>
            </a:endParaRPr>
          </a:p>
        </p:txBody>
      </p:sp>
      <p:pic>
        <p:nvPicPr>
          <p:cNvPr id="357" name="Google Shape;357;p35"/>
          <p:cNvPicPr preferRelativeResize="0"/>
          <p:nvPr/>
        </p:nvPicPr>
        <p:blipFill>
          <a:blip r:embed="rId3">
            <a:alphaModFix/>
          </a:blip>
          <a:stretch>
            <a:fillRect/>
          </a:stretch>
        </p:blipFill>
        <p:spPr>
          <a:xfrm>
            <a:off x="484632" y="6510528"/>
            <a:ext cx="624173" cy="148947"/>
          </a:xfrm>
          <a:prstGeom prst="rect">
            <a:avLst/>
          </a:prstGeom>
          <a:noFill/>
          <a:ln>
            <a:noFill/>
          </a:ln>
        </p:spPr>
      </p:pic>
      <p:sp>
        <p:nvSpPr>
          <p:cNvPr id="358" name="Google Shape;358;p35"/>
          <p:cNvSpPr txBox="1">
            <a:spLocks noGrp="1"/>
          </p:cNvSpPr>
          <p:nvPr>
            <p:ph type="subTitle" idx="3"/>
          </p:nvPr>
        </p:nvSpPr>
        <p:spPr>
          <a:xfrm>
            <a:off x="4863000" y="4190694"/>
            <a:ext cx="2466000" cy="754200"/>
          </a:xfrm>
          <a:prstGeom prst="rect">
            <a:avLst/>
          </a:prstGeom>
        </p:spPr>
        <p:txBody>
          <a:bodyPr spcFirstLastPara="1" wrap="square" lIns="0" tIns="0" rIns="0" bIns="0" anchor="t" anchorCtr="0">
            <a:spAutoFit/>
          </a:bodyPr>
          <a:lstStyle>
            <a:lvl1pPr lvl="0" algn="ctr" rtl="0">
              <a:lnSpc>
                <a:spcPct val="120000"/>
              </a:lnSpc>
              <a:spcBef>
                <a:spcPts val="0"/>
              </a:spcBef>
              <a:spcAft>
                <a:spcPts val="0"/>
              </a:spcAft>
              <a:buClr>
                <a:srgbClr val="FEFEFE"/>
              </a:buClr>
              <a:buSzPts val="1200"/>
              <a:buFont typeface="Poppins"/>
              <a:buNone/>
              <a:defRPr sz="1200">
                <a:solidFill>
                  <a:srgbClr val="FEFEFE"/>
                </a:solidFill>
              </a:defRPr>
            </a:lvl1pPr>
            <a:lvl2pPr lvl="1" algn="ctr" rtl="0">
              <a:lnSpc>
                <a:spcPct val="120000"/>
              </a:lnSpc>
              <a:spcBef>
                <a:spcPts val="0"/>
              </a:spcBef>
              <a:spcAft>
                <a:spcPts val="0"/>
              </a:spcAft>
              <a:buClr>
                <a:srgbClr val="FEFEFE"/>
              </a:buClr>
              <a:buSzPts val="1200"/>
              <a:buFont typeface="Poppins"/>
              <a:buNone/>
              <a:defRPr sz="1200">
                <a:solidFill>
                  <a:srgbClr val="FEFEFE"/>
                </a:solidFill>
              </a:defRPr>
            </a:lvl2pPr>
            <a:lvl3pPr lvl="2"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3pPr>
            <a:lvl4pPr lvl="3"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4pPr>
            <a:lvl5pPr lvl="4"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5pPr>
            <a:lvl6pPr lvl="5"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6pPr>
            <a:lvl7pPr lvl="6"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7pPr>
            <a:lvl8pPr lvl="7"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8pPr>
            <a:lvl9pPr lvl="8"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98214198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31_Number Callout Option 1 1">
  <p:cSld name="31_Number Callout Option 1 1">
    <p:bg>
      <p:bgPr>
        <a:solidFill>
          <a:srgbClr val="008099"/>
        </a:solidFill>
        <a:effectLst/>
      </p:bgPr>
    </p:bg>
    <p:spTree>
      <p:nvGrpSpPr>
        <p:cNvPr id="1" name="Shape 359"/>
        <p:cNvGrpSpPr/>
        <p:nvPr/>
      </p:nvGrpSpPr>
      <p:grpSpPr>
        <a:xfrm>
          <a:off x="0" y="0"/>
          <a:ext cx="0" cy="0"/>
          <a:chOff x="0" y="0"/>
          <a:chExt cx="0" cy="0"/>
        </a:xfrm>
      </p:grpSpPr>
      <p:sp>
        <p:nvSpPr>
          <p:cNvPr id="360" name="Google Shape;360;p36"/>
          <p:cNvSpPr txBox="1">
            <a:spLocks noGrp="1"/>
          </p:cNvSpPr>
          <p:nvPr>
            <p:ph type="subTitle" idx="1"/>
          </p:nvPr>
        </p:nvSpPr>
        <p:spPr>
          <a:xfrm>
            <a:off x="4440450" y="713932"/>
            <a:ext cx="3311100" cy="357300"/>
          </a:xfrm>
          <a:prstGeom prst="rect">
            <a:avLst/>
          </a:prstGeom>
        </p:spPr>
        <p:txBody>
          <a:bodyPr spcFirstLastPara="1" wrap="square" lIns="0" tIns="91425" rIns="0" bIns="91425" anchor="t" anchorCtr="0">
            <a:spAutoFit/>
          </a:bodyPr>
          <a:lstStyle>
            <a:lvl1pPr lvl="0" algn="ctr"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algn="ctr" rtl="0">
              <a:spcBef>
                <a:spcPts val="500"/>
              </a:spcBef>
              <a:spcAft>
                <a:spcPts val="0"/>
              </a:spcAft>
              <a:buClr>
                <a:srgbClr val="00344D"/>
              </a:buClr>
              <a:buSzPts val="1000"/>
              <a:buNone/>
              <a:defRPr sz="1000">
                <a:solidFill>
                  <a:srgbClr val="00344D"/>
                </a:solidFill>
              </a:defRPr>
            </a:lvl2pPr>
            <a:lvl3pPr lvl="2" algn="ctr" rtl="0">
              <a:spcBef>
                <a:spcPts val="500"/>
              </a:spcBef>
              <a:spcAft>
                <a:spcPts val="0"/>
              </a:spcAft>
              <a:buClr>
                <a:srgbClr val="00344D"/>
              </a:buClr>
              <a:buSzPts val="1000"/>
              <a:buNone/>
              <a:defRPr sz="1000">
                <a:solidFill>
                  <a:srgbClr val="00344D"/>
                </a:solidFill>
              </a:defRPr>
            </a:lvl3pPr>
            <a:lvl4pPr lvl="3" algn="ctr" rtl="0">
              <a:spcBef>
                <a:spcPts val="500"/>
              </a:spcBef>
              <a:spcAft>
                <a:spcPts val="0"/>
              </a:spcAft>
              <a:buClr>
                <a:srgbClr val="00344D"/>
              </a:buClr>
              <a:buSzPts val="1000"/>
              <a:buNone/>
              <a:defRPr sz="1000">
                <a:solidFill>
                  <a:srgbClr val="00344D"/>
                </a:solidFill>
              </a:defRPr>
            </a:lvl4pPr>
            <a:lvl5pPr lvl="4" algn="ctr" rtl="0">
              <a:spcBef>
                <a:spcPts val="500"/>
              </a:spcBef>
              <a:spcAft>
                <a:spcPts val="0"/>
              </a:spcAft>
              <a:buClr>
                <a:srgbClr val="00344D"/>
              </a:buClr>
              <a:buSzPts val="1000"/>
              <a:buNone/>
              <a:defRPr sz="1000">
                <a:solidFill>
                  <a:srgbClr val="00344D"/>
                </a:solidFill>
              </a:defRPr>
            </a:lvl5pPr>
            <a:lvl6pPr lvl="5" algn="ctr" rtl="0">
              <a:spcBef>
                <a:spcPts val="500"/>
              </a:spcBef>
              <a:spcAft>
                <a:spcPts val="0"/>
              </a:spcAft>
              <a:buClr>
                <a:srgbClr val="00344D"/>
              </a:buClr>
              <a:buSzPts val="1000"/>
              <a:buNone/>
              <a:defRPr sz="1000">
                <a:solidFill>
                  <a:srgbClr val="00344D"/>
                </a:solidFill>
              </a:defRPr>
            </a:lvl6pPr>
            <a:lvl7pPr lvl="6" algn="ctr" rtl="0">
              <a:spcBef>
                <a:spcPts val="500"/>
              </a:spcBef>
              <a:spcAft>
                <a:spcPts val="0"/>
              </a:spcAft>
              <a:buClr>
                <a:srgbClr val="00344D"/>
              </a:buClr>
              <a:buSzPts val="1000"/>
              <a:buNone/>
              <a:defRPr sz="1000">
                <a:solidFill>
                  <a:srgbClr val="00344D"/>
                </a:solidFill>
              </a:defRPr>
            </a:lvl7pPr>
            <a:lvl8pPr lvl="7" algn="ctr" rtl="0">
              <a:spcBef>
                <a:spcPts val="500"/>
              </a:spcBef>
              <a:spcAft>
                <a:spcPts val="0"/>
              </a:spcAft>
              <a:buClr>
                <a:srgbClr val="00344D"/>
              </a:buClr>
              <a:buSzPts val="1000"/>
              <a:buNone/>
              <a:defRPr sz="1000">
                <a:solidFill>
                  <a:srgbClr val="00344D"/>
                </a:solidFill>
              </a:defRPr>
            </a:lvl8pPr>
            <a:lvl9pPr lvl="8" algn="ctr" rtl="0">
              <a:spcBef>
                <a:spcPts val="500"/>
              </a:spcBef>
              <a:spcAft>
                <a:spcPts val="0"/>
              </a:spcAft>
              <a:buClr>
                <a:srgbClr val="00344D"/>
              </a:buClr>
              <a:buSzPts val="1000"/>
              <a:buNone/>
              <a:defRPr sz="1000">
                <a:solidFill>
                  <a:srgbClr val="00344D"/>
                </a:solidFill>
              </a:defRPr>
            </a:lvl9pPr>
          </a:lstStyle>
          <a:p>
            <a:endParaRPr/>
          </a:p>
        </p:txBody>
      </p:sp>
      <p:sp>
        <p:nvSpPr>
          <p:cNvPr id="361" name="Google Shape;361;p36"/>
          <p:cNvSpPr txBox="1">
            <a:spLocks noGrp="1"/>
          </p:cNvSpPr>
          <p:nvPr>
            <p:ph type="title"/>
          </p:nvPr>
        </p:nvSpPr>
        <p:spPr>
          <a:xfrm>
            <a:off x="3373200" y="1048161"/>
            <a:ext cx="5445600" cy="557100"/>
          </a:xfrm>
          <a:prstGeom prst="rect">
            <a:avLst/>
          </a:prstGeom>
        </p:spPr>
        <p:txBody>
          <a:bodyPr spcFirstLastPara="1" wrap="square" lIns="0" tIns="0" rIns="0" bIns="0" anchor="t" anchorCtr="0">
            <a:spAutoFit/>
          </a:bodyPr>
          <a:lstStyle>
            <a:lvl1pPr lvl="0" algn="ctr" rtl="0">
              <a:lnSpc>
                <a:spcPct val="120000"/>
              </a:lnSpc>
              <a:spcBef>
                <a:spcPts val="0"/>
              </a:spcBef>
              <a:spcAft>
                <a:spcPts val="0"/>
              </a:spcAft>
              <a:buClr>
                <a:schemeClr val="lt1"/>
              </a:buClr>
              <a:buSzPts val="2400"/>
              <a:buNone/>
              <a:defRPr sz="2400">
                <a:solidFill>
                  <a:schemeClr val="lt1"/>
                </a:solidFill>
              </a:defRPr>
            </a:lvl1pPr>
            <a:lvl2pPr lvl="1" algn="ctr" rtl="0">
              <a:lnSpc>
                <a:spcPct val="100000"/>
              </a:lnSpc>
              <a:spcBef>
                <a:spcPts val="0"/>
              </a:spcBef>
              <a:spcAft>
                <a:spcPts val="0"/>
              </a:spcAft>
              <a:buClr>
                <a:srgbClr val="00344D"/>
              </a:buClr>
              <a:buSzPts val="1500"/>
              <a:buNone/>
              <a:defRPr>
                <a:solidFill>
                  <a:srgbClr val="00344D"/>
                </a:solidFill>
              </a:defRPr>
            </a:lvl2pPr>
            <a:lvl3pPr lvl="2" algn="ctr" rtl="0">
              <a:lnSpc>
                <a:spcPct val="100000"/>
              </a:lnSpc>
              <a:spcBef>
                <a:spcPts val="0"/>
              </a:spcBef>
              <a:spcAft>
                <a:spcPts val="0"/>
              </a:spcAft>
              <a:buClr>
                <a:srgbClr val="00344D"/>
              </a:buClr>
              <a:buSzPts val="1500"/>
              <a:buNone/>
              <a:defRPr>
                <a:solidFill>
                  <a:srgbClr val="00344D"/>
                </a:solidFill>
              </a:defRPr>
            </a:lvl3pPr>
            <a:lvl4pPr lvl="3" algn="ctr" rtl="0">
              <a:lnSpc>
                <a:spcPct val="100000"/>
              </a:lnSpc>
              <a:spcBef>
                <a:spcPts val="0"/>
              </a:spcBef>
              <a:spcAft>
                <a:spcPts val="0"/>
              </a:spcAft>
              <a:buClr>
                <a:srgbClr val="00344D"/>
              </a:buClr>
              <a:buSzPts val="1500"/>
              <a:buNone/>
              <a:defRPr>
                <a:solidFill>
                  <a:srgbClr val="00344D"/>
                </a:solidFill>
              </a:defRPr>
            </a:lvl4pPr>
            <a:lvl5pPr lvl="4" algn="ctr" rtl="0">
              <a:lnSpc>
                <a:spcPct val="100000"/>
              </a:lnSpc>
              <a:spcBef>
                <a:spcPts val="0"/>
              </a:spcBef>
              <a:spcAft>
                <a:spcPts val="0"/>
              </a:spcAft>
              <a:buClr>
                <a:srgbClr val="00344D"/>
              </a:buClr>
              <a:buSzPts val="1500"/>
              <a:buNone/>
              <a:defRPr>
                <a:solidFill>
                  <a:srgbClr val="00344D"/>
                </a:solidFill>
              </a:defRPr>
            </a:lvl5pPr>
            <a:lvl6pPr lvl="5" algn="ctr" rtl="0">
              <a:lnSpc>
                <a:spcPct val="100000"/>
              </a:lnSpc>
              <a:spcBef>
                <a:spcPts val="0"/>
              </a:spcBef>
              <a:spcAft>
                <a:spcPts val="0"/>
              </a:spcAft>
              <a:buClr>
                <a:srgbClr val="00344D"/>
              </a:buClr>
              <a:buSzPts val="1500"/>
              <a:buNone/>
              <a:defRPr>
                <a:solidFill>
                  <a:srgbClr val="00344D"/>
                </a:solidFill>
              </a:defRPr>
            </a:lvl6pPr>
            <a:lvl7pPr lvl="6" algn="ctr" rtl="0">
              <a:lnSpc>
                <a:spcPct val="100000"/>
              </a:lnSpc>
              <a:spcBef>
                <a:spcPts val="0"/>
              </a:spcBef>
              <a:spcAft>
                <a:spcPts val="0"/>
              </a:spcAft>
              <a:buClr>
                <a:srgbClr val="00344D"/>
              </a:buClr>
              <a:buSzPts val="1500"/>
              <a:buNone/>
              <a:defRPr>
                <a:solidFill>
                  <a:srgbClr val="00344D"/>
                </a:solidFill>
              </a:defRPr>
            </a:lvl7pPr>
            <a:lvl8pPr lvl="7" algn="ctr" rtl="0">
              <a:lnSpc>
                <a:spcPct val="100000"/>
              </a:lnSpc>
              <a:spcBef>
                <a:spcPts val="0"/>
              </a:spcBef>
              <a:spcAft>
                <a:spcPts val="0"/>
              </a:spcAft>
              <a:buClr>
                <a:srgbClr val="00344D"/>
              </a:buClr>
              <a:buSzPts val="1500"/>
              <a:buNone/>
              <a:defRPr>
                <a:solidFill>
                  <a:srgbClr val="00344D"/>
                </a:solidFill>
              </a:defRPr>
            </a:lvl8pPr>
            <a:lvl9pPr lvl="8" algn="ctr" rtl="0">
              <a:lnSpc>
                <a:spcPct val="100000"/>
              </a:lnSpc>
              <a:spcBef>
                <a:spcPts val="0"/>
              </a:spcBef>
              <a:spcAft>
                <a:spcPts val="0"/>
              </a:spcAft>
              <a:buClr>
                <a:srgbClr val="00344D"/>
              </a:buClr>
              <a:buSzPts val="1500"/>
              <a:buNone/>
              <a:defRPr>
                <a:solidFill>
                  <a:srgbClr val="00344D"/>
                </a:solidFill>
              </a:defRPr>
            </a:lvl9pPr>
          </a:lstStyle>
          <a:p>
            <a:endParaRPr/>
          </a:p>
        </p:txBody>
      </p:sp>
      <p:sp>
        <p:nvSpPr>
          <p:cNvPr id="362" name="Google Shape;362;p36"/>
          <p:cNvSpPr txBox="1">
            <a:spLocks noGrp="1"/>
          </p:cNvSpPr>
          <p:nvPr>
            <p:ph type="title" idx="2"/>
          </p:nvPr>
        </p:nvSpPr>
        <p:spPr>
          <a:xfrm>
            <a:off x="1112700" y="1534449"/>
            <a:ext cx="9966600" cy="2453100"/>
          </a:xfrm>
          <a:prstGeom prst="rect">
            <a:avLst/>
          </a:prstGeom>
        </p:spPr>
        <p:txBody>
          <a:bodyPr spcFirstLastPara="1" wrap="square" lIns="0" tIns="91425" rIns="91425" bIns="91425" anchor="b" anchorCtr="0">
            <a:noAutofit/>
          </a:bodyPr>
          <a:lstStyle>
            <a:lvl1pPr lvl="0" algn="ctr" rtl="0">
              <a:lnSpc>
                <a:spcPct val="7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1pPr>
            <a:lvl2pPr lvl="1"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2pPr>
            <a:lvl3pPr lvl="2"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3pPr>
            <a:lvl4pPr lvl="3"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4pPr>
            <a:lvl5pPr lvl="4"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5pPr>
            <a:lvl6pPr lvl="5"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6pPr>
            <a:lvl7pPr lvl="6"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7pPr>
            <a:lvl8pPr lvl="7"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8pPr>
            <a:lvl9pPr lvl="8"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9pPr>
          </a:lstStyle>
          <a:p>
            <a:endParaRPr/>
          </a:p>
        </p:txBody>
      </p:sp>
      <p:sp>
        <p:nvSpPr>
          <p:cNvPr id="363" name="Google Shape;363;p36"/>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chemeClr val="lt1"/>
                </a:solidFill>
                <a:latin typeface="Poppins"/>
                <a:ea typeface="Poppins"/>
                <a:cs typeface="Poppins"/>
                <a:sym typeface="Poppins"/>
              </a:rPr>
              <a:t>©2024 Novata Inc.  •  All rights reserved  •  </a:t>
            </a:r>
            <a:fld id="{00000000-1234-1234-1234-123412341234}" type="slidenum">
              <a:rPr lang="en" sz="600">
                <a:solidFill>
                  <a:schemeClr val="lt1"/>
                </a:solidFill>
                <a:latin typeface="Poppins"/>
                <a:ea typeface="Poppins"/>
                <a:cs typeface="Poppins"/>
                <a:sym typeface="Poppins"/>
              </a:rPr>
              <a:t>‹#›</a:t>
            </a:fld>
            <a:endParaRPr sz="600">
              <a:solidFill>
                <a:schemeClr val="lt1"/>
              </a:solidFill>
              <a:latin typeface="Poppins"/>
              <a:ea typeface="Poppins"/>
              <a:cs typeface="Poppins"/>
              <a:sym typeface="Poppins"/>
            </a:endParaRPr>
          </a:p>
        </p:txBody>
      </p:sp>
      <p:pic>
        <p:nvPicPr>
          <p:cNvPr id="364" name="Google Shape;364;p36"/>
          <p:cNvPicPr preferRelativeResize="0"/>
          <p:nvPr/>
        </p:nvPicPr>
        <p:blipFill>
          <a:blip r:embed="rId2">
            <a:alphaModFix/>
          </a:blip>
          <a:stretch>
            <a:fillRect/>
          </a:stretch>
        </p:blipFill>
        <p:spPr>
          <a:xfrm>
            <a:off x="484632" y="6510528"/>
            <a:ext cx="624173" cy="148947"/>
          </a:xfrm>
          <a:prstGeom prst="rect">
            <a:avLst/>
          </a:prstGeom>
          <a:noFill/>
          <a:ln>
            <a:noFill/>
          </a:ln>
        </p:spPr>
      </p:pic>
      <p:sp>
        <p:nvSpPr>
          <p:cNvPr id="365" name="Google Shape;365;p36"/>
          <p:cNvSpPr txBox="1">
            <a:spLocks noGrp="1"/>
          </p:cNvSpPr>
          <p:nvPr>
            <p:ph type="subTitle" idx="3"/>
          </p:nvPr>
        </p:nvSpPr>
        <p:spPr>
          <a:xfrm>
            <a:off x="4863000" y="4190694"/>
            <a:ext cx="2466000" cy="754200"/>
          </a:xfrm>
          <a:prstGeom prst="rect">
            <a:avLst/>
          </a:prstGeom>
        </p:spPr>
        <p:txBody>
          <a:bodyPr spcFirstLastPara="1" wrap="square" lIns="0" tIns="0" rIns="0" bIns="0" anchor="t" anchorCtr="0">
            <a:spAutoFit/>
          </a:bodyPr>
          <a:lstStyle>
            <a:lvl1pPr lvl="0" algn="ctr" rtl="0">
              <a:lnSpc>
                <a:spcPct val="120000"/>
              </a:lnSpc>
              <a:spcBef>
                <a:spcPts val="0"/>
              </a:spcBef>
              <a:spcAft>
                <a:spcPts val="0"/>
              </a:spcAft>
              <a:buClr>
                <a:srgbClr val="FEFEFE"/>
              </a:buClr>
              <a:buSzPts val="1200"/>
              <a:buFont typeface="Poppins"/>
              <a:buNone/>
              <a:defRPr sz="1200">
                <a:solidFill>
                  <a:srgbClr val="FEFEFE"/>
                </a:solidFill>
              </a:defRPr>
            </a:lvl1pPr>
            <a:lvl2pPr lvl="1" algn="ctr" rtl="0">
              <a:lnSpc>
                <a:spcPct val="120000"/>
              </a:lnSpc>
              <a:spcBef>
                <a:spcPts val="0"/>
              </a:spcBef>
              <a:spcAft>
                <a:spcPts val="0"/>
              </a:spcAft>
              <a:buClr>
                <a:srgbClr val="FEFEFE"/>
              </a:buClr>
              <a:buSzPts val="1200"/>
              <a:buFont typeface="Poppins"/>
              <a:buNone/>
              <a:defRPr sz="1200">
                <a:solidFill>
                  <a:srgbClr val="FEFEFE"/>
                </a:solidFill>
              </a:defRPr>
            </a:lvl2pPr>
            <a:lvl3pPr lvl="2"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3pPr>
            <a:lvl4pPr lvl="3"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4pPr>
            <a:lvl5pPr lvl="4"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5pPr>
            <a:lvl6pPr lvl="5"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6pPr>
            <a:lvl7pPr lvl="6"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7pPr>
            <a:lvl8pPr lvl="7"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8pPr>
            <a:lvl9pPr lvl="8"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340558678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32_Number Callout Option 2">
  <p:cSld name="32_Number Callout Option 2">
    <p:bg>
      <p:bgPr>
        <a:solidFill>
          <a:srgbClr val="00344D"/>
        </a:solidFill>
        <a:effectLst/>
      </p:bgPr>
    </p:bg>
    <p:spTree>
      <p:nvGrpSpPr>
        <p:cNvPr id="1" name="Shape 366"/>
        <p:cNvGrpSpPr/>
        <p:nvPr/>
      </p:nvGrpSpPr>
      <p:grpSpPr>
        <a:xfrm>
          <a:off x="0" y="0"/>
          <a:ext cx="0" cy="0"/>
          <a:chOff x="0" y="0"/>
          <a:chExt cx="0" cy="0"/>
        </a:xfrm>
      </p:grpSpPr>
      <p:pic>
        <p:nvPicPr>
          <p:cNvPr id="367" name="Google Shape;367;p37"/>
          <p:cNvPicPr preferRelativeResize="0"/>
          <p:nvPr/>
        </p:nvPicPr>
        <p:blipFill rotWithShape="1">
          <a:blip r:embed="rId2">
            <a:alphaModFix/>
          </a:blip>
          <a:srcRect l="1352" r="1352"/>
          <a:stretch/>
        </p:blipFill>
        <p:spPr>
          <a:xfrm>
            <a:off x="0" y="2023025"/>
            <a:ext cx="12192000" cy="7054400"/>
          </a:xfrm>
          <a:prstGeom prst="rect">
            <a:avLst/>
          </a:prstGeom>
          <a:noFill/>
          <a:ln>
            <a:noFill/>
          </a:ln>
        </p:spPr>
      </p:pic>
      <p:sp>
        <p:nvSpPr>
          <p:cNvPr id="368" name="Google Shape;368;p37"/>
          <p:cNvSpPr txBox="1">
            <a:spLocks noGrp="1"/>
          </p:cNvSpPr>
          <p:nvPr>
            <p:ph type="subTitle" idx="1"/>
          </p:nvPr>
        </p:nvSpPr>
        <p:spPr>
          <a:xfrm>
            <a:off x="4440450" y="713932"/>
            <a:ext cx="3311100" cy="357300"/>
          </a:xfrm>
          <a:prstGeom prst="rect">
            <a:avLst/>
          </a:prstGeom>
        </p:spPr>
        <p:txBody>
          <a:bodyPr spcFirstLastPara="1" wrap="square" lIns="0" tIns="91425" rIns="0" bIns="91425" anchor="t" anchorCtr="0">
            <a:spAutoFit/>
          </a:bodyPr>
          <a:lstStyle>
            <a:lvl1pPr lvl="0" algn="ctr"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algn="ctr" rtl="0">
              <a:spcBef>
                <a:spcPts val="500"/>
              </a:spcBef>
              <a:spcAft>
                <a:spcPts val="0"/>
              </a:spcAft>
              <a:buClr>
                <a:srgbClr val="00344D"/>
              </a:buClr>
              <a:buSzPts val="1000"/>
              <a:buNone/>
              <a:defRPr sz="1000">
                <a:solidFill>
                  <a:srgbClr val="00344D"/>
                </a:solidFill>
              </a:defRPr>
            </a:lvl2pPr>
            <a:lvl3pPr lvl="2" algn="ctr" rtl="0">
              <a:spcBef>
                <a:spcPts val="500"/>
              </a:spcBef>
              <a:spcAft>
                <a:spcPts val="0"/>
              </a:spcAft>
              <a:buClr>
                <a:srgbClr val="00344D"/>
              </a:buClr>
              <a:buSzPts val="1000"/>
              <a:buNone/>
              <a:defRPr sz="1000">
                <a:solidFill>
                  <a:srgbClr val="00344D"/>
                </a:solidFill>
              </a:defRPr>
            </a:lvl3pPr>
            <a:lvl4pPr lvl="3" algn="ctr" rtl="0">
              <a:spcBef>
                <a:spcPts val="500"/>
              </a:spcBef>
              <a:spcAft>
                <a:spcPts val="0"/>
              </a:spcAft>
              <a:buClr>
                <a:srgbClr val="00344D"/>
              </a:buClr>
              <a:buSzPts val="1000"/>
              <a:buNone/>
              <a:defRPr sz="1000">
                <a:solidFill>
                  <a:srgbClr val="00344D"/>
                </a:solidFill>
              </a:defRPr>
            </a:lvl4pPr>
            <a:lvl5pPr lvl="4" algn="ctr" rtl="0">
              <a:spcBef>
                <a:spcPts val="500"/>
              </a:spcBef>
              <a:spcAft>
                <a:spcPts val="0"/>
              </a:spcAft>
              <a:buClr>
                <a:srgbClr val="00344D"/>
              </a:buClr>
              <a:buSzPts val="1000"/>
              <a:buNone/>
              <a:defRPr sz="1000">
                <a:solidFill>
                  <a:srgbClr val="00344D"/>
                </a:solidFill>
              </a:defRPr>
            </a:lvl5pPr>
            <a:lvl6pPr lvl="5" algn="ctr" rtl="0">
              <a:spcBef>
                <a:spcPts val="500"/>
              </a:spcBef>
              <a:spcAft>
                <a:spcPts val="0"/>
              </a:spcAft>
              <a:buClr>
                <a:srgbClr val="00344D"/>
              </a:buClr>
              <a:buSzPts val="1000"/>
              <a:buNone/>
              <a:defRPr sz="1000">
                <a:solidFill>
                  <a:srgbClr val="00344D"/>
                </a:solidFill>
              </a:defRPr>
            </a:lvl6pPr>
            <a:lvl7pPr lvl="6" algn="ctr" rtl="0">
              <a:spcBef>
                <a:spcPts val="500"/>
              </a:spcBef>
              <a:spcAft>
                <a:spcPts val="0"/>
              </a:spcAft>
              <a:buClr>
                <a:srgbClr val="00344D"/>
              </a:buClr>
              <a:buSzPts val="1000"/>
              <a:buNone/>
              <a:defRPr sz="1000">
                <a:solidFill>
                  <a:srgbClr val="00344D"/>
                </a:solidFill>
              </a:defRPr>
            </a:lvl7pPr>
            <a:lvl8pPr lvl="7" algn="ctr" rtl="0">
              <a:spcBef>
                <a:spcPts val="500"/>
              </a:spcBef>
              <a:spcAft>
                <a:spcPts val="0"/>
              </a:spcAft>
              <a:buClr>
                <a:srgbClr val="00344D"/>
              </a:buClr>
              <a:buSzPts val="1000"/>
              <a:buNone/>
              <a:defRPr sz="1000">
                <a:solidFill>
                  <a:srgbClr val="00344D"/>
                </a:solidFill>
              </a:defRPr>
            </a:lvl8pPr>
            <a:lvl9pPr lvl="8" algn="ctr" rtl="0">
              <a:spcBef>
                <a:spcPts val="500"/>
              </a:spcBef>
              <a:spcAft>
                <a:spcPts val="0"/>
              </a:spcAft>
              <a:buClr>
                <a:srgbClr val="00344D"/>
              </a:buClr>
              <a:buSzPts val="1000"/>
              <a:buNone/>
              <a:defRPr sz="1000">
                <a:solidFill>
                  <a:srgbClr val="00344D"/>
                </a:solidFill>
              </a:defRPr>
            </a:lvl9pPr>
          </a:lstStyle>
          <a:p>
            <a:endParaRPr/>
          </a:p>
        </p:txBody>
      </p:sp>
      <p:sp>
        <p:nvSpPr>
          <p:cNvPr id="369" name="Google Shape;369;p37"/>
          <p:cNvSpPr txBox="1">
            <a:spLocks noGrp="1"/>
          </p:cNvSpPr>
          <p:nvPr>
            <p:ph type="title"/>
          </p:nvPr>
        </p:nvSpPr>
        <p:spPr>
          <a:xfrm>
            <a:off x="3373200" y="1048161"/>
            <a:ext cx="5445600" cy="557100"/>
          </a:xfrm>
          <a:prstGeom prst="rect">
            <a:avLst/>
          </a:prstGeom>
        </p:spPr>
        <p:txBody>
          <a:bodyPr spcFirstLastPara="1" wrap="square" lIns="0" tIns="0" rIns="0" bIns="0" anchor="t" anchorCtr="0">
            <a:spAutoFit/>
          </a:bodyPr>
          <a:lstStyle>
            <a:lvl1pPr lvl="0" algn="ctr" rtl="0">
              <a:lnSpc>
                <a:spcPct val="120000"/>
              </a:lnSpc>
              <a:spcBef>
                <a:spcPts val="0"/>
              </a:spcBef>
              <a:spcAft>
                <a:spcPts val="0"/>
              </a:spcAft>
              <a:buClr>
                <a:schemeClr val="lt1"/>
              </a:buClr>
              <a:buSzPts val="2400"/>
              <a:buNone/>
              <a:defRPr sz="2400">
                <a:solidFill>
                  <a:schemeClr val="lt1"/>
                </a:solidFill>
              </a:defRPr>
            </a:lvl1pPr>
            <a:lvl2pPr lvl="1" algn="ctr" rtl="0">
              <a:lnSpc>
                <a:spcPct val="100000"/>
              </a:lnSpc>
              <a:spcBef>
                <a:spcPts val="0"/>
              </a:spcBef>
              <a:spcAft>
                <a:spcPts val="0"/>
              </a:spcAft>
              <a:buClr>
                <a:srgbClr val="00344D"/>
              </a:buClr>
              <a:buSzPts val="1500"/>
              <a:buNone/>
              <a:defRPr>
                <a:solidFill>
                  <a:srgbClr val="00344D"/>
                </a:solidFill>
              </a:defRPr>
            </a:lvl2pPr>
            <a:lvl3pPr lvl="2" algn="ctr" rtl="0">
              <a:lnSpc>
                <a:spcPct val="100000"/>
              </a:lnSpc>
              <a:spcBef>
                <a:spcPts val="0"/>
              </a:spcBef>
              <a:spcAft>
                <a:spcPts val="0"/>
              </a:spcAft>
              <a:buClr>
                <a:srgbClr val="00344D"/>
              </a:buClr>
              <a:buSzPts val="1500"/>
              <a:buNone/>
              <a:defRPr>
                <a:solidFill>
                  <a:srgbClr val="00344D"/>
                </a:solidFill>
              </a:defRPr>
            </a:lvl3pPr>
            <a:lvl4pPr lvl="3" algn="ctr" rtl="0">
              <a:lnSpc>
                <a:spcPct val="100000"/>
              </a:lnSpc>
              <a:spcBef>
                <a:spcPts val="0"/>
              </a:spcBef>
              <a:spcAft>
                <a:spcPts val="0"/>
              </a:spcAft>
              <a:buClr>
                <a:srgbClr val="00344D"/>
              </a:buClr>
              <a:buSzPts val="1500"/>
              <a:buNone/>
              <a:defRPr>
                <a:solidFill>
                  <a:srgbClr val="00344D"/>
                </a:solidFill>
              </a:defRPr>
            </a:lvl4pPr>
            <a:lvl5pPr lvl="4" algn="ctr" rtl="0">
              <a:lnSpc>
                <a:spcPct val="100000"/>
              </a:lnSpc>
              <a:spcBef>
                <a:spcPts val="0"/>
              </a:spcBef>
              <a:spcAft>
                <a:spcPts val="0"/>
              </a:spcAft>
              <a:buClr>
                <a:srgbClr val="00344D"/>
              </a:buClr>
              <a:buSzPts val="1500"/>
              <a:buNone/>
              <a:defRPr>
                <a:solidFill>
                  <a:srgbClr val="00344D"/>
                </a:solidFill>
              </a:defRPr>
            </a:lvl5pPr>
            <a:lvl6pPr lvl="5" algn="ctr" rtl="0">
              <a:lnSpc>
                <a:spcPct val="100000"/>
              </a:lnSpc>
              <a:spcBef>
                <a:spcPts val="0"/>
              </a:spcBef>
              <a:spcAft>
                <a:spcPts val="0"/>
              </a:spcAft>
              <a:buClr>
                <a:srgbClr val="00344D"/>
              </a:buClr>
              <a:buSzPts val="1500"/>
              <a:buNone/>
              <a:defRPr>
                <a:solidFill>
                  <a:srgbClr val="00344D"/>
                </a:solidFill>
              </a:defRPr>
            </a:lvl6pPr>
            <a:lvl7pPr lvl="6" algn="ctr" rtl="0">
              <a:lnSpc>
                <a:spcPct val="100000"/>
              </a:lnSpc>
              <a:spcBef>
                <a:spcPts val="0"/>
              </a:spcBef>
              <a:spcAft>
                <a:spcPts val="0"/>
              </a:spcAft>
              <a:buClr>
                <a:srgbClr val="00344D"/>
              </a:buClr>
              <a:buSzPts val="1500"/>
              <a:buNone/>
              <a:defRPr>
                <a:solidFill>
                  <a:srgbClr val="00344D"/>
                </a:solidFill>
              </a:defRPr>
            </a:lvl7pPr>
            <a:lvl8pPr lvl="7" algn="ctr" rtl="0">
              <a:lnSpc>
                <a:spcPct val="100000"/>
              </a:lnSpc>
              <a:spcBef>
                <a:spcPts val="0"/>
              </a:spcBef>
              <a:spcAft>
                <a:spcPts val="0"/>
              </a:spcAft>
              <a:buClr>
                <a:srgbClr val="00344D"/>
              </a:buClr>
              <a:buSzPts val="1500"/>
              <a:buNone/>
              <a:defRPr>
                <a:solidFill>
                  <a:srgbClr val="00344D"/>
                </a:solidFill>
              </a:defRPr>
            </a:lvl8pPr>
            <a:lvl9pPr lvl="8" algn="ctr" rtl="0">
              <a:lnSpc>
                <a:spcPct val="100000"/>
              </a:lnSpc>
              <a:spcBef>
                <a:spcPts val="0"/>
              </a:spcBef>
              <a:spcAft>
                <a:spcPts val="0"/>
              </a:spcAft>
              <a:buClr>
                <a:srgbClr val="00344D"/>
              </a:buClr>
              <a:buSzPts val="1500"/>
              <a:buNone/>
              <a:defRPr>
                <a:solidFill>
                  <a:srgbClr val="00344D"/>
                </a:solidFill>
              </a:defRPr>
            </a:lvl9pPr>
          </a:lstStyle>
          <a:p>
            <a:endParaRPr/>
          </a:p>
        </p:txBody>
      </p:sp>
      <p:sp>
        <p:nvSpPr>
          <p:cNvPr id="370" name="Google Shape;370;p37"/>
          <p:cNvSpPr txBox="1">
            <a:spLocks noGrp="1"/>
          </p:cNvSpPr>
          <p:nvPr>
            <p:ph type="title" idx="2"/>
          </p:nvPr>
        </p:nvSpPr>
        <p:spPr>
          <a:xfrm>
            <a:off x="1112700" y="1534449"/>
            <a:ext cx="9966600" cy="2453100"/>
          </a:xfrm>
          <a:prstGeom prst="rect">
            <a:avLst/>
          </a:prstGeom>
        </p:spPr>
        <p:txBody>
          <a:bodyPr spcFirstLastPara="1" wrap="square" lIns="0" tIns="91425" rIns="91425" bIns="91425" anchor="b" anchorCtr="0">
            <a:noAutofit/>
          </a:bodyPr>
          <a:lstStyle>
            <a:lvl1pPr lvl="0" algn="ctr" rtl="0">
              <a:lnSpc>
                <a:spcPct val="7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1pPr>
            <a:lvl2pPr lvl="1"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2pPr>
            <a:lvl3pPr lvl="2"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3pPr>
            <a:lvl4pPr lvl="3"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4pPr>
            <a:lvl5pPr lvl="4"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5pPr>
            <a:lvl6pPr lvl="5"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6pPr>
            <a:lvl7pPr lvl="6"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7pPr>
            <a:lvl8pPr lvl="7"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8pPr>
            <a:lvl9pPr lvl="8"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9pPr>
          </a:lstStyle>
          <a:p>
            <a:endParaRPr/>
          </a:p>
        </p:txBody>
      </p:sp>
      <p:sp>
        <p:nvSpPr>
          <p:cNvPr id="371" name="Google Shape;371;p37"/>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chemeClr val="lt1"/>
                </a:solidFill>
                <a:latin typeface="Poppins"/>
                <a:ea typeface="Poppins"/>
                <a:cs typeface="Poppins"/>
                <a:sym typeface="Poppins"/>
              </a:rPr>
              <a:t>©2024 Novata Inc.  •  All rights reserved  •  </a:t>
            </a:r>
            <a:fld id="{00000000-1234-1234-1234-123412341234}" type="slidenum">
              <a:rPr lang="en" sz="600">
                <a:solidFill>
                  <a:schemeClr val="lt1"/>
                </a:solidFill>
                <a:latin typeface="Poppins"/>
                <a:ea typeface="Poppins"/>
                <a:cs typeface="Poppins"/>
                <a:sym typeface="Poppins"/>
              </a:rPr>
              <a:t>‹#›</a:t>
            </a:fld>
            <a:endParaRPr sz="600">
              <a:solidFill>
                <a:schemeClr val="lt1"/>
              </a:solidFill>
              <a:latin typeface="Poppins"/>
              <a:ea typeface="Poppins"/>
              <a:cs typeface="Poppins"/>
              <a:sym typeface="Poppins"/>
            </a:endParaRPr>
          </a:p>
        </p:txBody>
      </p:sp>
      <p:pic>
        <p:nvPicPr>
          <p:cNvPr id="372" name="Google Shape;372;p37"/>
          <p:cNvPicPr preferRelativeResize="0"/>
          <p:nvPr/>
        </p:nvPicPr>
        <p:blipFill>
          <a:blip r:embed="rId3">
            <a:alphaModFix/>
          </a:blip>
          <a:stretch>
            <a:fillRect/>
          </a:stretch>
        </p:blipFill>
        <p:spPr>
          <a:xfrm>
            <a:off x="484632" y="6510528"/>
            <a:ext cx="624173" cy="148947"/>
          </a:xfrm>
          <a:prstGeom prst="rect">
            <a:avLst/>
          </a:prstGeom>
          <a:noFill/>
          <a:ln>
            <a:noFill/>
          </a:ln>
        </p:spPr>
      </p:pic>
      <p:sp>
        <p:nvSpPr>
          <p:cNvPr id="373" name="Google Shape;373;p37"/>
          <p:cNvSpPr txBox="1">
            <a:spLocks noGrp="1"/>
          </p:cNvSpPr>
          <p:nvPr>
            <p:ph type="subTitle" idx="3"/>
          </p:nvPr>
        </p:nvSpPr>
        <p:spPr>
          <a:xfrm>
            <a:off x="4863000" y="4190694"/>
            <a:ext cx="2466000" cy="754200"/>
          </a:xfrm>
          <a:prstGeom prst="rect">
            <a:avLst/>
          </a:prstGeom>
        </p:spPr>
        <p:txBody>
          <a:bodyPr spcFirstLastPara="1" wrap="square" lIns="0" tIns="0" rIns="0" bIns="0" anchor="t" anchorCtr="0">
            <a:spAutoFit/>
          </a:bodyPr>
          <a:lstStyle>
            <a:lvl1pPr lvl="0" algn="ctr" rtl="0">
              <a:lnSpc>
                <a:spcPct val="120000"/>
              </a:lnSpc>
              <a:spcBef>
                <a:spcPts val="0"/>
              </a:spcBef>
              <a:spcAft>
                <a:spcPts val="0"/>
              </a:spcAft>
              <a:buClr>
                <a:srgbClr val="FEFEFE"/>
              </a:buClr>
              <a:buSzPts val="1200"/>
              <a:buFont typeface="Poppins"/>
              <a:buNone/>
              <a:defRPr sz="1200">
                <a:solidFill>
                  <a:srgbClr val="FEFEFE"/>
                </a:solidFill>
              </a:defRPr>
            </a:lvl1pPr>
            <a:lvl2pPr lvl="1" algn="ctr" rtl="0">
              <a:lnSpc>
                <a:spcPct val="120000"/>
              </a:lnSpc>
              <a:spcBef>
                <a:spcPts val="0"/>
              </a:spcBef>
              <a:spcAft>
                <a:spcPts val="0"/>
              </a:spcAft>
              <a:buClr>
                <a:srgbClr val="FEFEFE"/>
              </a:buClr>
              <a:buSzPts val="1200"/>
              <a:buFont typeface="Poppins"/>
              <a:buNone/>
              <a:defRPr sz="1200">
                <a:solidFill>
                  <a:srgbClr val="FEFEFE"/>
                </a:solidFill>
              </a:defRPr>
            </a:lvl2pPr>
            <a:lvl3pPr lvl="2"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3pPr>
            <a:lvl4pPr lvl="3"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4pPr>
            <a:lvl5pPr lvl="4"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5pPr>
            <a:lvl6pPr lvl="5"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6pPr>
            <a:lvl7pPr lvl="6"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7pPr>
            <a:lvl8pPr lvl="7"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8pPr>
            <a:lvl9pPr lvl="8"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286431940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32_Number Callout Option 2 1">
  <p:cSld name="32_Number Callout Option 2 1">
    <p:bg>
      <p:bgPr>
        <a:solidFill>
          <a:srgbClr val="00344D"/>
        </a:solidFill>
        <a:effectLst/>
      </p:bgPr>
    </p:bg>
    <p:spTree>
      <p:nvGrpSpPr>
        <p:cNvPr id="1" name="Shape 374"/>
        <p:cNvGrpSpPr/>
        <p:nvPr/>
      </p:nvGrpSpPr>
      <p:grpSpPr>
        <a:xfrm>
          <a:off x="0" y="0"/>
          <a:ext cx="0" cy="0"/>
          <a:chOff x="0" y="0"/>
          <a:chExt cx="0" cy="0"/>
        </a:xfrm>
      </p:grpSpPr>
      <p:sp>
        <p:nvSpPr>
          <p:cNvPr id="375" name="Google Shape;375;p38"/>
          <p:cNvSpPr txBox="1">
            <a:spLocks noGrp="1"/>
          </p:cNvSpPr>
          <p:nvPr>
            <p:ph type="subTitle" idx="1"/>
          </p:nvPr>
        </p:nvSpPr>
        <p:spPr>
          <a:xfrm>
            <a:off x="4440450" y="713932"/>
            <a:ext cx="3311100" cy="357300"/>
          </a:xfrm>
          <a:prstGeom prst="rect">
            <a:avLst/>
          </a:prstGeom>
        </p:spPr>
        <p:txBody>
          <a:bodyPr spcFirstLastPara="1" wrap="square" lIns="0" tIns="91425" rIns="0" bIns="91425" anchor="t" anchorCtr="0">
            <a:spAutoFit/>
          </a:bodyPr>
          <a:lstStyle>
            <a:lvl1pPr lvl="0" algn="ctr"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algn="ctr" rtl="0">
              <a:spcBef>
                <a:spcPts val="500"/>
              </a:spcBef>
              <a:spcAft>
                <a:spcPts val="0"/>
              </a:spcAft>
              <a:buClr>
                <a:srgbClr val="00344D"/>
              </a:buClr>
              <a:buSzPts val="1000"/>
              <a:buNone/>
              <a:defRPr sz="1000">
                <a:solidFill>
                  <a:srgbClr val="00344D"/>
                </a:solidFill>
              </a:defRPr>
            </a:lvl2pPr>
            <a:lvl3pPr lvl="2" algn="ctr" rtl="0">
              <a:spcBef>
                <a:spcPts val="500"/>
              </a:spcBef>
              <a:spcAft>
                <a:spcPts val="0"/>
              </a:spcAft>
              <a:buClr>
                <a:srgbClr val="00344D"/>
              </a:buClr>
              <a:buSzPts val="1000"/>
              <a:buNone/>
              <a:defRPr sz="1000">
                <a:solidFill>
                  <a:srgbClr val="00344D"/>
                </a:solidFill>
              </a:defRPr>
            </a:lvl3pPr>
            <a:lvl4pPr lvl="3" algn="ctr" rtl="0">
              <a:spcBef>
                <a:spcPts val="500"/>
              </a:spcBef>
              <a:spcAft>
                <a:spcPts val="0"/>
              </a:spcAft>
              <a:buClr>
                <a:srgbClr val="00344D"/>
              </a:buClr>
              <a:buSzPts val="1000"/>
              <a:buNone/>
              <a:defRPr sz="1000">
                <a:solidFill>
                  <a:srgbClr val="00344D"/>
                </a:solidFill>
              </a:defRPr>
            </a:lvl4pPr>
            <a:lvl5pPr lvl="4" algn="ctr" rtl="0">
              <a:spcBef>
                <a:spcPts val="500"/>
              </a:spcBef>
              <a:spcAft>
                <a:spcPts val="0"/>
              </a:spcAft>
              <a:buClr>
                <a:srgbClr val="00344D"/>
              </a:buClr>
              <a:buSzPts val="1000"/>
              <a:buNone/>
              <a:defRPr sz="1000">
                <a:solidFill>
                  <a:srgbClr val="00344D"/>
                </a:solidFill>
              </a:defRPr>
            </a:lvl5pPr>
            <a:lvl6pPr lvl="5" algn="ctr" rtl="0">
              <a:spcBef>
                <a:spcPts val="500"/>
              </a:spcBef>
              <a:spcAft>
                <a:spcPts val="0"/>
              </a:spcAft>
              <a:buClr>
                <a:srgbClr val="00344D"/>
              </a:buClr>
              <a:buSzPts val="1000"/>
              <a:buNone/>
              <a:defRPr sz="1000">
                <a:solidFill>
                  <a:srgbClr val="00344D"/>
                </a:solidFill>
              </a:defRPr>
            </a:lvl6pPr>
            <a:lvl7pPr lvl="6" algn="ctr" rtl="0">
              <a:spcBef>
                <a:spcPts val="500"/>
              </a:spcBef>
              <a:spcAft>
                <a:spcPts val="0"/>
              </a:spcAft>
              <a:buClr>
                <a:srgbClr val="00344D"/>
              </a:buClr>
              <a:buSzPts val="1000"/>
              <a:buNone/>
              <a:defRPr sz="1000">
                <a:solidFill>
                  <a:srgbClr val="00344D"/>
                </a:solidFill>
              </a:defRPr>
            </a:lvl7pPr>
            <a:lvl8pPr lvl="7" algn="ctr" rtl="0">
              <a:spcBef>
                <a:spcPts val="500"/>
              </a:spcBef>
              <a:spcAft>
                <a:spcPts val="0"/>
              </a:spcAft>
              <a:buClr>
                <a:srgbClr val="00344D"/>
              </a:buClr>
              <a:buSzPts val="1000"/>
              <a:buNone/>
              <a:defRPr sz="1000">
                <a:solidFill>
                  <a:srgbClr val="00344D"/>
                </a:solidFill>
              </a:defRPr>
            </a:lvl8pPr>
            <a:lvl9pPr lvl="8" algn="ctr" rtl="0">
              <a:spcBef>
                <a:spcPts val="500"/>
              </a:spcBef>
              <a:spcAft>
                <a:spcPts val="0"/>
              </a:spcAft>
              <a:buClr>
                <a:srgbClr val="00344D"/>
              </a:buClr>
              <a:buSzPts val="1000"/>
              <a:buNone/>
              <a:defRPr sz="1000">
                <a:solidFill>
                  <a:srgbClr val="00344D"/>
                </a:solidFill>
              </a:defRPr>
            </a:lvl9pPr>
          </a:lstStyle>
          <a:p>
            <a:endParaRPr/>
          </a:p>
        </p:txBody>
      </p:sp>
      <p:sp>
        <p:nvSpPr>
          <p:cNvPr id="376" name="Google Shape;376;p38"/>
          <p:cNvSpPr txBox="1">
            <a:spLocks noGrp="1"/>
          </p:cNvSpPr>
          <p:nvPr>
            <p:ph type="title"/>
          </p:nvPr>
        </p:nvSpPr>
        <p:spPr>
          <a:xfrm>
            <a:off x="3373200" y="1048161"/>
            <a:ext cx="5445600" cy="557100"/>
          </a:xfrm>
          <a:prstGeom prst="rect">
            <a:avLst/>
          </a:prstGeom>
        </p:spPr>
        <p:txBody>
          <a:bodyPr spcFirstLastPara="1" wrap="square" lIns="0" tIns="0" rIns="0" bIns="0" anchor="t" anchorCtr="0">
            <a:spAutoFit/>
          </a:bodyPr>
          <a:lstStyle>
            <a:lvl1pPr lvl="0" algn="ctr" rtl="0">
              <a:lnSpc>
                <a:spcPct val="120000"/>
              </a:lnSpc>
              <a:spcBef>
                <a:spcPts val="0"/>
              </a:spcBef>
              <a:spcAft>
                <a:spcPts val="0"/>
              </a:spcAft>
              <a:buClr>
                <a:schemeClr val="lt1"/>
              </a:buClr>
              <a:buSzPts val="2400"/>
              <a:buNone/>
              <a:defRPr sz="2400">
                <a:solidFill>
                  <a:schemeClr val="lt1"/>
                </a:solidFill>
              </a:defRPr>
            </a:lvl1pPr>
            <a:lvl2pPr lvl="1" algn="ctr" rtl="0">
              <a:lnSpc>
                <a:spcPct val="100000"/>
              </a:lnSpc>
              <a:spcBef>
                <a:spcPts val="0"/>
              </a:spcBef>
              <a:spcAft>
                <a:spcPts val="0"/>
              </a:spcAft>
              <a:buClr>
                <a:srgbClr val="00344D"/>
              </a:buClr>
              <a:buSzPts val="1500"/>
              <a:buNone/>
              <a:defRPr>
                <a:solidFill>
                  <a:srgbClr val="00344D"/>
                </a:solidFill>
              </a:defRPr>
            </a:lvl2pPr>
            <a:lvl3pPr lvl="2" algn="ctr" rtl="0">
              <a:lnSpc>
                <a:spcPct val="100000"/>
              </a:lnSpc>
              <a:spcBef>
                <a:spcPts val="0"/>
              </a:spcBef>
              <a:spcAft>
                <a:spcPts val="0"/>
              </a:spcAft>
              <a:buClr>
                <a:srgbClr val="00344D"/>
              </a:buClr>
              <a:buSzPts val="1500"/>
              <a:buNone/>
              <a:defRPr>
                <a:solidFill>
                  <a:srgbClr val="00344D"/>
                </a:solidFill>
              </a:defRPr>
            </a:lvl3pPr>
            <a:lvl4pPr lvl="3" algn="ctr" rtl="0">
              <a:lnSpc>
                <a:spcPct val="100000"/>
              </a:lnSpc>
              <a:spcBef>
                <a:spcPts val="0"/>
              </a:spcBef>
              <a:spcAft>
                <a:spcPts val="0"/>
              </a:spcAft>
              <a:buClr>
                <a:srgbClr val="00344D"/>
              </a:buClr>
              <a:buSzPts val="1500"/>
              <a:buNone/>
              <a:defRPr>
                <a:solidFill>
                  <a:srgbClr val="00344D"/>
                </a:solidFill>
              </a:defRPr>
            </a:lvl4pPr>
            <a:lvl5pPr lvl="4" algn="ctr" rtl="0">
              <a:lnSpc>
                <a:spcPct val="100000"/>
              </a:lnSpc>
              <a:spcBef>
                <a:spcPts val="0"/>
              </a:spcBef>
              <a:spcAft>
                <a:spcPts val="0"/>
              </a:spcAft>
              <a:buClr>
                <a:srgbClr val="00344D"/>
              </a:buClr>
              <a:buSzPts val="1500"/>
              <a:buNone/>
              <a:defRPr>
                <a:solidFill>
                  <a:srgbClr val="00344D"/>
                </a:solidFill>
              </a:defRPr>
            </a:lvl5pPr>
            <a:lvl6pPr lvl="5" algn="ctr" rtl="0">
              <a:lnSpc>
                <a:spcPct val="100000"/>
              </a:lnSpc>
              <a:spcBef>
                <a:spcPts val="0"/>
              </a:spcBef>
              <a:spcAft>
                <a:spcPts val="0"/>
              </a:spcAft>
              <a:buClr>
                <a:srgbClr val="00344D"/>
              </a:buClr>
              <a:buSzPts val="1500"/>
              <a:buNone/>
              <a:defRPr>
                <a:solidFill>
                  <a:srgbClr val="00344D"/>
                </a:solidFill>
              </a:defRPr>
            </a:lvl6pPr>
            <a:lvl7pPr lvl="6" algn="ctr" rtl="0">
              <a:lnSpc>
                <a:spcPct val="100000"/>
              </a:lnSpc>
              <a:spcBef>
                <a:spcPts val="0"/>
              </a:spcBef>
              <a:spcAft>
                <a:spcPts val="0"/>
              </a:spcAft>
              <a:buClr>
                <a:srgbClr val="00344D"/>
              </a:buClr>
              <a:buSzPts val="1500"/>
              <a:buNone/>
              <a:defRPr>
                <a:solidFill>
                  <a:srgbClr val="00344D"/>
                </a:solidFill>
              </a:defRPr>
            </a:lvl7pPr>
            <a:lvl8pPr lvl="7" algn="ctr" rtl="0">
              <a:lnSpc>
                <a:spcPct val="100000"/>
              </a:lnSpc>
              <a:spcBef>
                <a:spcPts val="0"/>
              </a:spcBef>
              <a:spcAft>
                <a:spcPts val="0"/>
              </a:spcAft>
              <a:buClr>
                <a:srgbClr val="00344D"/>
              </a:buClr>
              <a:buSzPts val="1500"/>
              <a:buNone/>
              <a:defRPr>
                <a:solidFill>
                  <a:srgbClr val="00344D"/>
                </a:solidFill>
              </a:defRPr>
            </a:lvl8pPr>
            <a:lvl9pPr lvl="8" algn="ctr" rtl="0">
              <a:lnSpc>
                <a:spcPct val="100000"/>
              </a:lnSpc>
              <a:spcBef>
                <a:spcPts val="0"/>
              </a:spcBef>
              <a:spcAft>
                <a:spcPts val="0"/>
              </a:spcAft>
              <a:buClr>
                <a:srgbClr val="00344D"/>
              </a:buClr>
              <a:buSzPts val="1500"/>
              <a:buNone/>
              <a:defRPr>
                <a:solidFill>
                  <a:srgbClr val="00344D"/>
                </a:solidFill>
              </a:defRPr>
            </a:lvl9pPr>
          </a:lstStyle>
          <a:p>
            <a:endParaRPr/>
          </a:p>
        </p:txBody>
      </p:sp>
      <p:sp>
        <p:nvSpPr>
          <p:cNvPr id="377" name="Google Shape;377;p38"/>
          <p:cNvSpPr txBox="1">
            <a:spLocks noGrp="1"/>
          </p:cNvSpPr>
          <p:nvPr>
            <p:ph type="title" idx="2"/>
          </p:nvPr>
        </p:nvSpPr>
        <p:spPr>
          <a:xfrm>
            <a:off x="1112700" y="1534449"/>
            <a:ext cx="9966600" cy="2453100"/>
          </a:xfrm>
          <a:prstGeom prst="rect">
            <a:avLst/>
          </a:prstGeom>
        </p:spPr>
        <p:txBody>
          <a:bodyPr spcFirstLastPara="1" wrap="square" lIns="0" tIns="91425" rIns="91425" bIns="91425" anchor="b" anchorCtr="0">
            <a:noAutofit/>
          </a:bodyPr>
          <a:lstStyle>
            <a:lvl1pPr lvl="0" algn="ctr" rtl="0">
              <a:lnSpc>
                <a:spcPct val="7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1pPr>
            <a:lvl2pPr lvl="1"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2pPr>
            <a:lvl3pPr lvl="2"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3pPr>
            <a:lvl4pPr lvl="3"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4pPr>
            <a:lvl5pPr lvl="4"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5pPr>
            <a:lvl6pPr lvl="5"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6pPr>
            <a:lvl7pPr lvl="6"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7pPr>
            <a:lvl8pPr lvl="7"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8pPr>
            <a:lvl9pPr lvl="8"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9pPr>
          </a:lstStyle>
          <a:p>
            <a:endParaRPr/>
          </a:p>
        </p:txBody>
      </p:sp>
      <p:sp>
        <p:nvSpPr>
          <p:cNvPr id="378" name="Google Shape;378;p38"/>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chemeClr val="lt1"/>
                </a:solidFill>
                <a:latin typeface="Poppins"/>
                <a:ea typeface="Poppins"/>
                <a:cs typeface="Poppins"/>
                <a:sym typeface="Poppins"/>
              </a:rPr>
              <a:t>©2024 Novata Inc.  •  All rights reserved  •  </a:t>
            </a:r>
            <a:fld id="{00000000-1234-1234-1234-123412341234}" type="slidenum">
              <a:rPr lang="en" sz="600">
                <a:solidFill>
                  <a:schemeClr val="lt1"/>
                </a:solidFill>
                <a:latin typeface="Poppins"/>
                <a:ea typeface="Poppins"/>
                <a:cs typeface="Poppins"/>
                <a:sym typeface="Poppins"/>
              </a:rPr>
              <a:t>‹#›</a:t>
            </a:fld>
            <a:endParaRPr sz="600">
              <a:solidFill>
                <a:schemeClr val="lt1"/>
              </a:solidFill>
              <a:latin typeface="Poppins"/>
              <a:ea typeface="Poppins"/>
              <a:cs typeface="Poppins"/>
              <a:sym typeface="Poppins"/>
            </a:endParaRPr>
          </a:p>
        </p:txBody>
      </p:sp>
      <p:pic>
        <p:nvPicPr>
          <p:cNvPr id="379" name="Google Shape;379;p38"/>
          <p:cNvPicPr preferRelativeResize="0"/>
          <p:nvPr/>
        </p:nvPicPr>
        <p:blipFill>
          <a:blip r:embed="rId2">
            <a:alphaModFix/>
          </a:blip>
          <a:stretch>
            <a:fillRect/>
          </a:stretch>
        </p:blipFill>
        <p:spPr>
          <a:xfrm>
            <a:off x="484632" y="6510528"/>
            <a:ext cx="624173" cy="148947"/>
          </a:xfrm>
          <a:prstGeom prst="rect">
            <a:avLst/>
          </a:prstGeom>
          <a:noFill/>
          <a:ln>
            <a:noFill/>
          </a:ln>
        </p:spPr>
      </p:pic>
      <p:sp>
        <p:nvSpPr>
          <p:cNvPr id="380" name="Google Shape;380;p38"/>
          <p:cNvSpPr txBox="1">
            <a:spLocks noGrp="1"/>
          </p:cNvSpPr>
          <p:nvPr>
            <p:ph type="subTitle" idx="3"/>
          </p:nvPr>
        </p:nvSpPr>
        <p:spPr>
          <a:xfrm>
            <a:off x="4863000" y="4190694"/>
            <a:ext cx="2466000" cy="754200"/>
          </a:xfrm>
          <a:prstGeom prst="rect">
            <a:avLst/>
          </a:prstGeom>
        </p:spPr>
        <p:txBody>
          <a:bodyPr spcFirstLastPara="1" wrap="square" lIns="0" tIns="0" rIns="0" bIns="0" anchor="t" anchorCtr="0">
            <a:spAutoFit/>
          </a:bodyPr>
          <a:lstStyle>
            <a:lvl1pPr lvl="0" algn="ctr" rtl="0">
              <a:lnSpc>
                <a:spcPct val="120000"/>
              </a:lnSpc>
              <a:spcBef>
                <a:spcPts val="0"/>
              </a:spcBef>
              <a:spcAft>
                <a:spcPts val="0"/>
              </a:spcAft>
              <a:buClr>
                <a:srgbClr val="FEFEFE"/>
              </a:buClr>
              <a:buSzPts val="1200"/>
              <a:buFont typeface="Poppins"/>
              <a:buNone/>
              <a:defRPr sz="1200">
                <a:solidFill>
                  <a:srgbClr val="FEFEFE"/>
                </a:solidFill>
              </a:defRPr>
            </a:lvl1pPr>
            <a:lvl2pPr lvl="1" algn="ctr" rtl="0">
              <a:lnSpc>
                <a:spcPct val="120000"/>
              </a:lnSpc>
              <a:spcBef>
                <a:spcPts val="0"/>
              </a:spcBef>
              <a:spcAft>
                <a:spcPts val="0"/>
              </a:spcAft>
              <a:buClr>
                <a:srgbClr val="FEFEFE"/>
              </a:buClr>
              <a:buSzPts val="1200"/>
              <a:buFont typeface="Poppins"/>
              <a:buNone/>
              <a:defRPr sz="1200">
                <a:solidFill>
                  <a:srgbClr val="FEFEFE"/>
                </a:solidFill>
              </a:defRPr>
            </a:lvl2pPr>
            <a:lvl3pPr lvl="2"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3pPr>
            <a:lvl4pPr lvl="3"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4pPr>
            <a:lvl5pPr lvl="4"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5pPr>
            <a:lvl6pPr lvl="5"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6pPr>
            <a:lvl7pPr lvl="6"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7pPr>
            <a:lvl8pPr lvl="7"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8pPr>
            <a:lvl9pPr lvl="8"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13705004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33_Big Image | 1 Line Title">
  <p:cSld name="33_Big Image | 1 Line Title">
    <p:spTree>
      <p:nvGrpSpPr>
        <p:cNvPr id="1" name="Shape 381"/>
        <p:cNvGrpSpPr/>
        <p:nvPr/>
      </p:nvGrpSpPr>
      <p:grpSpPr>
        <a:xfrm>
          <a:off x="0" y="0"/>
          <a:ext cx="0" cy="0"/>
          <a:chOff x="0" y="0"/>
          <a:chExt cx="0" cy="0"/>
        </a:xfrm>
      </p:grpSpPr>
      <p:sp>
        <p:nvSpPr>
          <p:cNvPr id="382" name="Google Shape;382;p39"/>
          <p:cNvSpPr>
            <a:spLocks noGrp="1"/>
          </p:cNvSpPr>
          <p:nvPr>
            <p:ph type="pic" idx="2"/>
          </p:nvPr>
        </p:nvSpPr>
        <p:spPr>
          <a:xfrm>
            <a:off x="454050" y="1958725"/>
            <a:ext cx="11283900" cy="3873000"/>
          </a:xfrm>
          <a:prstGeom prst="rect">
            <a:avLst/>
          </a:prstGeom>
          <a:noFill/>
          <a:ln>
            <a:noFill/>
          </a:ln>
        </p:spPr>
      </p:sp>
      <p:sp>
        <p:nvSpPr>
          <p:cNvPr id="383" name="Google Shape;383;p39"/>
          <p:cNvSpPr txBox="1">
            <a:spLocks noGrp="1"/>
          </p:cNvSpPr>
          <p:nvPr>
            <p:ph type="subTitle" idx="1"/>
          </p:nvPr>
        </p:nvSpPr>
        <p:spPr>
          <a:xfrm>
            <a:off x="4440450" y="713932"/>
            <a:ext cx="3311100" cy="357300"/>
          </a:xfrm>
          <a:prstGeom prst="rect">
            <a:avLst/>
          </a:prstGeom>
        </p:spPr>
        <p:txBody>
          <a:bodyPr spcFirstLastPara="1" wrap="square" lIns="0" tIns="91425" rIns="0" bIns="91425" anchor="t" anchorCtr="0">
            <a:spAutoFit/>
          </a:bodyPr>
          <a:lstStyle>
            <a:lvl1pPr lvl="0" algn="ctr"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algn="ctr" rtl="0">
              <a:spcBef>
                <a:spcPts val="500"/>
              </a:spcBef>
              <a:spcAft>
                <a:spcPts val="0"/>
              </a:spcAft>
              <a:buClr>
                <a:srgbClr val="00344D"/>
              </a:buClr>
              <a:buSzPts val="1000"/>
              <a:buNone/>
              <a:defRPr sz="1000">
                <a:solidFill>
                  <a:srgbClr val="00344D"/>
                </a:solidFill>
              </a:defRPr>
            </a:lvl2pPr>
            <a:lvl3pPr lvl="2" algn="ctr" rtl="0">
              <a:spcBef>
                <a:spcPts val="500"/>
              </a:spcBef>
              <a:spcAft>
                <a:spcPts val="0"/>
              </a:spcAft>
              <a:buClr>
                <a:srgbClr val="00344D"/>
              </a:buClr>
              <a:buSzPts val="1000"/>
              <a:buNone/>
              <a:defRPr sz="1000">
                <a:solidFill>
                  <a:srgbClr val="00344D"/>
                </a:solidFill>
              </a:defRPr>
            </a:lvl3pPr>
            <a:lvl4pPr lvl="3" algn="ctr" rtl="0">
              <a:spcBef>
                <a:spcPts val="500"/>
              </a:spcBef>
              <a:spcAft>
                <a:spcPts val="0"/>
              </a:spcAft>
              <a:buClr>
                <a:srgbClr val="00344D"/>
              </a:buClr>
              <a:buSzPts val="1000"/>
              <a:buNone/>
              <a:defRPr sz="1000">
                <a:solidFill>
                  <a:srgbClr val="00344D"/>
                </a:solidFill>
              </a:defRPr>
            </a:lvl4pPr>
            <a:lvl5pPr lvl="4" algn="ctr" rtl="0">
              <a:spcBef>
                <a:spcPts val="500"/>
              </a:spcBef>
              <a:spcAft>
                <a:spcPts val="0"/>
              </a:spcAft>
              <a:buClr>
                <a:srgbClr val="00344D"/>
              </a:buClr>
              <a:buSzPts val="1000"/>
              <a:buNone/>
              <a:defRPr sz="1000">
                <a:solidFill>
                  <a:srgbClr val="00344D"/>
                </a:solidFill>
              </a:defRPr>
            </a:lvl5pPr>
            <a:lvl6pPr lvl="5" algn="ctr" rtl="0">
              <a:spcBef>
                <a:spcPts val="500"/>
              </a:spcBef>
              <a:spcAft>
                <a:spcPts val="0"/>
              </a:spcAft>
              <a:buClr>
                <a:srgbClr val="00344D"/>
              </a:buClr>
              <a:buSzPts val="1000"/>
              <a:buNone/>
              <a:defRPr sz="1000">
                <a:solidFill>
                  <a:srgbClr val="00344D"/>
                </a:solidFill>
              </a:defRPr>
            </a:lvl6pPr>
            <a:lvl7pPr lvl="6" algn="ctr" rtl="0">
              <a:spcBef>
                <a:spcPts val="500"/>
              </a:spcBef>
              <a:spcAft>
                <a:spcPts val="0"/>
              </a:spcAft>
              <a:buClr>
                <a:srgbClr val="00344D"/>
              </a:buClr>
              <a:buSzPts val="1000"/>
              <a:buNone/>
              <a:defRPr sz="1000">
                <a:solidFill>
                  <a:srgbClr val="00344D"/>
                </a:solidFill>
              </a:defRPr>
            </a:lvl7pPr>
            <a:lvl8pPr lvl="7" algn="ctr" rtl="0">
              <a:spcBef>
                <a:spcPts val="500"/>
              </a:spcBef>
              <a:spcAft>
                <a:spcPts val="0"/>
              </a:spcAft>
              <a:buClr>
                <a:srgbClr val="00344D"/>
              </a:buClr>
              <a:buSzPts val="1000"/>
              <a:buNone/>
              <a:defRPr sz="1000">
                <a:solidFill>
                  <a:srgbClr val="00344D"/>
                </a:solidFill>
              </a:defRPr>
            </a:lvl8pPr>
            <a:lvl9pPr lvl="8" algn="ctr" rtl="0">
              <a:spcBef>
                <a:spcPts val="500"/>
              </a:spcBef>
              <a:spcAft>
                <a:spcPts val="0"/>
              </a:spcAft>
              <a:buClr>
                <a:srgbClr val="00344D"/>
              </a:buClr>
              <a:buSzPts val="1000"/>
              <a:buNone/>
              <a:defRPr sz="1000">
                <a:solidFill>
                  <a:srgbClr val="00344D"/>
                </a:solidFill>
              </a:defRPr>
            </a:lvl9pPr>
          </a:lstStyle>
          <a:p>
            <a:endParaRPr/>
          </a:p>
        </p:txBody>
      </p:sp>
      <p:sp>
        <p:nvSpPr>
          <p:cNvPr id="384" name="Google Shape;384;p39"/>
          <p:cNvSpPr txBox="1">
            <a:spLocks noGrp="1"/>
          </p:cNvSpPr>
          <p:nvPr>
            <p:ph type="title"/>
          </p:nvPr>
        </p:nvSpPr>
        <p:spPr>
          <a:xfrm>
            <a:off x="3373200" y="1048161"/>
            <a:ext cx="5445600" cy="557100"/>
          </a:xfrm>
          <a:prstGeom prst="rect">
            <a:avLst/>
          </a:prstGeom>
        </p:spPr>
        <p:txBody>
          <a:bodyPr spcFirstLastPara="1" wrap="square" lIns="0" tIns="0" rIns="0" bIns="0" anchor="t" anchorCtr="0">
            <a:spAutoFit/>
          </a:bodyPr>
          <a:lstStyle>
            <a:lvl1pPr lvl="0" algn="ctr" rtl="0">
              <a:lnSpc>
                <a:spcPct val="120000"/>
              </a:lnSpc>
              <a:spcBef>
                <a:spcPts val="0"/>
              </a:spcBef>
              <a:spcAft>
                <a:spcPts val="0"/>
              </a:spcAft>
              <a:buClr>
                <a:srgbClr val="00344D"/>
              </a:buClr>
              <a:buSzPts val="2400"/>
              <a:buNone/>
              <a:defRPr sz="2400">
                <a:solidFill>
                  <a:srgbClr val="00344D"/>
                </a:solidFill>
              </a:defRPr>
            </a:lvl1pPr>
            <a:lvl2pPr lvl="1" algn="ctr" rtl="0">
              <a:lnSpc>
                <a:spcPct val="100000"/>
              </a:lnSpc>
              <a:spcBef>
                <a:spcPts val="0"/>
              </a:spcBef>
              <a:spcAft>
                <a:spcPts val="0"/>
              </a:spcAft>
              <a:buClr>
                <a:srgbClr val="00344D"/>
              </a:buClr>
              <a:buSzPts val="1500"/>
              <a:buNone/>
              <a:defRPr>
                <a:solidFill>
                  <a:srgbClr val="00344D"/>
                </a:solidFill>
              </a:defRPr>
            </a:lvl2pPr>
            <a:lvl3pPr lvl="2" algn="ctr" rtl="0">
              <a:lnSpc>
                <a:spcPct val="100000"/>
              </a:lnSpc>
              <a:spcBef>
                <a:spcPts val="0"/>
              </a:spcBef>
              <a:spcAft>
                <a:spcPts val="0"/>
              </a:spcAft>
              <a:buClr>
                <a:srgbClr val="00344D"/>
              </a:buClr>
              <a:buSzPts val="1500"/>
              <a:buNone/>
              <a:defRPr>
                <a:solidFill>
                  <a:srgbClr val="00344D"/>
                </a:solidFill>
              </a:defRPr>
            </a:lvl3pPr>
            <a:lvl4pPr lvl="3" algn="ctr" rtl="0">
              <a:lnSpc>
                <a:spcPct val="100000"/>
              </a:lnSpc>
              <a:spcBef>
                <a:spcPts val="0"/>
              </a:spcBef>
              <a:spcAft>
                <a:spcPts val="0"/>
              </a:spcAft>
              <a:buClr>
                <a:srgbClr val="00344D"/>
              </a:buClr>
              <a:buSzPts val="1500"/>
              <a:buNone/>
              <a:defRPr>
                <a:solidFill>
                  <a:srgbClr val="00344D"/>
                </a:solidFill>
              </a:defRPr>
            </a:lvl4pPr>
            <a:lvl5pPr lvl="4" algn="ctr" rtl="0">
              <a:lnSpc>
                <a:spcPct val="100000"/>
              </a:lnSpc>
              <a:spcBef>
                <a:spcPts val="0"/>
              </a:spcBef>
              <a:spcAft>
                <a:spcPts val="0"/>
              </a:spcAft>
              <a:buClr>
                <a:srgbClr val="00344D"/>
              </a:buClr>
              <a:buSzPts val="1500"/>
              <a:buNone/>
              <a:defRPr>
                <a:solidFill>
                  <a:srgbClr val="00344D"/>
                </a:solidFill>
              </a:defRPr>
            </a:lvl5pPr>
            <a:lvl6pPr lvl="5" algn="ctr" rtl="0">
              <a:lnSpc>
                <a:spcPct val="100000"/>
              </a:lnSpc>
              <a:spcBef>
                <a:spcPts val="0"/>
              </a:spcBef>
              <a:spcAft>
                <a:spcPts val="0"/>
              </a:spcAft>
              <a:buClr>
                <a:srgbClr val="00344D"/>
              </a:buClr>
              <a:buSzPts val="1500"/>
              <a:buNone/>
              <a:defRPr>
                <a:solidFill>
                  <a:srgbClr val="00344D"/>
                </a:solidFill>
              </a:defRPr>
            </a:lvl6pPr>
            <a:lvl7pPr lvl="6" algn="ctr" rtl="0">
              <a:lnSpc>
                <a:spcPct val="100000"/>
              </a:lnSpc>
              <a:spcBef>
                <a:spcPts val="0"/>
              </a:spcBef>
              <a:spcAft>
                <a:spcPts val="0"/>
              </a:spcAft>
              <a:buClr>
                <a:srgbClr val="00344D"/>
              </a:buClr>
              <a:buSzPts val="1500"/>
              <a:buNone/>
              <a:defRPr>
                <a:solidFill>
                  <a:srgbClr val="00344D"/>
                </a:solidFill>
              </a:defRPr>
            </a:lvl7pPr>
            <a:lvl8pPr lvl="7" algn="ctr" rtl="0">
              <a:lnSpc>
                <a:spcPct val="100000"/>
              </a:lnSpc>
              <a:spcBef>
                <a:spcPts val="0"/>
              </a:spcBef>
              <a:spcAft>
                <a:spcPts val="0"/>
              </a:spcAft>
              <a:buClr>
                <a:srgbClr val="00344D"/>
              </a:buClr>
              <a:buSzPts val="1500"/>
              <a:buNone/>
              <a:defRPr>
                <a:solidFill>
                  <a:srgbClr val="00344D"/>
                </a:solidFill>
              </a:defRPr>
            </a:lvl8pPr>
            <a:lvl9pPr lvl="8" algn="ctr" rtl="0">
              <a:lnSpc>
                <a:spcPct val="100000"/>
              </a:lnSpc>
              <a:spcBef>
                <a:spcPts val="0"/>
              </a:spcBef>
              <a:spcAft>
                <a:spcPts val="0"/>
              </a:spcAft>
              <a:buClr>
                <a:srgbClr val="00344D"/>
              </a:buClr>
              <a:buSzPts val="1500"/>
              <a:buNone/>
              <a:defRPr>
                <a:solidFill>
                  <a:srgbClr val="00344D"/>
                </a:solidFill>
              </a:defRPr>
            </a:lvl9pPr>
          </a:lstStyle>
          <a:p>
            <a:endParaRPr/>
          </a:p>
        </p:txBody>
      </p:sp>
      <p:pic>
        <p:nvPicPr>
          <p:cNvPr id="385" name="Google Shape;385;p39"/>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386" name="Google Shape;386;p39"/>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290363402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34_Big Image | 2 Line Title">
  <p:cSld name="34_Big Image | 2 Line Title">
    <p:spTree>
      <p:nvGrpSpPr>
        <p:cNvPr id="1" name="Shape 387"/>
        <p:cNvGrpSpPr/>
        <p:nvPr/>
      </p:nvGrpSpPr>
      <p:grpSpPr>
        <a:xfrm>
          <a:off x="0" y="0"/>
          <a:ext cx="0" cy="0"/>
          <a:chOff x="0" y="0"/>
          <a:chExt cx="0" cy="0"/>
        </a:xfrm>
      </p:grpSpPr>
      <p:sp>
        <p:nvSpPr>
          <p:cNvPr id="388" name="Google Shape;388;p40"/>
          <p:cNvSpPr>
            <a:spLocks noGrp="1"/>
          </p:cNvSpPr>
          <p:nvPr>
            <p:ph type="pic" idx="2"/>
          </p:nvPr>
        </p:nvSpPr>
        <p:spPr>
          <a:xfrm>
            <a:off x="454050" y="2228350"/>
            <a:ext cx="11283900" cy="3603300"/>
          </a:xfrm>
          <a:prstGeom prst="rect">
            <a:avLst/>
          </a:prstGeom>
          <a:noFill/>
          <a:ln>
            <a:noFill/>
          </a:ln>
        </p:spPr>
      </p:sp>
      <p:sp>
        <p:nvSpPr>
          <p:cNvPr id="389" name="Google Shape;389;p40"/>
          <p:cNvSpPr txBox="1">
            <a:spLocks noGrp="1"/>
          </p:cNvSpPr>
          <p:nvPr>
            <p:ph type="subTitle" idx="1"/>
          </p:nvPr>
        </p:nvSpPr>
        <p:spPr>
          <a:xfrm>
            <a:off x="4440450" y="713932"/>
            <a:ext cx="3311100" cy="357300"/>
          </a:xfrm>
          <a:prstGeom prst="rect">
            <a:avLst/>
          </a:prstGeom>
        </p:spPr>
        <p:txBody>
          <a:bodyPr spcFirstLastPara="1" wrap="square" lIns="0" tIns="91425" rIns="0" bIns="91425" anchor="t" anchorCtr="0">
            <a:spAutoFit/>
          </a:bodyPr>
          <a:lstStyle>
            <a:lvl1pPr lvl="0" algn="ctr"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algn="ctr" rtl="0">
              <a:spcBef>
                <a:spcPts val="500"/>
              </a:spcBef>
              <a:spcAft>
                <a:spcPts val="0"/>
              </a:spcAft>
              <a:buClr>
                <a:srgbClr val="00344D"/>
              </a:buClr>
              <a:buSzPts val="1000"/>
              <a:buNone/>
              <a:defRPr sz="1000">
                <a:solidFill>
                  <a:srgbClr val="00344D"/>
                </a:solidFill>
              </a:defRPr>
            </a:lvl2pPr>
            <a:lvl3pPr lvl="2" algn="ctr" rtl="0">
              <a:spcBef>
                <a:spcPts val="500"/>
              </a:spcBef>
              <a:spcAft>
                <a:spcPts val="0"/>
              </a:spcAft>
              <a:buClr>
                <a:srgbClr val="00344D"/>
              </a:buClr>
              <a:buSzPts val="1000"/>
              <a:buNone/>
              <a:defRPr sz="1000">
                <a:solidFill>
                  <a:srgbClr val="00344D"/>
                </a:solidFill>
              </a:defRPr>
            </a:lvl3pPr>
            <a:lvl4pPr lvl="3" algn="ctr" rtl="0">
              <a:spcBef>
                <a:spcPts val="500"/>
              </a:spcBef>
              <a:spcAft>
                <a:spcPts val="0"/>
              </a:spcAft>
              <a:buClr>
                <a:srgbClr val="00344D"/>
              </a:buClr>
              <a:buSzPts val="1000"/>
              <a:buNone/>
              <a:defRPr sz="1000">
                <a:solidFill>
                  <a:srgbClr val="00344D"/>
                </a:solidFill>
              </a:defRPr>
            </a:lvl4pPr>
            <a:lvl5pPr lvl="4" algn="ctr" rtl="0">
              <a:spcBef>
                <a:spcPts val="500"/>
              </a:spcBef>
              <a:spcAft>
                <a:spcPts val="0"/>
              </a:spcAft>
              <a:buClr>
                <a:srgbClr val="00344D"/>
              </a:buClr>
              <a:buSzPts val="1000"/>
              <a:buNone/>
              <a:defRPr sz="1000">
                <a:solidFill>
                  <a:srgbClr val="00344D"/>
                </a:solidFill>
              </a:defRPr>
            </a:lvl5pPr>
            <a:lvl6pPr lvl="5" algn="ctr" rtl="0">
              <a:spcBef>
                <a:spcPts val="500"/>
              </a:spcBef>
              <a:spcAft>
                <a:spcPts val="0"/>
              </a:spcAft>
              <a:buClr>
                <a:srgbClr val="00344D"/>
              </a:buClr>
              <a:buSzPts val="1000"/>
              <a:buNone/>
              <a:defRPr sz="1000">
                <a:solidFill>
                  <a:srgbClr val="00344D"/>
                </a:solidFill>
              </a:defRPr>
            </a:lvl6pPr>
            <a:lvl7pPr lvl="6" algn="ctr" rtl="0">
              <a:spcBef>
                <a:spcPts val="500"/>
              </a:spcBef>
              <a:spcAft>
                <a:spcPts val="0"/>
              </a:spcAft>
              <a:buClr>
                <a:srgbClr val="00344D"/>
              </a:buClr>
              <a:buSzPts val="1000"/>
              <a:buNone/>
              <a:defRPr sz="1000">
                <a:solidFill>
                  <a:srgbClr val="00344D"/>
                </a:solidFill>
              </a:defRPr>
            </a:lvl7pPr>
            <a:lvl8pPr lvl="7" algn="ctr" rtl="0">
              <a:spcBef>
                <a:spcPts val="500"/>
              </a:spcBef>
              <a:spcAft>
                <a:spcPts val="0"/>
              </a:spcAft>
              <a:buClr>
                <a:srgbClr val="00344D"/>
              </a:buClr>
              <a:buSzPts val="1000"/>
              <a:buNone/>
              <a:defRPr sz="1000">
                <a:solidFill>
                  <a:srgbClr val="00344D"/>
                </a:solidFill>
              </a:defRPr>
            </a:lvl8pPr>
            <a:lvl9pPr lvl="8" algn="ctr" rtl="0">
              <a:spcBef>
                <a:spcPts val="500"/>
              </a:spcBef>
              <a:spcAft>
                <a:spcPts val="0"/>
              </a:spcAft>
              <a:buClr>
                <a:srgbClr val="00344D"/>
              </a:buClr>
              <a:buSzPts val="1000"/>
              <a:buNone/>
              <a:defRPr sz="1000">
                <a:solidFill>
                  <a:srgbClr val="00344D"/>
                </a:solidFill>
              </a:defRPr>
            </a:lvl9pPr>
          </a:lstStyle>
          <a:p>
            <a:endParaRPr/>
          </a:p>
        </p:txBody>
      </p:sp>
      <p:sp>
        <p:nvSpPr>
          <p:cNvPr id="390" name="Google Shape;390;p40"/>
          <p:cNvSpPr txBox="1">
            <a:spLocks noGrp="1"/>
          </p:cNvSpPr>
          <p:nvPr>
            <p:ph type="title"/>
          </p:nvPr>
        </p:nvSpPr>
        <p:spPr>
          <a:xfrm>
            <a:off x="3373200" y="1048161"/>
            <a:ext cx="5445600" cy="822900"/>
          </a:xfrm>
          <a:prstGeom prst="rect">
            <a:avLst/>
          </a:prstGeom>
        </p:spPr>
        <p:txBody>
          <a:bodyPr spcFirstLastPara="1" wrap="square" lIns="0" tIns="0" rIns="0" bIns="0" anchor="t" anchorCtr="0">
            <a:noAutofit/>
          </a:bodyPr>
          <a:lstStyle>
            <a:lvl1pPr lvl="0" algn="ctr" rtl="0">
              <a:lnSpc>
                <a:spcPct val="120000"/>
              </a:lnSpc>
              <a:spcBef>
                <a:spcPts val="0"/>
              </a:spcBef>
              <a:spcAft>
                <a:spcPts val="0"/>
              </a:spcAft>
              <a:buClr>
                <a:srgbClr val="00344D"/>
              </a:buClr>
              <a:buSzPts val="2400"/>
              <a:buNone/>
              <a:defRPr sz="2400">
                <a:solidFill>
                  <a:srgbClr val="00344D"/>
                </a:solidFill>
              </a:defRPr>
            </a:lvl1pPr>
            <a:lvl2pPr lvl="1" algn="ctr" rtl="0">
              <a:lnSpc>
                <a:spcPct val="100000"/>
              </a:lnSpc>
              <a:spcBef>
                <a:spcPts val="0"/>
              </a:spcBef>
              <a:spcAft>
                <a:spcPts val="0"/>
              </a:spcAft>
              <a:buClr>
                <a:srgbClr val="00344D"/>
              </a:buClr>
              <a:buSzPts val="1500"/>
              <a:buNone/>
              <a:defRPr>
                <a:solidFill>
                  <a:srgbClr val="00344D"/>
                </a:solidFill>
              </a:defRPr>
            </a:lvl2pPr>
            <a:lvl3pPr lvl="2" algn="ctr" rtl="0">
              <a:lnSpc>
                <a:spcPct val="100000"/>
              </a:lnSpc>
              <a:spcBef>
                <a:spcPts val="0"/>
              </a:spcBef>
              <a:spcAft>
                <a:spcPts val="0"/>
              </a:spcAft>
              <a:buClr>
                <a:srgbClr val="00344D"/>
              </a:buClr>
              <a:buSzPts val="1500"/>
              <a:buNone/>
              <a:defRPr>
                <a:solidFill>
                  <a:srgbClr val="00344D"/>
                </a:solidFill>
              </a:defRPr>
            </a:lvl3pPr>
            <a:lvl4pPr lvl="3" algn="ctr" rtl="0">
              <a:lnSpc>
                <a:spcPct val="100000"/>
              </a:lnSpc>
              <a:spcBef>
                <a:spcPts val="0"/>
              </a:spcBef>
              <a:spcAft>
                <a:spcPts val="0"/>
              </a:spcAft>
              <a:buClr>
                <a:srgbClr val="00344D"/>
              </a:buClr>
              <a:buSzPts val="1500"/>
              <a:buNone/>
              <a:defRPr>
                <a:solidFill>
                  <a:srgbClr val="00344D"/>
                </a:solidFill>
              </a:defRPr>
            </a:lvl4pPr>
            <a:lvl5pPr lvl="4" algn="ctr" rtl="0">
              <a:lnSpc>
                <a:spcPct val="100000"/>
              </a:lnSpc>
              <a:spcBef>
                <a:spcPts val="0"/>
              </a:spcBef>
              <a:spcAft>
                <a:spcPts val="0"/>
              </a:spcAft>
              <a:buClr>
                <a:srgbClr val="00344D"/>
              </a:buClr>
              <a:buSzPts val="1500"/>
              <a:buNone/>
              <a:defRPr>
                <a:solidFill>
                  <a:srgbClr val="00344D"/>
                </a:solidFill>
              </a:defRPr>
            </a:lvl5pPr>
            <a:lvl6pPr lvl="5" algn="ctr" rtl="0">
              <a:lnSpc>
                <a:spcPct val="100000"/>
              </a:lnSpc>
              <a:spcBef>
                <a:spcPts val="0"/>
              </a:spcBef>
              <a:spcAft>
                <a:spcPts val="0"/>
              </a:spcAft>
              <a:buClr>
                <a:srgbClr val="00344D"/>
              </a:buClr>
              <a:buSzPts val="1500"/>
              <a:buNone/>
              <a:defRPr>
                <a:solidFill>
                  <a:srgbClr val="00344D"/>
                </a:solidFill>
              </a:defRPr>
            </a:lvl6pPr>
            <a:lvl7pPr lvl="6" algn="ctr" rtl="0">
              <a:lnSpc>
                <a:spcPct val="100000"/>
              </a:lnSpc>
              <a:spcBef>
                <a:spcPts val="0"/>
              </a:spcBef>
              <a:spcAft>
                <a:spcPts val="0"/>
              </a:spcAft>
              <a:buClr>
                <a:srgbClr val="00344D"/>
              </a:buClr>
              <a:buSzPts val="1500"/>
              <a:buNone/>
              <a:defRPr>
                <a:solidFill>
                  <a:srgbClr val="00344D"/>
                </a:solidFill>
              </a:defRPr>
            </a:lvl7pPr>
            <a:lvl8pPr lvl="7" algn="ctr" rtl="0">
              <a:lnSpc>
                <a:spcPct val="100000"/>
              </a:lnSpc>
              <a:spcBef>
                <a:spcPts val="0"/>
              </a:spcBef>
              <a:spcAft>
                <a:spcPts val="0"/>
              </a:spcAft>
              <a:buClr>
                <a:srgbClr val="00344D"/>
              </a:buClr>
              <a:buSzPts val="1500"/>
              <a:buNone/>
              <a:defRPr>
                <a:solidFill>
                  <a:srgbClr val="00344D"/>
                </a:solidFill>
              </a:defRPr>
            </a:lvl8pPr>
            <a:lvl9pPr lvl="8" algn="ctr" rtl="0">
              <a:lnSpc>
                <a:spcPct val="100000"/>
              </a:lnSpc>
              <a:spcBef>
                <a:spcPts val="0"/>
              </a:spcBef>
              <a:spcAft>
                <a:spcPts val="0"/>
              </a:spcAft>
              <a:buClr>
                <a:srgbClr val="00344D"/>
              </a:buClr>
              <a:buSzPts val="1500"/>
              <a:buNone/>
              <a:defRPr>
                <a:solidFill>
                  <a:srgbClr val="00344D"/>
                </a:solidFill>
              </a:defRPr>
            </a:lvl9pPr>
          </a:lstStyle>
          <a:p>
            <a:endParaRPr/>
          </a:p>
        </p:txBody>
      </p:sp>
      <p:pic>
        <p:nvPicPr>
          <p:cNvPr id="391" name="Google Shape;391;p40"/>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392" name="Google Shape;392;p40"/>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70476546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35_Big Image | 3 Line Title">
  <p:cSld name="35_Big Image | 3 Line Title">
    <p:spTree>
      <p:nvGrpSpPr>
        <p:cNvPr id="1" name="Shape 393"/>
        <p:cNvGrpSpPr/>
        <p:nvPr/>
      </p:nvGrpSpPr>
      <p:grpSpPr>
        <a:xfrm>
          <a:off x="0" y="0"/>
          <a:ext cx="0" cy="0"/>
          <a:chOff x="0" y="0"/>
          <a:chExt cx="0" cy="0"/>
        </a:xfrm>
      </p:grpSpPr>
      <p:sp>
        <p:nvSpPr>
          <p:cNvPr id="394" name="Google Shape;394;p41"/>
          <p:cNvSpPr>
            <a:spLocks noGrp="1"/>
          </p:cNvSpPr>
          <p:nvPr>
            <p:ph type="pic" idx="2"/>
          </p:nvPr>
        </p:nvSpPr>
        <p:spPr>
          <a:xfrm>
            <a:off x="454050" y="2658251"/>
            <a:ext cx="11283900" cy="3173700"/>
          </a:xfrm>
          <a:prstGeom prst="rect">
            <a:avLst/>
          </a:prstGeom>
          <a:noFill/>
          <a:ln>
            <a:noFill/>
          </a:ln>
        </p:spPr>
      </p:sp>
      <p:sp>
        <p:nvSpPr>
          <p:cNvPr id="395" name="Google Shape;395;p41"/>
          <p:cNvSpPr txBox="1">
            <a:spLocks noGrp="1"/>
          </p:cNvSpPr>
          <p:nvPr>
            <p:ph type="subTitle" idx="1"/>
          </p:nvPr>
        </p:nvSpPr>
        <p:spPr>
          <a:xfrm>
            <a:off x="4440450" y="713932"/>
            <a:ext cx="3311100" cy="357300"/>
          </a:xfrm>
          <a:prstGeom prst="rect">
            <a:avLst/>
          </a:prstGeom>
        </p:spPr>
        <p:txBody>
          <a:bodyPr spcFirstLastPara="1" wrap="square" lIns="0" tIns="91425" rIns="0" bIns="91425" anchor="t" anchorCtr="0">
            <a:spAutoFit/>
          </a:bodyPr>
          <a:lstStyle>
            <a:lvl1pPr lvl="0" algn="ctr"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algn="ctr" rtl="0">
              <a:spcBef>
                <a:spcPts val="500"/>
              </a:spcBef>
              <a:spcAft>
                <a:spcPts val="0"/>
              </a:spcAft>
              <a:buClr>
                <a:srgbClr val="00344D"/>
              </a:buClr>
              <a:buSzPts val="1000"/>
              <a:buNone/>
              <a:defRPr sz="1000">
                <a:solidFill>
                  <a:srgbClr val="00344D"/>
                </a:solidFill>
              </a:defRPr>
            </a:lvl2pPr>
            <a:lvl3pPr lvl="2" algn="ctr" rtl="0">
              <a:spcBef>
                <a:spcPts val="500"/>
              </a:spcBef>
              <a:spcAft>
                <a:spcPts val="0"/>
              </a:spcAft>
              <a:buClr>
                <a:srgbClr val="00344D"/>
              </a:buClr>
              <a:buSzPts val="1000"/>
              <a:buNone/>
              <a:defRPr sz="1000">
                <a:solidFill>
                  <a:srgbClr val="00344D"/>
                </a:solidFill>
              </a:defRPr>
            </a:lvl3pPr>
            <a:lvl4pPr lvl="3" algn="ctr" rtl="0">
              <a:spcBef>
                <a:spcPts val="500"/>
              </a:spcBef>
              <a:spcAft>
                <a:spcPts val="0"/>
              </a:spcAft>
              <a:buClr>
                <a:srgbClr val="00344D"/>
              </a:buClr>
              <a:buSzPts val="1000"/>
              <a:buNone/>
              <a:defRPr sz="1000">
                <a:solidFill>
                  <a:srgbClr val="00344D"/>
                </a:solidFill>
              </a:defRPr>
            </a:lvl4pPr>
            <a:lvl5pPr lvl="4" algn="ctr" rtl="0">
              <a:spcBef>
                <a:spcPts val="500"/>
              </a:spcBef>
              <a:spcAft>
                <a:spcPts val="0"/>
              </a:spcAft>
              <a:buClr>
                <a:srgbClr val="00344D"/>
              </a:buClr>
              <a:buSzPts val="1000"/>
              <a:buNone/>
              <a:defRPr sz="1000">
                <a:solidFill>
                  <a:srgbClr val="00344D"/>
                </a:solidFill>
              </a:defRPr>
            </a:lvl5pPr>
            <a:lvl6pPr lvl="5" algn="ctr" rtl="0">
              <a:spcBef>
                <a:spcPts val="500"/>
              </a:spcBef>
              <a:spcAft>
                <a:spcPts val="0"/>
              </a:spcAft>
              <a:buClr>
                <a:srgbClr val="00344D"/>
              </a:buClr>
              <a:buSzPts val="1000"/>
              <a:buNone/>
              <a:defRPr sz="1000">
                <a:solidFill>
                  <a:srgbClr val="00344D"/>
                </a:solidFill>
              </a:defRPr>
            </a:lvl6pPr>
            <a:lvl7pPr lvl="6" algn="ctr" rtl="0">
              <a:spcBef>
                <a:spcPts val="500"/>
              </a:spcBef>
              <a:spcAft>
                <a:spcPts val="0"/>
              </a:spcAft>
              <a:buClr>
                <a:srgbClr val="00344D"/>
              </a:buClr>
              <a:buSzPts val="1000"/>
              <a:buNone/>
              <a:defRPr sz="1000">
                <a:solidFill>
                  <a:srgbClr val="00344D"/>
                </a:solidFill>
              </a:defRPr>
            </a:lvl7pPr>
            <a:lvl8pPr lvl="7" algn="ctr" rtl="0">
              <a:spcBef>
                <a:spcPts val="500"/>
              </a:spcBef>
              <a:spcAft>
                <a:spcPts val="0"/>
              </a:spcAft>
              <a:buClr>
                <a:srgbClr val="00344D"/>
              </a:buClr>
              <a:buSzPts val="1000"/>
              <a:buNone/>
              <a:defRPr sz="1000">
                <a:solidFill>
                  <a:srgbClr val="00344D"/>
                </a:solidFill>
              </a:defRPr>
            </a:lvl8pPr>
            <a:lvl9pPr lvl="8" algn="ctr" rtl="0">
              <a:spcBef>
                <a:spcPts val="500"/>
              </a:spcBef>
              <a:spcAft>
                <a:spcPts val="0"/>
              </a:spcAft>
              <a:buClr>
                <a:srgbClr val="00344D"/>
              </a:buClr>
              <a:buSzPts val="1000"/>
              <a:buNone/>
              <a:defRPr sz="1000">
                <a:solidFill>
                  <a:srgbClr val="00344D"/>
                </a:solidFill>
              </a:defRPr>
            </a:lvl9pPr>
          </a:lstStyle>
          <a:p>
            <a:endParaRPr/>
          </a:p>
        </p:txBody>
      </p:sp>
      <p:sp>
        <p:nvSpPr>
          <p:cNvPr id="396" name="Google Shape;396;p41"/>
          <p:cNvSpPr txBox="1">
            <a:spLocks noGrp="1"/>
          </p:cNvSpPr>
          <p:nvPr>
            <p:ph type="title"/>
          </p:nvPr>
        </p:nvSpPr>
        <p:spPr>
          <a:xfrm>
            <a:off x="3373200" y="1048161"/>
            <a:ext cx="5445600" cy="1252800"/>
          </a:xfrm>
          <a:prstGeom prst="rect">
            <a:avLst/>
          </a:prstGeom>
        </p:spPr>
        <p:txBody>
          <a:bodyPr spcFirstLastPara="1" wrap="square" lIns="0" tIns="0" rIns="0" bIns="0" anchor="t" anchorCtr="0">
            <a:noAutofit/>
          </a:bodyPr>
          <a:lstStyle>
            <a:lvl1pPr lvl="0" algn="ctr" rtl="0">
              <a:lnSpc>
                <a:spcPct val="120000"/>
              </a:lnSpc>
              <a:spcBef>
                <a:spcPts val="0"/>
              </a:spcBef>
              <a:spcAft>
                <a:spcPts val="0"/>
              </a:spcAft>
              <a:buClr>
                <a:srgbClr val="00344D"/>
              </a:buClr>
              <a:buSzPts val="2400"/>
              <a:buNone/>
              <a:defRPr sz="2400">
                <a:solidFill>
                  <a:srgbClr val="00344D"/>
                </a:solidFill>
              </a:defRPr>
            </a:lvl1pPr>
            <a:lvl2pPr lvl="1" algn="ctr" rtl="0">
              <a:lnSpc>
                <a:spcPct val="100000"/>
              </a:lnSpc>
              <a:spcBef>
                <a:spcPts val="0"/>
              </a:spcBef>
              <a:spcAft>
                <a:spcPts val="0"/>
              </a:spcAft>
              <a:buClr>
                <a:srgbClr val="00344D"/>
              </a:buClr>
              <a:buSzPts val="1500"/>
              <a:buNone/>
              <a:defRPr>
                <a:solidFill>
                  <a:srgbClr val="00344D"/>
                </a:solidFill>
              </a:defRPr>
            </a:lvl2pPr>
            <a:lvl3pPr lvl="2" algn="ctr" rtl="0">
              <a:lnSpc>
                <a:spcPct val="100000"/>
              </a:lnSpc>
              <a:spcBef>
                <a:spcPts val="0"/>
              </a:spcBef>
              <a:spcAft>
                <a:spcPts val="0"/>
              </a:spcAft>
              <a:buClr>
                <a:srgbClr val="00344D"/>
              </a:buClr>
              <a:buSzPts val="1500"/>
              <a:buNone/>
              <a:defRPr>
                <a:solidFill>
                  <a:srgbClr val="00344D"/>
                </a:solidFill>
              </a:defRPr>
            </a:lvl3pPr>
            <a:lvl4pPr lvl="3" algn="ctr" rtl="0">
              <a:lnSpc>
                <a:spcPct val="100000"/>
              </a:lnSpc>
              <a:spcBef>
                <a:spcPts val="0"/>
              </a:spcBef>
              <a:spcAft>
                <a:spcPts val="0"/>
              </a:spcAft>
              <a:buClr>
                <a:srgbClr val="00344D"/>
              </a:buClr>
              <a:buSzPts val="1500"/>
              <a:buNone/>
              <a:defRPr>
                <a:solidFill>
                  <a:srgbClr val="00344D"/>
                </a:solidFill>
              </a:defRPr>
            </a:lvl4pPr>
            <a:lvl5pPr lvl="4" algn="ctr" rtl="0">
              <a:lnSpc>
                <a:spcPct val="100000"/>
              </a:lnSpc>
              <a:spcBef>
                <a:spcPts val="0"/>
              </a:spcBef>
              <a:spcAft>
                <a:spcPts val="0"/>
              </a:spcAft>
              <a:buClr>
                <a:srgbClr val="00344D"/>
              </a:buClr>
              <a:buSzPts val="1500"/>
              <a:buNone/>
              <a:defRPr>
                <a:solidFill>
                  <a:srgbClr val="00344D"/>
                </a:solidFill>
              </a:defRPr>
            </a:lvl5pPr>
            <a:lvl6pPr lvl="5" algn="ctr" rtl="0">
              <a:lnSpc>
                <a:spcPct val="100000"/>
              </a:lnSpc>
              <a:spcBef>
                <a:spcPts val="0"/>
              </a:spcBef>
              <a:spcAft>
                <a:spcPts val="0"/>
              </a:spcAft>
              <a:buClr>
                <a:srgbClr val="00344D"/>
              </a:buClr>
              <a:buSzPts val="1500"/>
              <a:buNone/>
              <a:defRPr>
                <a:solidFill>
                  <a:srgbClr val="00344D"/>
                </a:solidFill>
              </a:defRPr>
            </a:lvl6pPr>
            <a:lvl7pPr lvl="6" algn="ctr" rtl="0">
              <a:lnSpc>
                <a:spcPct val="100000"/>
              </a:lnSpc>
              <a:spcBef>
                <a:spcPts val="0"/>
              </a:spcBef>
              <a:spcAft>
                <a:spcPts val="0"/>
              </a:spcAft>
              <a:buClr>
                <a:srgbClr val="00344D"/>
              </a:buClr>
              <a:buSzPts val="1500"/>
              <a:buNone/>
              <a:defRPr>
                <a:solidFill>
                  <a:srgbClr val="00344D"/>
                </a:solidFill>
              </a:defRPr>
            </a:lvl7pPr>
            <a:lvl8pPr lvl="7" algn="ctr" rtl="0">
              <a:lnSpc>
                <a:spcPct val="100000"/>
              </a:lnSpc>
              <a:spcBef>
                <a:spcPts val="0"/>
              </a:spcBef>
              <a:spcAft>
                <a:spcPts val="0"/>
              </a:spcAft>
              <a:buClr>
                <a:srgbClr val="00344D"/>
              </a:buClr>
              <a:buSzPts val="1500"/>
              <a:buNone/>
              <a:defRPr>
                <a:solidFill>
                  <a:srgbClr val="00344D"/>
                </a:solidFill>
              </a:defRPr>
            </a:lvl8pPr>
            <a:lvl9pPr lvl="8" algn="ctr" rtl="0">
              <a:lnSpc>
                <a:spcPct val="100000"/>
              </a:lnSpc>
              <a:spcBef>
                <a:spcPts val="0"/>
              </a:spcBef>
              <a:spcAft>
                <a:spcPts val="0"/>
              </a:spcAft>
              <a:buClr>
                <a:srgbClr val="00344D"/>
              </a:buClr>
              <a:buSzPts val="1500"/>
              <a:buNone/>
              <a:defRPr>
                <a:solidFill>
                  <a:srgbClr val="00344D"/>
                </a:solidFill>
              </a:defRPr>
            </a:lvl9pPr>
          </a:lstStyle>
          <a:p>
            <a:endParaRPr/>
          </a:p>
        </p:txBody>
      </p:sp>
      <p:pic>
        <p:nvPicPr>
          <p:cNvPr id="397" name="Google Shape;397;p41"/>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398" name="Google Shape;398;p41"/>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00362034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36_Timeline Option 1 | 2 Columns | 1 Line Title">
  <p:cSld name="36_Timeline Option 1 | 2 Columns | 1 Line Title">
    <p:spTree>
      <p:nvGrpSpPr>
        <p:cNvPr id="1" name="Shape 399"/>
        <p:cNvGrpSpPr/>
        <p:nvPr/>
      </p:nvGrpSpPr>
      <p:grpSpPr>
        <a:xfrm>
          <a:off x="0" y="0"/>
          <a:ext cx="0" cy="0"/>
          <a:chOff x="0" y="0"/>
          <a:chExt cx="0" cy="0"/>
        </a:xfrm>
      </p:grpSpPr>
      <p:sp>
        <p:nvSpPr>
          <p:cNvPr id="400" name="Google Shape;400;p42"/>
          <p:cNvSpPr/>
          <p:nvPr/>
        </p:nvSpPr>
        <p:spPr>
          <a:xfrm>
            <a:off x="463500" y="2059500"/>
            <a:ext cx="5655300" cy="365100"/>
          </a:xfrm>
          <a:prstGeom prst="rect">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2"/>
          <p:cNvSpPr/>
          <p:nvPr/>
        </p:nvSpPr>
        <p:spPr>
          <a:xfrm>
            <a:off x="6108292" y="2059500"/>
            <a:ext cx="5655300" cy="365100"/>
          </a:xfrm>
          <a:prstGeom prst="rect">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2"/>
          <p:cNvSpPr txBox="1">
            <a:spLocks noGrp="1"/>
          </p:cNvSpPr>
          <p:nvPr>
            <p:ph type="subTitle" idx="1"/>
          </p:nvPr>
        </p:nvSpPr>
        <p:spPr>
          <a:xfrm>
            <a:off x="594360" y="20595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403" name="Google Shape;403;p42"/>
          <p:cNvSpPr txBox="1">
            <a:spLocks noGrp="1"/>
          </p:cNvSpPr>
          <p:nvPr>
            <p:ph type="subTitle" idx="2"/>
          </p:nvPr>
        </p:nvSpPr>
        <p:spPr>
          <a:xfrm>
            <a:off x="594360"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404" name="Google Shape;404;p42"/>
          <p:cNvSpPr txBox="1">
            <a:spLocks noGrp="1"/>
          </p:cNvSpPr>
          <p:nvPr>
            <p:ph type="subTitle" idx="3"/>
          </p:nvPr>
        </p:nvSpPr>
        <p:spPr>
          <a:xfrm>
            <a:off x="6258647" y="20595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405" name="Google Shape;405;p42"/>
          <p:cNvSpPr txBox="1">
            <a:spLocks noGrp="1"/>
          </p:cNvSpPr>
          <p:nvPr>
            <p:ph type="subTitle" idx="4"/>
          </p:nvPr>
        </p:nvSpPr>
        <p:spPr>
          <a:xfrm>
            <a:off x="6258647"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406" name="Google Shape;406;p42"/>
          <p:cNvSpPr txBox="1">
            <a:spLocks noGrp="1"/>
          </p:cNvSpPr>
          <p:nvPr>
            <p:ph type="subTitle" idx="5"/>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endParaRPr/>
          </a:p>
        </p:txBody>
      </p:sp>
      <p:sp>
        <p:nvSpPr>
          <p:cNvPr id="407" name="Google Shape;407;p42"/>
          <p:cNvSpPr txBox="1">
            <a:spLocks noGrp="1"/>
          </p:cNvSpPr>
          <p:nvPr>
            <p:ph type="title"/>
          </p:nvPr>
        </p:nvSpPr>
        <p:spPr>
          <a:xfrm>
            <a:off x="457200" y="1048161"/>
            <a:ext cx="5445600" cy="5571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pic>
        <p:nvPicPr>
          <p:cNvPr id="408" name="Google Shape;408;p42"/>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409" name="Google Shape;409;p42"/>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1322644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F4DD58-525D-4728-A769-9F38711D57DA}"/>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C1F862FE-7A72-432B-9888-FB389D35BDF2}"/>
              </a:ext>
            </a:extLst>
          </p:cNvPr>
          <p:cNvSpPr>
            <a:spLocks noGrp="1"/>
          </p:cNvSpPr>
          <p:nvPr>
            <p:ph type="title" hasCustomPrompt="1"/>
          </p:nvPr>
        </p:nvSpPr>
        <p:spPr>
          <a:xfrm>
            <a:off x="331788" y="875030"/>
            <a:ext cx="2384425" cy="5068570"/>
          </a:xfrm>
        </p:spPr>
        <p:txBody>
          <a:bodyPr/>
          <a:lstStyle>
            <a:lvl1pPr>
              <a:lnSpc>
                <a:spcPct val="100000"/>
              </a:lnSpc>
              <a:defRPr spc="-20" baseline="0">
                <a:solidFill>
                  <a:schemeClr val="bg1"/>
                </a:solidFill>
              </a:defRPr>
            </a:lvl1pPr>
          </a:lstStyle>
          <a:p>
            <a:r>
              <a:rPr lang="en-US"/>
              <a:t>Click  to add text</a:t>
            </a:r>
          </a:p>
        </p:txBody>
      </p:sp>
      <p:sp>
        <p:nvSpPr>
          <p:cNvPr id="13" name="Footer Placeholder 4">
            <a:extLst>
              <a:ext uri="{FF2B5EF4-FFF2-40B4-BE49-F238E27FC236}">
                <a16:creationId xmlns:a16="http://schemas.microsoft.com/office/drawing/2014/main" id="{A256B58A-EC2F-48AB-BF2D-AB678AF0C027}"/>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r>
              <a:rPr lang="en-US"/>
              <a:t>Presentation title</a:t>
            </a:r>
          </a:p>
        </p:txBody>
      </p:sp>
      <p:sp>
        <p:nvSpPr>
          <p:cNvPr id="3" name="Content Placeholder 2">
            <a:extLst>
              <a:ext uri="{FF2B5EF4-FFF2-40B4-BE49-F238E27FC236}">
                <a16:creationId xmlns:a16="http://schemas.microsoft.com/office/drawing/2014/main" id="{99D33DA1-34CB-434E-99AF-EA31D28A1941}"/>
              </a:ext>
            </a:extLst>
          </p:cNvPr>
          <p:cNvSpPr>
            <a:spLocks noGrp="1"/>
          </p:cNvSpPr>
          <p:nvPr>
            <p:ph sz="quarter" idx="14" hasCustomPrompt="1"/>
          </p:nvPr>
        </p:nvSpPr>
        <p:spPr>
          <a:xfrm>
            <a:off x="3302000" y="876300"/>
            <a:ext cx="8607425" cy="4749800"/>
          </a:xfrm>
        </p:spPr>
        <p:txBody>
          <a:bodyPr/>
          <a:lstStyle>
            <a:lvl1pPr>
              <a:defRPr/>
            </a:lvl1pPr>
          </a:lstStyle>
          <a:p>
            <a:pPr lvl="0"/>
            <a:r>
              <a:rPr lang="en-US"/>
              <a:t>Click to add content</a:t>
            </a:r>
          </a:p>
        </p:txBody>
      </p:sp>
      <p:sp>
        <p:nvSpPr>
          <p:cNvPr id="14" name="Date Placeholder 3">
            <a:extLst>
              <a:ext uri="{FF2B5EF4-FFF2-40B4-BE49-F238E27FC236}">
                <a16:creationId xmlns:a16="http://schemas.microsoft.com/office/drawing/2014/main" id="{DB48D9BB-04DF-4542-8DF6-C4C78753805D}"/>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15" name="Slide Number Placeholder 5">
            <a:extLst>
              <a:ext uri="{FF2B5EF4-FFF2-40B4-BE49-F238E27FC236}">
                <a16:creationId xmlns:a16="http://schemas.microsoft.com/office/drawing/2014/main" id="{F22742E1-6009-4FFB-A391-37B987F53002}"/>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94540104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37_Timeline Option 1 | 2 Columns | 2 Line Title">
  <p:cSld name="37_Timeline Option 1 | 2 Columns | 2 Line Title">
    <p:spTree>
      <p:nvGrpSpPr>
        <p:cNvPr id="1" name="Shape 410"/>
        <p:cNvGrpSpPr/>
        <p:nvPr/>
      </p:nvGrpSpPr>
      <p:grpSpPr>
        <a:xfrm>
          <a:off x="0" y="0"/>
          <a:ext cx="0" cy="0"/>
          <a:chOff x="0" y="0"/>
          <a:chExt cx="0" cy="0"/>
        </a:xfrm>
      </p:grpSpPr>
      <p:sp>
        <p:nvSpPr>
          <p:cNvPr id="411" name="Google Shape;411;p43"/>
          <p:cNvSpPr/>
          <p:nvPr/>
        </p:nvSpPr>
        <p:spPr>
          <a:xfrm>
            <a:off x="463500" y="2325250"/>
            <a:ext cx="5655300" cy="365100"/>
          </a:xfrm>
          <a:prstGeom prst="rect">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3"/>
          <p:cNvSpPr/>
          <p:nvPr/>
        </p:nvSpPr>
        <p:spPr>
          <a:xfrm>
            <a:off x="6108292" y="2325250"/>
            <a:ext cx="5655300" cy="365100"/>
          </a:xfrm>
          <a:prstGeom prst="rect">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3"/>
          <p:cNvSpPr txBox="1">
            <a:spLocks noGrp="1"/>
          </p:cNvSpPr>
          <p:nvPr>
            <p:ph type="subTitle" idx="1"/>
          </p:nvPr>
        </p:nvSpPr>
        <p:spPr>
          <a:xfrm>
            <a:off x="594360" y="23252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414" name="Google Shape;414;p43"/>
          <p:cNvSpPr txBox="1">
            <a:spLocks noGrp="1"/>
          </p:cNvSpPr>
          <p:nvPr>
            <p:ph type="subTitle" idx="2"/>
          </p:nvPr>
        </p:nvSpPr>
        <p:spPr>
          <a:xfrm>
            <a:off x="594360" y="29123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415" name="Google Shape;415;p43"/>
          <p:cNvSpPr txBox="1">
            <a:spLocks noGrp="1"/>
          </p:cNvSpPr>
          <p:nvPr>
            <p:ph type="subTitle" idx="3"/>
          </p:nvPr>
        </p:nvSpPr>
        <p:spPr>
          <a:xfrm>
            <a:off x="6258647" y="23252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416" name="Google Shape;416;p43"/>
          <p:cNvSpPr txBox="1">
            <a:spLocks noGrp="1"/>
          </p:cNvSpPr>
          <p:nvPr>
            <p:ph type="subTitle" idx="4"/>
          </p:nvPr>
        </p:nvSpPr>
        <p:spPr>
          <a:xfrm>
            <a:off x="6258647" y="29123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417" name="Google Shape;417;p43"/>
          <p:cNvSpPr txBox="1">
            <a:spLocks noGrp="1"/>
          </p:cNvSpPr>
          <p:nvPr>
            <p:ph type="subTitle" idx="5"/>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endParaRPr/>
          </a:p>
        </p:txBody>
      </p:sp>
      <p:sp>
        <p:nvSpPr>
          <p:cNvPr id="418" name="Google Shape;418;p43"/>
          <p:cNvSpPr txBox="1">
            <a:spLocks noGrp="1"/>
          </p:cNvSpPr>
          <p:nvPr>
            <p:ph type="title"/>
          </p:nvPr>
        </p:nvSpPr>
        <p:spPr>
          <a:xfrm>
            <a:off x="457200" y="1048161"/>
            <a:ext cx="5445600" cy="8229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pic>
        <p:nvPicPr>
          <p:cNvPr id="419" name="Google Shape;419;p43"/>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420" name="Google Shape;420;p43"/>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26708053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38_Timeline Option 1 | 2 Columns | 3 Line Title">
  <p:cSld name="38_Timeline Option 1 | 2 Columns | 3 Line Title">
    <p:spTree>
      <p:nvGrpSpPr>
        <p:cNvPr id="1" name="Shape 421"/>
        <p:cNvGrpSpPr/>
        <p:nvPr/>
      </p:nvGrpSpPr>
      <p:grpSpPr>
        <a:xfrm>
          <a:off x="0" y="0"/>
          <a:ext cx="0" cy="0"/>
          <a:chOff x="0" y="0"/>
          <a:chExt cx="0" cy="0"/>
        </a:xfrm>
      </p:grpSpPr>
      <p:sp>
        <p:nvSpPr>
          <p:cNvPr id="422" name="Google Shape;422;p44"/>
          <p:cNvSpPr/>
          <p:nvPr/>
        </p:nvSpPr>
        <p:spPr>
          <a:xfrm>
            <a:off x="463500" y="2755138"/>
            <a:ext cx="5655300" cy="365100"/>
          </a:xfrm>
          <a:prstGeom prst="rect">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4"/>
          <p:cNvSpPr/>
          <p:nvPr/>
        </p:nvSpPr>
        <p:spPr>
          <a:xfrm>
            <a:off x="6108292" y="2755138"/>
            <a:ext cx="5655300" cy="365100"/>
          </a:xfrm>
          <a:prstGeom prst="rect">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4"/>
          <p:cNvSpPr txBox="1">
            <a:spLocks noGrp="1"/>
          </p:cNvSpPr>
          <p:nvPr>
            <p:ph type="subTitle" idx="1"/>
          </p:nvPr>
        </p:nvSpPr>
        <p:spPr>
          <a:xfrm>
            <a:off x="594360" y="2755138"/>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425" name="Google Shape;425;p44"/>
          <p:cNvSpPr txBox="1">
            <a:spLocks noGrp="1"/>
          </p:cNvSpPr>
          <p:nvPr>
            <p:ph type="subTitle" idx="2"/>
          </p:nvPr>
        </p:nvSpPr>
        <p:spPr>
          <a:xfrm>
            <a:off x="594360" y="3342263"/>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426" name="Google Shape;426;p44"/>
          <p:cNvSpPr txBox="1">
            <a:spLocks noGrp="1"/>
          </p:cNvSpPr>
          <p:nvPr>
            <p:ph type="subTitle" idx="3"/>
          </p:nvPr>
        </p:nvSpPr>
        <p:spPr>
          <a:xfrm>
            <a:off x="6258647" y="2755138"/>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427" name="Google Shape;427;p44"/>
          <p:cNvSpPr txBox="1">
            <a:spLocks noGrp="1"/>
          </p:cNvSpPr>
          <p:nvPr>
            <p:ph type="subTitle" idx="4"/>
          </p:nvPr>
        </p:nvSpPr>
        <p:spPr>
          <a:xfrm>
            <a:off x="6258647" y="3342263"/>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428" name="Google Shape;428;p44"/>
          <p:cNvSpPr txBox="1">
            <a:spLocks noGrp="1"/>
          </p:cNvSpPr>
          <p:nvPr>
            <p:ph type="subTitle" idx="5"/>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100"/>
              <a:buNone/>
              <a:defRPr sz="1100">
                <a:solidFill>
                  <a:srgbClr val="00344D"/>
                </a:solidFill>
              </a:defRPr>
            </a:lvl2pPr>
            <a:lvl3pPr lvl="2" rtl="0">
              <a:spcBef>
                <a:spcPts val="500"/>
              </a:spcBef>
              <a:spcAft>
                <a:spcPts val="0"/>
              </a:spcAft>
              <a:buClr>
                <a:srgbClr val="00344D"/>
              </a:buClr>
              <a:buSzPts val="1100"/>
              <a:buNone/>
              <a:defRPr sz="1100">
                <a:solidFill>
                  <a:srgbClr val="00344D"/>
                </a:solidFill>
              </a:defRPr>
            </a:lvl3pPr>
            <a:lvl4pPr lvl="3" rtl="0">
              <a:spcBef>
                <a:spcPts val="500"/>
              </a:spcBef>
              <a:spcAft>
                <a:spcPts val="0"/>
              </a:spcAft>
              <a:buClr>
                <a:srgbClr val="00344D"/>
              </a:buClr>
              <a:buSzPts val="1100"/>
              <a:buNone/>
              <a:defRPr sz="1100">
                <a:solidFill>
                  <a:srgbClr val="00344D"/>
                </a:solidFill>
              </a:defRPr>
            </a:lvl4pPr>
            <a:lvl5pPr lvl="4" rtl="0">
              <a:spcBef>
                <a:spcPts val="500"/>
              </a:spcBef>
              <a:spcAft>
                <a:spcPts val="0"/>
              </a:spcAft>
              <a:buClr>
                <a:srgbClr val="00344D"/>
              </a:buClr>
              <a:buSzPts val="1100"/>
              <a:buNone/>
              <a:defRPr sz="1100">
                <a:solidFill>
                  <a:srgbClr val="00344D"/>
                </a:solidFill>
              </a:defRPr>
            </a:lvl5pPr>
            <a:lvl6pPr lvl="5" rtl="0">
              <a:spcBef>
                <a:spcPts val="500"/>
              </a:spcBef>
              <a:spcAft>
                <a:spcPts val="0"/>
              </a:spcAft>
              <a:buClr>
                <a:srgbClr val="00344D"/>
              </a:buClr>
              <a:buSzPts val="1100"/>
              <a:buNone/>
              <a:defRPr sz="1100">
                <a:solidFill>
                  <a:srgbClr val="00344D"/>
                </a:solidFill>
              </a:defRPr>
            </a:lvl6pPr>
            <a:lvl7pPr lvl="6" rtl="0">
              <a:spcBef>
                <a:spcPts val="500"/>
              </a:spcBef>
              <a:spcAft>
                <a:spcPts val="0"/>
              </a:spcAft>
              <a:buClr>
                <a:srgbClr val="00344D"/>
              </a:buClr>
              <a:buSzPts val="1100"/>
              <a:buNone/>
              <a:defRPr sz="1100">
                <a:solidFill>
                  <a:srgbClr val="00344D"/>
                </a:solidFill>
              </a:defRPr>
            </a:lvl7pPr>
            <a:lvl8pPr lvl="7" rtl="0">
              <a:spcBef>
                <a:spcPts val="500"/>
              </a:spcBef>
              <a:spcAft>
                <a:spcPts val="0"/>
              </a:spcAft>
              <a:buClr>
                <a:srgbClr val="00344D"/>
              </a:buClr>
              <a:buSzPts val="1100"/>
              <a:buNone/>
              <a:defRPr sz="1100">
                <a:solidFill>
                  <a:srgbClr val="00344D"/>
                </a:solidFill>
              </a:defRPr>
            </a:lvl8pPr>
            <a:lvl9pPr lvl="8" rtl="0">
              <a:spcBef>
                <a:spcPts val="500"/>
              </a:spcBef>
              <a:spcAft>
                <a:spcPts val="0"/>
              </a:spcAft>
              <a:buClr>
                <a:srgbClr val="00344D"/>
              </a:buClr>
              <a:buSzPts val="1100"/>
              <a:buNone/>
              <a:defRPr sz="1100">
                <a:solidFill>
                  <a:srgbClr val="00344D"/>
                </a:solidFill>
              </a:defRPr>
            </a:lvl9pPr>
          </a:lstStyle>
          <a:p>
            <a:endParaRPr/>
          </a:p>
        </p:txBody>
      </p:sp>
      <p:sp>
        <p:nvSpPr>
          <p:cNvPr id="429" name="Google Shape;429;p44"/>
          <p:cNvSpPr txBox="1">
            <a:spLocks noGrp="1"/>
          </p:cNvSpPr>
          <p:nvPr>
            <p:ph type="title"/>
          </p:nvPr>
        </p:nvSpPr>
        <p:spPr>
          <a:xfrm>
            <a:off x="457200" y="1048161"/>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pic>
        <p:nvPicPr>
          <p:cNvPr id="430" name="Google Shape;430;p44"/>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431" name="Google Shape;431;p44"/>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209413799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39_Timeline Option 1 | 3 Columns | 1 Line Title">
  <p:cSld name="39_Timeline Option 1 | 3 Columns | 1 Line Title">
    <p:spTree>
      <p:nvGrpSpPr>
        <p:cNvPr id="1" name="Shape 432"/>
        <p:cNvGrpSpPr/>
        <p:nvPr/>
      </p:nvGrpSpPr>
      <p:grpSpPr>
        <a:xfrm>
          <a:off x="0" y="0"/>
          <a:ext cx="0" cy="0"/>
          <a:chOff x="0" y="0"/>
          <a:chExt cx="0" cy="0"/>
        </a:xfrm>
      </p:grpSpPr>
      <p:sp>
        <p:nvSpPr>
          <p:cNvPr id="433" name="Google Shape;433;p45"/>
          <p:cNvSpPr/>
          <p:nvPr/>
        </p:nvSpPr>
        <p:spPr>
          <a:xfrm>
            <a:off x="463500" y="2059500"/>
            <a:ext cx="3767400" cy="365100"/>
          </a:xfrm>
          <a:prstGeom prst="rect">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5"/>
          <p:cNvSpPr/>
          <p:nvPr/>
        </p:nvSpPr>
        <p:spPr>
          <a:xfrm>
            <a:off x="4224678" y="2059500"/>
            <a:ext cx="3767400" cy="365100"/>
          </a:xfrm>
          <a:prstGeom prst="rect">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5"/>
          <p:cNvSpPr/>
          <p:nvPr/>
        </p:nvSpPr>
        <p:spPr>
          <a:xfrm>
            <a:off x="7984850" y="2059500"/>
            <a:ext cx="3767400" cy="365100"/>
          </a:xfrm>
          <a:prstGeom prst="rect">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5"/>
          <p:cNvSpPr txBox="1">
            <a:spLocks noGrp="1"/>
          </p:cNvSpPr>
          <p:nvPr>
            <p:ph type="subTitle" idx="1"/>
          </p:nvPr>
        </p:nvSpPr>
        <p:spPr>
          <a:xfrm>
            <a:off x="4386574" y="20595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437" name="Google Shape;437;p45"/>
          <p:cNvSpPr txBox="1">
            <a:spLocks noGrp="1"/>
          </p:cNvSpPr>
          <p:nvPr>
            <p:ph type="subTitle" idx="2"/>
          </p:nvPr>
        </p:nvSpPr>
        <p:spPr>
          <a:xfrm>
            <a:off x="4386574"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438" name="Google Shape;438;p45"/>
          <p:cNvSpPr txBox="1">
            <a:spLocks noGrp="1"/>
          </p:cNvSpPr>
          <p:nvPr>
            <p:ph type="subTitle" idx="3"/>
          </p:nvPr>
        </p:nvSpPr>
        <p:spPr>
          <a:xfrm>
            <a:off x="594360" y="20595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439" name="Google Shape;439;p45"/>
          <p:cNvSpPr txBox="1">
            <a:spLocks noGrp="1"/>
          </p:cNvSpPr>
          <p:nvPr>
            <p:ph type="subTitle" idx="4"/>
          </p:nvPr>
        </p:nvSpPr>
        <p:spPr>
          <a:xfrm>
            <a:off x="594360"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440" name="Google Shape;440;p45"/>
          <p:cNvSpPr txBox="1">
            <a:spLocks noGrp="1"/>
          </p:cNvSpPr>
          <p:nvPr>
            <p:ph type="subTitle" idx="5"/>
          </p:nvPr>
        </p:nvSpPr>
        <p:spPr>
          <a:xfrm>
            <a:off x="8110441" y="20595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441" name="Google Shape;441;p45"/>
          <p:cNvSpPr txBox="1">
            <a:spLocks noGrp="1"/>
          </p:cNvSpPr>
          <p:nvPr>
            <p:ph type="subTitle" idx="6"/>
          </p:nvPr>
        </p:nvSpPr>
        <p:spPr>
          <a:xfrm>
            <a:off x="8110728"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442" name="Google Shape;442;p45"/>
          <p:cNvSpPr txBox="1">
            <a:spLocks noGrp="1"/>
          </p:cNvSpPr>
          <p:nvPr>
            <p:ph type="subTitle" idx="7"/>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endParaRPr/>
          </a:p>
        </p:txBody>
      </p:sp>
      <p:sp>
        <p:nvSpPr>
          <p:cNvPr id="443" name="Google Shape;443;p45"/>
          <p:cNvSpPr txBox="1">
            <a:spLocks noGrp="1"/>
          </p:cNvSpPr>
          <p:nvPr>
            <p:ph type="title"/>
          </p:nvPr>
        </p:nvSpPr>
        <p:spPr>
          <a:xfrm>
            <a:off x="457200" y="1048161"/>
            <a:ext cx="5445600" cy="5571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pic>
        <p:nvPicPr>
          <p:cNvPr id="444" name="Google Shape;444;p45"/>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445" name="Google Shape;445;p45"/>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86280961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40_Timeline Option 1 | 3 Columns | 2 Line Title">
  <p:cSld name="40_Timeline Option 1 | 3 Columns | 2 Line Title">
    <p:spTree>
      <p:nvGrpSpPr>
        <p:cNvPr id="1" name="Shape 446"/>
        <p:cNvGrpSpPr/>
        <p:nvPr/>
      </p:nvGrpSpPr>
      <p:grpSpPr>
        <a:xfrm>
          <a:off x="0" y="0"/>
          <a:ext cx="0" cy="0"/>
          <a:chOff x="0" y="0"/>
          <a:chExt cx="0" cy="0"/>
        </a:xfrm>
      </p:grpSpPr>
      <p:sp>
        <p:nvSpPr>
          <p:cNvPr id="447" name="Google Shape;447;p46"/>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endParaRPr/>
          </a:p>
        </p:txBody>
      </p:sp>
      <p:sp>
        <p:nvSpPr>
          <p:cNvPr id="448" name="Google Shape;448;p46"/>
          <p:cNvSpPr txBox="1">
            <a:spLocks noGrp="1"/>
          </p:cNvSpPr>
          <p:nvPr>
            <p:ph type="title"/>
          </p:nvPr>
        </p:nvSpPr>
        <p:spPr>
          <a:xfrm>
            <a:off x="457200" y="1048161"/>
            <a:ext cx="5445600" cy="8229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pic>
        <p:nvPicPr>
          <p:cNvPr id="449" name="Google Shape;449;p46"/>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450" name="Google Shape;450;p46"/>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
        <p:nvSpPr>
          <p:cNvPr id="451" name="Google Shape;451;p46"/>
          <p:cNvSpPr/>
          <p:nvPr/>
        </p:nvSpPr>
        <p:spPr>
          <a:xfrm>
            <a:off x="463500" y="2325250"/>
            <a:ext cx="3767400" cy="365100"/>
          </a:xfrm>
          <a:prstGeom prst="rect">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6"/>
          <p:cNvSpPr/>
          <p:nvPr/>
        </p:nvSpPr>
        <p:spPr>
          <a:xfrm>
            <a:off x="4224678" y="2325250"/>
            <a:ext cx="3767400" cy="365100"/>
          </a:xfrm>
          <a:prstGeom prst="rect">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6"/>
          <p:cNvSpPr/>
          <p:nvPr/>
        </p:nvSpPr>
        <p:spPr>
          <a:xfrm>
            <a:off x="7984850" y="2325250"/>
            <a:ext cx="3767400" cy="365100"/>
          </a:xfrm>
          <a:prstGeom prst="rect">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6"/>
          <p:cNvSpPr txBox="1">
            <a:spLocks noGrp="1"/>
          </p:cNvSpPr>
          <p:nvPr>
            <p:ph type="subTitle" idx="2"/>
          </p:nvPr>
        </p:nvSpPr>
        <p:spPr>
          <a:xfrm>
            <a:off x="4423699" y="23252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455" name="Google Shape;455;p46"/>
          <p:cNvSpPr txBox="1">
            <a:spLocks noGrp="1"/>
          </p:cNvSpPr>
          <p:nvPr>
            <p:ph type="subTitle" idx="3"/>
          </p:nvPr>
        </p:nvSpPr>
        <p:spPr>
          <a:xfrm>
            <a:off x="4423699" y="29123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456" name="Google Shape;456;p46"/>
          <p:cNvSpPr txBox="1">
            <a:spLocks noGrp="1"/>
          </p:cNvSpPr>
          <p:nvPr>
            <p:ph type="subTitle" idx="4"/>
          </p:nvPr>
        </p:nvSpPr>
        <p:spPr>
          <a:xfrm>
            <a:off x="594360" y="23252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457" name="Google Shape;457;p46"/>
          <p:cNvSpPr txBox="1">
            <a:spLocks noGrp="1"/>
          </p:cNvSpPr>
          <p:nvPr>
            <p:ph type="subTitle" idx="5"/>
          </p:nvPr>
        </p:nvSpPr>
        <p:spPr>
          <a:xfrm>
            <a:off x="594360" y="29123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458" name="Google Shape;458;p46"/>
          <p:cNvSpPr txBox="1">
            <a:spLocks noGrp="1"/>
          </p:cNvSpPr>
          <p:nvPr>
            <p:ph type="subTitle" idx="6"/>
          </p:nvPr>
        </p:nvSpPr>
        <p:spPr>
          <a:xfrm>
            <a:off x="8110441" y="23252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459" name="Google Shape;459;p46"/>
          <p:cNvSpPr txBox="1">
            <a:spLocks noGrp="1"/>
          </p:cNvSpPr>
          <p:nvPr>
            <p:ph type="subTitle" idx="7"/>
          </p:nvPr>
        </p:nvSpPr>
        <p:spPr>
          <a:xfrm>
            <a:off x="8110728" y="29123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105749322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41_Timeline Option 1 | 3 Columns | 3 Line Title">
  <p:cSld name="41_Timeline Option 1 | 3 Columns | 3 Line Title">
    <p:spTree>
      <p:nvGrpSpPr>
        <p:cNvPr id="1" name="Shape 460"/>
        <p:cNvGrpSpPr/>
        <p:nvPr/>
      </p:nvGrpSpPr>
      <p:grpSpPr>
        <a:xfrm>
          <a:off x="0" y="0"/>
          <a:ext cx="0" cy="0"/>
          <a:chOff x="0" y="0"/>
          <a:chExt cx="0" cy="0"/>
        </a:xfrm>
      </p:grpSpPr>
      <p:sp>
        <p:nvSpPr>
          <p:cNvPr id="461" name="Google Shape;461;p47"/>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endParaRPr/>
          </a:p>
        </p:txBody>
      </p:sp>
      <p:sp>
        <p:nvSpPr>
          <p:cNvPr id="462" name="Google Shape;462;p47"/>
          <p:cNvSpPr txBox="1">
            <a:spLocks noGrp="1"/>
          </p:cNvSpPr>
          <p:nvPr>
            <p:ph type="title"/>
          </p:nvPr>
        </p:nvSpPr>
        <p:spPr>
          <a:xfrm>
            <a:off x="457200" y="1048161"/>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pic>
        <p:nvPicPr>
          <p:cNvPr id="463" name="Google Shape;463;p47"/>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464" name="Google Shape;464;p47"/>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
        <p:nvSpPr>
          <p:cNvPr id="465" name="Google Shape;465;p47"/>
          <p:cNvSpPr/>
          <p:nvPr/>
        </p:nvSpPr>
        <p:spPr>
          <a:xfrm>
            <a:off x="463500" y="2755150"/>
            <a:ext cx="3767400" cy="365100"/>
          </a:xfrm>
          <a:prstGeom prst="rect">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7"/>
          <p:cNvSpPr/>
          <p:nvPr/>
        </p:nvSpPr>
        <p:spPr>
          <a:xfrm>
            <a:off x="4224678" y="2755150"/>
            <a:ext cx="3767400" cy="365100"/>
          </a:xfrm>
          <a:prstGeom prst="rect">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7"/>
          <p:cNvSpPr/>
          <p:nvPr/>
        </p:nvSpPr>
        <p:spPr>
          <a:xfrm>
            <a:off x="7984850" y="2755150"/>
            <a:ext cx="3767400" cy="365100"/>
          </a:xfrm>
          <a:prstGeom prst="rect">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7"/>
          <p:cNvSpPr txBox="1">
            <a:spLocks noGrp="1"/>
          </p:cNvSpPr>
          <p:nvPr>
            <p:ph type="subTitle" idx="2"/>
          </p:nvPr>
        </p:nvSpPr>
        <p:spPr>
          <a:xfrm>
            <a:off x="4386574" y="27551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469" name="Google Shape;469;p47"/>
          <p:cNvSpPr txBox="1">
            <a:spLocks noGrp="1"/>
          </p:cNvSpPr>
          <p:nvPr>
            <p:ph type="subTitle" idx="3"/>
          </p:nvPr>
        </p:nvSpPr>
        <p:spPr>
          <a:xfrm>
            <a:off x="4389120" y="33422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470" name="Google Shape;470;p47"/>
          <p:cNvSpPr txBox="1">
            <a:spLocks noGrp="1"/>
          </p:cNvSpPr>
          <p:nvPr>
            <p:ph type="subTitle" idx="4"/>
          </p:nvPr>
        </p:nvSpPr>
        <p:spPr>
          <a:xfrm>
            <a:off x="594360" y="27551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471" name="Google Shape;471;p47"/>
          <p:cNvSpPr txBox="1">
            <a:spLocks noGrp="1"/>
          </p:cNvSpPr>
          <p:nvPr>
            <p:ph type="subTitle" idx="5"/>
          </p:nvPr>
        </p:nvSpPr>
        <p:spPr>
          <a:xfrm>
            <a:off x="594360" y="33422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472" name="Google Shape;472;p47"/>
          <p:cNvSpPr txBox="1">
            <a:spLocks noGrp="1"/>
          </p:cNvSpPr>
          <p:nvPr>
            <p:ph type="subTitle" idx="6"/>
          </p:nvPr>
        </p:nvSpPr>
        <p:spPr>
          <a:xfrm>
            <a:off x="8110441" y="27551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473" name="Google Shape;473;p47"/>
          <p:cNvSpPr txBox="1">
            <a:spLocks noGrp="1"/>
          </p:cNvSpPr>
          <p:nvPr>
            <p:ph type="subTitle" idx="7"/>
          </p:nvPr>
        </p:nvSpPr>
        <p:spPr>
          <a:xfrm>
            <a:off x="8110728" y="33422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1004155705"/>
      </p:ext>
    </p:extLst>
  </p:cSld>
  <p:clrMapOvr>
    <a:masterClrMapping/>
  </p:clrMapOvr>
  <p:extLst>
    <p:ext uri="{DCECCB84-F9BA-43D5-87BE-67443E8EF086}">
      <p15:sldGuideLst xmlns:p15="http://schemas.microsoft.com/office/powerpoint/2012/main">
        <p15:guide id="1" pos="2665">
          <p15:clr>
            <a:srgbClr val="E46962"/>
          </p15:clr>
        </p15:guide>
        <p15:guide id="2" pos="5034">
          <p15:clr>
            <a:srgbClr val="E46962"/>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42_Timeline Option 1 | 4 Columns | 1 Line Title">
  <p:cSld name="42_Timeline Option 1 | 4 Columns | 1 Line Title">
    <p:spTree>
      <p:nvGrpSpPr>
        <p:cNvPr id="1" name="Shape 474"/>
        <p:cNvGrpSpPr/>
        <p:nvPr/>
      </p:nvGrpSpPr>
      <p:grpSpPr>
        <a:xfrm>
          <a:off x="0" y="0"/>
          <a:ext cx="0" cy="0"/>
          <a:chOff x="0" y="0"/>
          <a:chExt cx="0" cy="0"/>
        </a:xfrm>
      </p:grpSpPr>
      <p:sp>
        <p:nvSpPr>
          <p:cNvPr id="475" name="Google Shape;475;p48"/>
          <p:cNvSpPr/>
          <p:nvPr/>
        </p:nvSpPr>
        <p:spPr>
          <a:xfrm>
            <a:off x="463500" y="2059500"/>
            <a:ext cx="2825400" cy="365100"/>
          </a:xfrm>
          <a:prstGeom prst="rect">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8"/>
          <p:cNvSpPr/>
          <p:nvPr/>
        </p:nvSpPr>
        <p:spPr>
          <a:xfrm>
            <a:off x="3288907" y="2059500"/>
            <a:ext cx="2825400" cy="365100"/>
          </a:xfrm>
          <a:prstGeom prst="rect">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8"/>
          <p:cNvSpPr/>
          <p:nvPr/>
        </p:nvSpPr>
        <p:spPr>
          <a:xfrm>
            <a:off x="6117000" y="2059500"/>
            <a:ext cx="2825400" cy="365100"/>
          </a:xfrm>
          <a:prstGeom prst="rect">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8"/>
          <p:cNvSpPr/>
          <p:nvPr/>
        </p:nvSpPr>
        <p:spPr>
          <a:xfrm>
            <a:off x="8932722" y="2059500"/>
            <a:ext cx="2825400" cy="365100"/>
          </a:xfrm>
          <a:prstGeom prst="rect">
            <a:avLst/>
          </a:prstGeom>
          <a:solidFill>
            <a:srgbClr val="003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8"/>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endParaRPr/>
          </a:p>
        </p:txBody>
      </p:sp>
      <p:sp>
        <p:nvSpPr>
          <p:cNvPr id="480" name="Google Shape;480;p48"/>
          <p:cNvSpPr txBox="1">
            <a:spLocks noGrp="1"/>
          </p:cNvSpPr>
          <p:nvPr>
            <p:ph type="title"/>
          </p:nvPr>
        </p:nvSpPr>
        <p:spPr>
          <a:xfrm>
            <a:off x="457200" y="1048161"/>
            <a:ext cx="5445600" cy="5571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pic>
        <p:nvPicPr>
          <p:cNvPr id="481" name="Google Shape;481;p48"/>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482" name="Google Shape;482;p48"/>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
        <p:nvSpPr>
          <p:cNvPr id="483" name="Google Shape;483;p48"/>
          <p:cNvSpPr txBox="1">
            <a:spLocks noGrp="1"/>
          </p:cNvSpPr>
          <p:nvPr>
            <p:ph type="subTitle" idx="2"/>
          </p:nvPr>
        </p:nvSpPr>
        <p:spPr>
          <a:xfrm>
            <a:off x="594330" y="20595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484" name="Google Shape;484;p48"/>
          <p:cNvSpPr txBox="1">
            <a:spLocks noGrp="1"/>
          </p:cNvSpPr>
          <p:nvPr>
            <p:ph type="subTitle" idx="3"/>
          </p:nvPr>
        </p:nvSpPr>
        <p:spPr>
          <a:xfrm>
            <a:off x="594330"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485" name="Google Shape;485;p48"/>
          <p:cNvSpPr txBox="1">
            <a:spLocks noGrp="1"/>
          </p:cNvSpPr>
          <p:nvPr>
            <p:ph type="subTitle" idx="4"/>
          </p:nvPr>
        </p:nvSpPr>
        <p:spPr>
          <a:xfrm>
            <a:off x="3505352" y="20595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486" name="Google Shape;486;p48"/>
          <p:cNvSpPr txBox="1">
            <a:spLocks noGrp="1"/>
          </p:cNvSpPr>
          <p:nvPr>
            <p:ph type="subTitle" idx="5"/>
          </p:nvPr>
        </p:nvSpPr>
        <p:spPr>
          <a:xfrm>
            <a:off x="3502152"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487" name="Google Shape;487;p48"/>
          <p:cNvSpPr txBox="1">
            <a:spLocks noGrp="1"/>
          </p:cNvSpPr>
          <p:nvPr>
            <p:ph type="subTitle" idx="6"/>
          </p:nvPr>
        </p:nvSpPr>
        <p:spPr>
          <a:xfrm>
            <a:off x="6259598" y="20634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488" name="Google Shape;488;p48"/>
          <p:cNvSpPr txBox="1">
            <a:spLocks noGrp="1"/>
          </p:cNvSpPr>
          <p:nvPr>
            <p:ph type="subTitle" idx="7"/>
          </p:nvPr>
        </p:nvSpPr>
        <p:spPr>
          <a:xfrm>
            <a:off x="6263640"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489" name="Google Shape;489;p48"/>
          <p:cNvSpPr txBox="1">
            <a:spLocks noGrp="1"/>
          </p:cNvSpPr>
          <p:nvPr>
            <p:ph type="subTitle" idx="8"/>
          </p:nvPr>
        </p:nvSpPr>
        <p:spPr>
          <a:xfrm>
            <a:off x="9098798"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490" name="Google Shape;490;p48"/>
          <p:cNvSpPr txBox="1">
            <a:spLocks noGrp="1"/>
          </p:cNvSpPr>
          <p:nvPr>
            <p:ph type="subTitle" idx="9"/>
          </p:nvPr>
        </p:nvSpPr>
        <p:spPr>
          <a:xfrm>
            <a:off x="9098798" y="20595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Tree>
    <p:extLst>
      <p:ext uri="{BB962C8B-B14F-4D97-AF65-F5344CB8AC3E}">
        <p14:creationId xmlns:p14="http://schemas.microsoft.com/office/powerpoint/2010/main" val="126029332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43_Timeline Option 1 | 4 Columns | 2 Line Title">
  <p:cSld name="43_Timeline Option 1 | 4 Columns | 2 Line Title">
    <p:spTree>
      <p:nvGrpSpPr>
        <p:cNvPr id="1" name="Shape 491"/>
        <p:cNvGrpSpPr/>
        <p:nvPr/>
      </p:nvGrpSpPr>
      <p:grpSpPr>
        <a:xfrm>
          <a:off x="0" y="0"/>
          <a:ext cx="0" cy="0"/>
          <a:chOff x="0" y="0"/>
          <a:chExt cx="0" cy="0"/>
        </a:xfrm>
      </p:grpSpPr>
      <p:sp>
        <p:nvSpPr>
          <p:cNvPr id="492" name="Google Shape;492;p49"/>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endParaRPr/>
          </a:p>
        </p:txBody>
      </p:sp>
      <p:sp>
        <p:nvSpPr>
          <p:cNvPr id="493" name="Google Shape;493;p49"/>
          <p:cNvSpPr txBox="1">
            <a:spLocks noGrp="1"/>
          </p:cNvSpPr>
          <p:nvPr>
            <p:ph type="title"/>
          </p:nvPr>
        </p:nvSpPr>
        <p:spPr>
          <a:xfrm>
            <a:off x="457200" y="1048161"/>
            <a:ext cx="5445600" cy="8229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pic>
        <p:nvPicPr>
          <p:cNvPr id="494" name="Google Shape;494;p49"/>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495" name="Google Shape;495;p49"/>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
        <p:nvSpPr>
          <p:cNvPr id="496" name="Google Shape;496;p49"/>
          <p:cNvSpPr/>
          <p:nvPr/>
        </p:nvSpPr>
        <p:spPr>
          <a:xfrm>
            <a:off x="463500" y="2330350"/>
            <a:ext cx="2825400" cy="365100"/>
          </a:xfrm>
          <a:prstGeom prst="rect">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9"/>
          <p:cNvSpPr/>
          <p:nvPr/>
        </p:nvSpPr>
        <p:spPr>
          <a:xfrm>
            <a:off x="3288907" y="2330350"/>
            <a:ext cx="2825400" cy="365100"/>
          </a:xfrm>
          <a:prstGeom prst="rect">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9"/>
          <p:cNvSpPr/>
          <p:nvPr/>
        </p:nvSpPr>
        <p:spPr>
          <a:xfrm>
            <a:off x="6117012" y="2330350"/>
            <a:ext cx="2825400" cy="365100"/>
          </a:xfrm>
          <a:prstGeom prst="rect">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9"/>
          <p:cNvSpPr/>
          <p:nvPr/>
        </p:nvSpPr>
        <p:spPr>
          <a:xfrm>
            <a:off x="8932722" y="2330350"/>
            <a:ext cx="2825400" cy="365100"/>
          </a:xfrm>
          <a:prstGeom prst="rect">
            <a:avLst/>
          </a:prstGeom>
          <a:solidFill>
            <a:srgbClr val="003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9"/>
          <p:cNvSpPr txBox="1">
            <a:spLocks noGrp="1"/>
          </p:cNvSpPr>
          <p:nvPr>
            <p:ph type="subTitle" idx="2"/>
          </p:nvPr>
        </p:nvSpPr>
        <p:spPr>
          <a:xfrm>
            <a:off x="3475797" y="23303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501" name="Google Shape;501;p49"/>
          <p:cNvSpPr txBox="1">
            <a:spLocks noGrp="1"/>
          </p:cNvSpPr>
          <p:nvPr>
            <p:ph type="subTitle" idx="3"/>
          </p:nvPr>
        </p:nvSpPr>
        <p:spPr>
          <a:xfrm>
            <a:off x="3475797" y="29174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502" name="Google Shape;502;p49"/>
          <p:cNvSpPr txBox="1">
            <a:spLocks noGrp="1"/>
          </p:cNvSpPr>
          <p:nvPr>
            <p:ph type="subTitle" idx="4"/>
          </p:nvPr>
        </p:nvSpPr>
        <p:spPr>
          <a:xfrm>
            <a:off x="594360" y="23303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503" name="Google Shape;503;p49"/>
          <p:cNvSpPr txBox="1">
            <a:spLocks noGrp="1"/>
          </p:cNvSpPr>
          <p:nvPr>
            <p:ph type="subTitle" idx="5"/>
          </p:nvPr>
        </p:nvSpPr>
        <p:spPr>
          <a:xfrm>
            <a:off x="594360" y="29174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504" name="Google Shape;504;p49"/>
          <p:cNvSpPr txBox="1">
            <a:spLocks noGrp="1"/>
          </p:cNvSpPr>
          <p:nvPr>
            <p:ph type="subTitle" idx="6"/>
          </p:nvPr>
        </p:nvSpPr>
        <p:spPr>
          <a:xfrm>
            <a:off x="6276158" y="23303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505" name="Google Shape;505;p49"/>
          <p:cNvSpPr txBox="1">
            <a:spLocks noGrp="1"/>
          </p:cNvSpPr>
          <p:nvPr>
            <p:ph type="subTitle" idx="7"/>
          </p:nvPr>
        </p:nvSpPr>
        <p:spPr>
          <a:xfrm>
            <a:off x="6276158" y="29174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506" name="Google Shape;506;p49"/>
          <p:cNvSpPr txBox="1">
            <a:spLocks noGrp="1"/>
          </p:cNvSpPr>
          <p:nvPr>
            <p:ph type="subTitle" idx="8"/>
          </p:nvPr>
        </p:nvSpPr>
        <p:spPr>
          <a:xfrm>
            <a:off x="9083130" y="23303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507" name="Google Shape;507;p49"/>
          <p:cNvSpPr txBox="1">
            <a:spLocks noGrp="1"/>
          </p:cNvSpPr>
          <p:nvPr>
            <p:ph type="subTitle" idx="9"/>
          </p:nvPr>
        </p:nvSpPr>
        <p:spPr>
          <a:xfrm>
            <a:off x="9083130" y="29174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119293497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44_Timeline Option 1 | 4 Columns | 3 Line Title">
  <p:cSld name="44_Timeline Option 1 | 4 Columns | 3 Line Title">
    <p:spTree>
      <p:nvGrpSpPr>
        <p:cNvPr id="1" name="Shape 508"/>
        <p:cNvGrpSpPr/>
        <p:nvPr/>
      </p:nvGrpSpPr>
      <p:grpSpPr>
        <a:xfrm>
          <a:off x="0" y="0"/>
          <a:ext cx="0" cy="0"/>
          <a:chOff x="0" y="0"/>
          <a:chExt cx="0" cy="0"/>
        </a:xfrm>
      </p:grpSpPr>
      <p:sp>
        <p:nvSpPr>
          <p:cNvPr id="509" name="Google Shape;509;p50"/>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endParaRPr/>
          </a:p>
        </p:txBody>
      </p:sp>
      <p:sp>
        <p:nvSpPr>
          <p:cNvPr id="510" name="Google Shape;510;p50"/>
          <p:cNvSpPr txBox="1">
            <a:spLocks noGrp="1"/>
          </p:cNvSpPr>
          <p:nvPr>
            <p:ph type="title"/>
          </p:nvPr>
        </p:nvSpPr>
        <p:spPr>
          <a:xfrm>
            <a:off x="457200" y="1048161"/>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pic>
        <p:nvPicPr>
          <p:cNvPr id="511" name="Google Shape;511;p50"/>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512" name="Google Shape;512;p50"/>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
        <p:nvSpPr>
          <p:cNvPr id="513" name="Google Shape;513;p50"/>
          <p:cNvSpPr/>
          <p:nvPr/>
        </p:nvSpPr>
        <p:spPr>
          <a:xfrm>
            <a:off x="463500" y="2755150"/>
            <a:ext cx="2825400" cy="365100"/>
          </a:xfrm>
          <a:prstGeom prst="rect">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50"/>
          <p:cNvSpPr/>
          <p:nvPr/>
        </p:nvSpPr>
        <p:spPr>
          <a:xfrm>
            <a:off x="3288907" y="2755150"/>
            <a:ext cx="2825400" cy="365100"/>
          </a:xfrm>
          <a:prstGeom prst="rect">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50"/>
          <p:cNvSpPr/>
          <p:nvPr/>
        </p:nvSpPr>
        <p:spPr>
          <a:xfrm>
            <a:off x="6117012" y="2755150"/>
            <a:ext cx="2825400" cy="365100"/>
          </a:xfrm>
          <a:prstGeom prst="rect">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50"/>
          <p:cNvSpPr/>
          <p:nvPr/>
        </p:nvSpPr>
        <p:spPr>
          <a:xfrm>
            <a:off x="8932722" y="2755150"/>
            <a:ext cx="2825400" cy="365100"/>
          </a:xfrm>
          <a:prstGeom prst="rect">
            <a:avLst/>
          </a:prstGeom>
          <a:solidFill>
            <a:srgbClr val="003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50"/>
          <p:cNvSpPr txBox="1">
            <a:spLocks noGrp="1"/>
          </p:cNvSpPr>
          <p:nvPr>
            <p:ph type="subTitle" idx="2"/>
          </p:nvPr>
        </p:nvSpPr>
        <p:spPr>
          <a:xfrm>
            <a:off x="3475797" y="27551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518" name="Google Shape;518;p50"/>
          <p:cNvSpPr txBox="1">
            <a:spLocks noGrp="1"/>
          </p:cNvSpPr>
          <p:nvPr>
            <p:ph type="subTitle" idx="3"/>
          </p:nvPr>
        </p:nvSpPr>
        <p:spPr>
          <a:xfrm>
            <a:off x="3475797" y="33422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519" name="Google Shape;519;p50"/>
          <p:cNvSpPr txBox="1">
            <a:spLocks noGrp="1"/>
          </p:cNvSpPr>
          <p:nvPr>
            <p:ph type="subTitle" idx="4"/>
          </p:nvPr>
        </p:nvSpPr>
        <p:spPr>
          <a:xfrm>
            <a:off x="594360" y="27551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520" name="Google Shape;520;p50"/>
          <p:cNvSpPr txBox="1">
            <a:spLocks noGrp="1"/>
          </p:cNvSpPr>
          <p:nvPr>
            <p:ph type="subTitle" idx="5"/>
          </p:nvPr>
        </p:nvSpPr>
        <p:spPr>
          <a:xfrm>
            <a:off x="594360" y="33422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521" name="Google Shape;521;p50"/>
          <p:cNvSpPr txBox="1">
            <a:spLocks noGrp="1"/>
          </p:cNvSpPr>
          <p:nvPr>
            <p:ph type="subTitle" idx="6"/>
          </p:nvPr>
        </p:nvSpPr>
        <p:spPr>
          <a:xfrm>
            <a:off x="6276158" y="27551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522" name="Google Shape;522;p50"/>
          <p:cNvSpPr txBox="1">
            <a:spLocks noGrp="1"/>
          </p:cNvSpPr>
          <p:nvPr>
            <p:ph type="subTitle" idx="7"/>
          </p:nvPr>
        </p:nvSpPr>
        <p:spPr>
          <a:xfrm>
            <a:off x="6276158" y="33422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523" name="Google Shape;523;p50"/>
          <p:cNvSpPr txBox="1">
            <a:spLocks noGrp="1"/>
          </p:cNvSpPr>
          <p:nvPr>
            <p:ph type="subTitle" idx="8"/>
          </p:nvPr>
        </p:nvSpPr>
        <p:spPr>
          <a:xfrm>
            <a:off x="9083130" y="27551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524" name="Google Shape;524;p50"/>
          <p:cNvSpPr txBox="1">
            <a:spLocks noGrp="1"/>
          </p:cNvSpPr>
          <p:nvPr>
            <p:ph type="subTitle" idx="9"/>
          </p:nvPr>
        </p:nvSpPr>
        <p:spPr>
          <a:xfrm>
            <a:off x="9083130" y="33422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366249187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45_Timeline Option 2 | 3 Columns | 1 Line Title">
  <p:cSld name="45_Timeline Option 2 | 3 Columns | 1 Line Title">
    <p:spTree>
      <p:nvGrpSpPr>
        <p:cNvPr id="1" name="Shape 525"/>
        <p:cNvGrpSpPr/>
        <p:nvPr/>
      </p:nvGrpSpPr>
      <p:grpSpPr>
        <a:xfrm>
          <a:off x="0" y="0"/>
          <a:ext cx="0" cy="0"/>
          <a:chOff x="0" y="0"/>
          <a:chExt cx="0" cy="0"/>
        </a:xfrm>
      </p:grpSpPr>
      <p:sp>
        <p:nvSpPr>
          <p:cNvPr id="526" name="Google Shape;526;p51"/>
          <p:cNvSpPr/>
          <p:nvPr/>
        </p:nvSpPr>
        <p:spPr>
          <a:xfrm>
            <a:off x="7753475" y="2059200"/>
            <a:ext cx="4019400" cy="365700"/>
          </a:xfrm>
          <a:prstGeom prst="homePlate">
            <a:avLst>
              <a:gd name="adj" fmla="val 50000"/>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51"/>
          <p:cNvSpPr/>
          <p:nvPr/>
        </p:nvSpPr>
        <p:spPr>
          <a:xfrm>
            <a:off x="4037913" y="2059200"/>
            <a:ext cx="4019400" cy="365700"/>
          </a:xfrm>
          <a:prstGeom prst="homePlate">
            <a:avLst>
              <a:gd name="adj" fmla="val 50000"/>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51"/>
          <p:cNvSpPr/>
          <p:nvPr/>
        </p:nvSpPr>
        <p:spPr>
          <a:xfrm>
            <a:off x="464550" y="2059200"/>
            <a:ext cx="3858900" cy="365700"/>
          </a:xfrm>
          <a:prstGeom prst="homePlate">
            <a:avLst>
              <a:gd name="adj" fmla="val 50000"/>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51"/>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endParaRPr/>
          </a:p>
        </p:txBody>
      </p:sp>
      <p:sp>
        <p:nvSpPr>
          <p:cNvPr id="530" name="Google Shape;530;p51"/>
          <p:cNvSpPr txBox="1">
            <a:spLocks noGrp="1"/>
          </p:cNvSpPr>
          <p:nvPr>
            <p:ph type="title"/>
          </p:nvPr>
        </p:nvSpPr>
        <p:spPr>
          <a:xfrm>
            <a:off x="457200" y="1048161"/>
            <a:ext cx="5445600" cy="5571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pic>
        <p:nvPicPr>
          <p:cNvPr id="531" name="Google Shape;531;p51"/>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532" name="Google Shape;532;p51"/>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
        <p:nvSpPr>
          <p:cNvPr id="533" name="Google Shape;533;p51"/>
          <p:cNvSpPr txBox="1">
            <a:spLocks noGrp="1"/>
          </p:cNvSpPr>
          <p:nvPr>
            <p:ph type="subTitle" idx="2"/>
          </p:nvPr>
        </p:nvSpPr>
        <p:spPr>
          <a:xfrm>
            <a:off x="4386574" y="20595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534" name="Google Shape;534;p51"/>
          <p:cNvSpPr txBox="1">
            <a:spLocks noGrp="1"/>
          </p:cNvSpPr>
          <p:nvPr>
            <p:ph type="subTitle" idx="3"/>
          </p:nvPr>
        </p:nvSpPr>
        <p:spPr>
          <a:xfrm>
            <a:off x="4386574"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535" name="Google Shape;535;p51"/>
          <p:cNvSpPr txBox="1">
            <a:spLocks noGrp="1"/>
          </p:cNvSpPr>
          <p:nvPr>
            <p:ph type="subTitle" idx="4"/>
          </p:nvPr>
        </p:nvSpPr>
        <p:spPr>
          <a:xfrm>
            <a:off x="594360" y="20595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536" name="Google Shape;536;p51"/>
          <p:cNvSpPr txBox="1">
            <a:spLocks noGrp="1"/>
          </p:cNvSpPr>
          <p:nvPr>
            <p:ph type="subTitle" idx="5"/>
          </p:nvPr>
        </p:nvSpPr>
        <p:spPr>
          <a:xfrm>
            <a:off x="594360"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537" name="Google Shape;537;p51"/>
          <p:cNvSpPr txBox="1">
            <a:spLocks noGrp="1"/>
          </p:cNvSpPr>
          <p:nvPr>
            <p:ph type="subTitle" idx="6"/>
          </p:nvPr>
        </p:nvSpPr>
        <p:spPr>
          <a:xfrm>
            <a:off x="8110441" y="20595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538" name="Google Shape;538;p51"/>
          <p:cNvSpPr txBox="1">
            <a:spLocks noGrp="1"/>
          </p:cNvSpPr>
          <p:nvPr>
            <p:ph type="subTitle" idx="7"/>
          </p:nvPr>
        </p:nvSpPr>
        <p:spPr>
          <a:xfrm>
            <a:off x="8110728"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2799516652"/>
      </p:ext>
    </p:extLst>
  </p:cSld>
  <p:clrMapOvr>
    <a:masterClrMapping/>
  </p:clrMapOvr>
  <p:extLst>
    <p:ext uri="{DCECCB84-F9BA-43D5-87BE-67443E8EF086}">
      <p15:sldGuideLst xmlns:p15="http://schemas.microsoft.com/office/powerpoint/2012/main">
        <p15:guide id="1" pos="2661">
          <p15:clr>
            <a:srgbClr val="E46962"/>
          </p15:clr>
        </p15:guide>
        <p15:guide id="2" pos="5034">
          <p15:clr>
            <a:srgbClr val="E46962"/>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46_Timeline Option 2 | 3 Columns | 2 Line Title">
  <p:cSld name="46_Timeline Option 2 | 3 Columns | 2 Line Title">
    <p:spTree>
      <p:nvGrpSpPr>
        <p:cNvPr id="1" name="Shape 539"/>
        <p:cNvGrpSpPr/>
        <p:nvPr/>
      </p:nvGrpSpPr>
      <p:grpSpPr>
        <a:xfrm>
          <a:off x="0" y="0"/>
          <a:ext cx="0" cy="0"/>
          <a:chOff x="0" y="0"/>
          <a:chExt cx="0" cy="0"/>
        </a:xfrm>
      </p:grpSpPr>
      <p:sp>
        <p:nvSpPr>
          <p:cNvPr id="540" name="Google Shape;540;p52"/>
          <p:cNvSpPr/>
          <p:nvPr/>
        </p:nvSpPr>
        <p:spPr>
          <a:xfrm>
            <a:off x="7753475" y="2324938"/>
            <a:ext cx="3877200" cy="365700"/>
          </a:xfrm>
          <a:prstGeom prst="homePlate">
            <a:avLst>
              <a:gd name="adj" fmla="val 50000"/>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52"/>
          <p:cNvSpPr/>
          <p:nvPr/>
        </p:nvSpPr>
        <p:spPr>
          <a:xfrm>
            <a:off x="4058255" y="2324938"/>
            <a:ext cx="3877200" cy="365700"/>
          </a:xfrm>
          <a:prstGeom prst="homePlate">
            <a:avLst>
              <a:gd name="adj" fmla="val 50000"/>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52"/>
          <p:cNvSpPr/>
          <p:nvPr/>
        </p:nvSpPr>
        <p:spPr>
          <a:xfrm>
            <a:off x="464550" y="2324938"/>
            <a:ext cx="3858900" cy="365700"/>
          </a:xfrm>
          <a:prstGeom prst="homePlate">
            <a:avLst>
              <a:gd name="adj" fmla="val 50000"/>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52"/>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endParaRPr/>
          </a:p>
        </p:txBody>
      </p:sp>
      <p:sp>
        <p:nvSpPr>
          <p:cNvPr id="544" name="Google Shape;544;p52"/>
          <p:cNvSpPr txBox="1">
            <a:spLocks noGrp="1"/>
          </p:cNvSpPr>
          <p:nvPr>
            <p:ph type="title"/>
          </p:nvPr>
        </p:nvSpPr>
        <p:spPr>
          <a:xfrm>
            <a:off x="457200" y="1048161"/>
            <a:ext cx="5445600" cy="8229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pic>
        <p:nvPicPr>
          <p:cNvPr id="545" name="Google Shape;545;p52"/>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546" name="Google Shape;546;p52"/>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
        <p:nvSpPr>
          <p:cNvPr id="547" name="Google Shape;547;p52"/>
          <p:cNvSpPr txBox="1">
            <a:spLocks noGrp="1"/>
          </p:cNvSpPr>
          <p:nvPr>
            <p:ph type="subTitle" idx="2"/>
          </p:nvPr>
        </p:nvSpPr>
        <p:spPr>
          <a:xfrm>
            <a:off x="4423699" y="29123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548" name="Google Shape;548;p52"/>
          <p:cNvSpPr txBox="1">
            <a:spLocks noGrp="1"/>
          </p:cNvSpPr>
          <p:nvPr>
            <p:ph type="subTitle" idx="3"/>
          </p:nvPr>
        </p:nvSpPr>
        <p:spPr>
          <a:xfrm>
            <a:off x="594360" y="29123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549" name="Google Shape;549;p52"/>
          <p:cNvSpPr txBox="1">
            <a:spLocks noGrp="1"/>
          </p:cNvSpPr>
          <p:nvPr>
            <p:ph type="subTitle" idx="4"/>
          </p:nvPr>
        </p:nvSpPr>
        <p:spPr>
          <a:xfrm>
            <a:off x="8110728" y="29123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550" name="Google Shape;550;p52"/>
          <p:cNvSpPr txBox="1">
            <a:spLocks noGrp="1"/>
          </p:cNvSpPr>
          <p:nvPr>
            <p:ph type="subTitle" idx="5"/>
          </p:nvPr>
        </p:nvSpPr>
        <p:spPr>
          <a:xfrm>
            <a:off x="4423699" y="23252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551" name="Google Shape;551;p52"/>
          <p:cNvSpPr txBox="1">
            <a:spLocks noGrp="1"/>
          </p:cNvSpPr>
          <p:nvPr>
            <p:ph type="subTitle" idx="6"/>
          </p:nvPr>
        </p:nvSpPr>
        <p:spPr>
          <a:xfrm>
            <a:off x="594360" y="23252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552" name="Google Shape;552;p52"/>
          <p:cNvSpPr txBox="1">
            <a:spLocks noGrp="1"/>
          </p:cNvSpPr>
          <p:nvPr>
            <p:ph type="subTitle" idx="7"/>
          </p:nvPr>
        </p:nvSpPr>
        <p:spPr>
          <a:xfrm>
            <a:off x="8110441" y="23252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endParaRPr/>
          </a:p>
        </p:txBody>
      </p:sp>
    </p:spTree>
    <p:extLst>
      <p:ext uri="{BB962C8B-B14F-4D97-AF65-F5344CB8AC3E}">
        <p14:creationId xmlns:p14="http://schemas.microsoft.com/office/powerpoint/2010/main" val="23464170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3FEABB-56CC-491D-830B-02C0466DABB6}"/>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34F3EF5A-453C-4D68-BA86-2FB1DE61C17C}"/>
              </a:ext>
            </a:extLst>
          </p:cNvPr>
          <p:cNvSpPr>
            <a:spLocks noGrp="1"/>
          </p:cNvSpPr>
          <p:nvPr>
            <p:ph type="title" hasCustomPrompt="1"/>
          </p:nvPr>
        </p:nvSpPr>
        <p:spPr>
          <a:xfrm>
            <a:off x="331787" y="996950"/>
            <a:ext cx="2384425" cy="4946650"/>
          </a:xfrm>
        </p:spPr>
        <p:txBody>
          <a:bodyPr/>
          <a:lstStyle>
            <a:lvl1pPr>
              <a:lnSpc>
                <a:spcPct val="100000"/>
              </a:lnSpc>
              <a:defRPr spc="-20" baseline="0">
                <a:solidFill>
                  <a:schemeClr val="bg1"/>
                </a:solidFill>
              </a:defRPr>
            </a:lvl1pPr>
          </a:lstStyle>
          <a:p>
            <a:r>
              <a:rPr lang="en-US"/>
              <a:t>Click  to add text</a:t>
            </a:r>
          </a:p>
        </p:txBody>
      </p:sp>
      <p:sp>
        <p:nvSpPr>
          <p:cNvPr id="9" name="Footer Placeholder 4">
            <a:extLst>
              <a:ext uri="{FF2B5EF4-FFF2-40B4-BE49-F238E27FC236}">
                <a16:creationId xmlns:a16="http://schemas.microsoft.com/office/drawing/2014/main" id="{59321BA0-41E1-404D-9063-DF281D1865F3}"/>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r>
              <a:rPr lang="en-US"/>
              <a:t>Presentation title</a:t>
            </a:r>
          </a:p>
        </p:txBody>
      </p:sp>
      <p:sp>
        <p:nvSpPr>
          <p:cNvPr id="3" name="Content Placeholder 2">
            <a:extLst>
              <a:ext uri="{FF2B5EF4-FFF2-40B4-BE49-F238E27FC236}">
                <a16:creationId xmlns:a16="http://schemas.microsoft.com/office/drawing/2014/main" id="{3671CEA4-8F84-4893-8A45-28DB0AE2068C}"/>
              </a:ext>
            </a:extLst>
          </p:cNvPr>
          <p:cNvSpPr>
            <a:spLocks noGrp="1"/>
          </p:cNvSpPr>
          <p:nvPr>
            <p:ph sz="quarter" idx="14" hasCustomPrompt="1"/>
          </p:nvPr>
        </p:nvSpPr>
        <p:spPr>
          <a:xfrm>
            <a:off x="3422650" y="996950"/>
            <a:ext cx="8367713" cy="4545013"/>
          </a:xfrm>
        </p:spPr>
        <p:txBody>
          <a:bodyPr/>
          <a:lstStyle>
            <a:lvl1pPr>
              <a:defRPr/>
            </a:lvl1pPr>
          </a:lstStyle>
          <a:p>
            <a:pPr lvl="0"/>
            <a:r>
              <a:rPr lang="en-US"/>
              <a:t>Click to add content</a:t>
            </a:r>
          </a:p>
        </p:txBody>
      </p:sp>
      <p:sp>
        <p:nvSpPr>
          <p:cNvPr id="10" name="Date Placeholder 3">
            <a:extLst>
              <a:ext uri="{FF2B5EF4-FFF2-40B4-BE49-F238E27FC236}">
                <a16:creationId xmlns:a16="http://schemas.microsoft.com/office/drawing/2014/main" id="{C99D2EA6-8453-4240-88D1-460E269D8884}"/>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11" name="Slide Number Placeholder 5">
            <a:extLst>
              <a:ext uri="{FF2B5EF4-FFF2-40B4-BE49-F238E27FC236}">
                <a16:creationId xmlns:a16="http://schemas.microsoft.com/office/drawing/2014/main" id="{02DD4984-9B40-488F-B903-2E0419551F49}"/>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1301709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47_Timeline Option 2 | 3 Columns | 3 Line Title">
  <p:cSld name="47_Timeline Option 2 | 3 Columns | 3 Line Title">
    <p:spTree>
      <p:nvGrpSpPr>
        <p:cNvPr id="1" name="Shape 553"/>
        <p:cNvGrpSpPr/>
        <p:nvPr/>
      </p:nvGrpSpPr>
      <p:grpSpPr>
        <a:xfrm>
          <a:off x="0" y="0"/>
          <a:ext cx="0" cy="0"/>
          <a:chOff x="0" y="0"/>
          <a:chExt cx="0" cy="0"/>
        </a:xfrm>
      </p:grpSpPr>
      <p:sp>
        <p:nvSpPr>
          <p:cNvPr id="554" name="Google Shape;554;p53"/>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endParaRPr/>
          </a:p>
        </p:txBody>
      </p:sp>
      <p:sp>
        <p:nvSpPr>
          <p:cNvPr id="555" name="Google Shape;555;p53"/>
          <p:cNvSpPr txBox="1">
            <a:spLocks noGrp="1"/>
          </p:cNvSpPr>
          <p:nvPr>
            <p:ph type="title"/>
          </p:nvPr>
        </p:nvSpPr>
        <p:spPr>
          <a:xfrm>
            <a:off x="457200" y="1048161"/>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pic>
        <p:nvPicPr>
          <p:cNvPr id="556" name="Google Shape;556;p53"/>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557" name="Google Shape;557;p53"/>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
        <p:nvSpPr>
          <p:cNvPr id="558" name="Google Shape;558;p53"/>
          <p:cNvSpPr/>
          <p:nvPr/>
        </p:nvSpPr>
        <p:spPr>
          <a:xfrm>
            <a:off x="7753475" y="2755138"/>
            <a:ext cx="3877200" cy="365700"/>
          </a:xfrm>
          <a:prstGeom prst="homePlate">
            <a:avLst>
              <a:gd name="adj" fmla="val 50000"/>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53"/>
          <p:cNvSpPr/>
          <p:nvPr/>
        </p:nvSpPr>
        <p:spPr>
          <a:xfrm>
            <a:off x="4058255" y="2755138"/>
            <a:ext cx="3877200" cy="365700"/>
          </a:xfrm>
          <a:prstGeom prst="homePlate">
            <a:avLst>
              <a:gd name="adj" fmla="val 50000"/>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53"/>
          <p:cNvSpPr/>
          <p:nvPr/>
        </p:nvSpPr>
        <p:spPr>
          <a:xfrm>
            <a:off x="464550" y="2755138"/>
            <a:ext cx="3858900" cy="365700"/>
          </a:xfrm>
          <a:prstGeom prst="homePlate">
            <a:avLst>
              <a:gd name="adj" fmla="val 50000"/>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53"/>
          <p:cNvSpPr txBox="1">
            <a:spLocks noGrp="1"/>
          </p:cNvSpPr>
          <p:nvPr>
            <p:ph type="subTitle" idx="2"/>
          </p:nvPr>
        </p:nvSpPr>
        <p:spPr>
          <a:xfrm>
            <a:off x="4386574" y="27551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562" name="Google Shape;562;p53"/>
          <p:cNvSpPr txBox="1">
            <a:spLocks noGrp="1"/>
          </p:cNvSpPr>
          <p:nvPr>
            <p:ph type="subTitle" idx="3"/>
          </p:nvPr>
        </p:nvSpPr>
        <p:spPr>
          <a:xfrm>
            <a:off x="4386574" y="33422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563" name="Google Shape;563;p53"/>
          <p:cNvSpPr txBox="1">
            <a:spLocks noGrp="1"/>
          </p:cNvSpPr>
          <p:nvPr>
            <p:ph type="subTitle" idx="4"/>
          </p:nvPr>
        </p:nvSpPr>
        <p:spPr>
          <a:xfrm>
            <a:off x="594360" y="27551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564" name="Google Shape;564;p53"/>
          <p:cNvSpPr txBox="1">
            <a:spLocks noGrp="1"/>
          </p:cNvSpPr>
          <p:nvPr>
            <p:ph type="subTitle" idx="5"/>
          </p:nvPr>
        </p:nvSpPr>
        <p:spPr>
          <a:xfrm>
            <a:off x="594360" y="33422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565" name="Google Shape;565;p53"/>
          <p:cNvSpPr txBox="1">
            <a:spLocks noGrp="1"/>
          </p:cNvSpPr>
          <p:nvPr>
            <p:ph type="subTitle" idx="6"/>
          </p:nvPr>
        </p:nvSpPr>
        <p:spPr>
          <a:xfrm>
            <a:off x="8135197" y="27551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566" name="Google Shape;566;p53"/>
          <p:cNvSpPr txBox="1">
            <a:spLocks noGrp="1"/>
          </p:cNvSpPr>
          <p:nvPr>
            <p:ph type="subTitle" idx="7"/>
          </p:nvPr>
        </p:nvSpPr>
        <p:spPr>
          <a:xfrm>
            <a:off x="8156847" y="33422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167748641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48_Timeline Option 2 | 4 Columns | 1 Line Title">
  <p:cSld name="48_Timeline Option 2 | 4 Columns | 1 Line Title">
    <p:spTree>
      <p:nvGrpSpPr>
        <p:cNvPr id="1" name="Shape 567"/>
        <p:cNvGrpSpPr/>
        <p:nvPr/>
      </p:nvGrpSpPr>
      <p:grpSpPr>
        <a:xfrm>
          <a:off x="0" y="0"/>
          <a:ext cx="0" cy="0"/>
          <a:chOff x="0" y="0"/>
          <a:chExt cx="0" cy="0"/>
        </a:xfrm>
      </p:grpSpPr>
      <p:sp>
        <p:nvSpPr>
          <p:cNvPr id="568" name="Google Shape;568;p54"/>
          <p:cNvSpPr/>
          <p:nvPr/>
        </p:nvSpPr>
        <p:spPr>
          <a:xfrm>
            <a:off x="8819444" y="2059200"/>
            <a:ext cx="2962800" cy="365700"/>
          </a:xfrm>
          <a:prstGeom prst="homePlate">
            <a:avLst>
              <a:gd name="adj" fmla="val 50000"/>
            </a:avLst>
          </a:prstGeom>
          <a:solidFill>
            <a:srgbClr val="003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54"/>
          <p:cNvSpPr/>
          <p:nvPr/>
        </p:nvSpPr>
        <p:spPr>
          <a:xfrm>
            <a:off x="6035077" y="2059200"/>
            <a:ext cx="2962800" cy="365700"/>
          </a:xfrm>
          <a:prstGeom prst="homePlate">
            <a:avLst>
              <a:gd name="adj" fmla="val 50000"/>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54"/>
          <p:cNvSpPr/>
          <p:nvPr/>
        </p:nvSpPr>
        <p:spPr>
          <a:xfrm>
            <a:off x="3250711" y="2059200"/>
            <a:ext cx="2962800" cy="365700"/>
          </a:xfrm>
          <a:prstGeom prst="homePlate">
            <a:avLst>
              <a:gd name="adj" fmla="val 50000"/>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54"/>
          <p:cNvSpPr/>
          <p:nvPr/>
        </p:nvSpPr>
        <p:spPr>
          <a:xfrm>
            <a:off x="466344" y="2059188"/>
            <a:ext cx="2962800" cy="365700"/>
          </a:xfrm>
          <a:prstGeom prst="homePlate">
            <a:avLst>
              <a:gd name="adj" fmla="val 50000"/>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54"/>
          <p:cNvSpPr txBox="1">
            <a:spLocks noGrp="1"/>
          </p:cNvSpPr>
          <p:nvPr>
            <p:ph type="subTitle" idx="1"/>
          </p:nvPr>
        </p:nvSpPr>
        <p:spPr>
          <a:xfrm>
            <a:off x="594330" y="20595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573" name="Google Shape;573;p54"/>
          <p:cNvSpPr txBox="1">
            <a:spLocks noGrp="1"/>
          </p:cNvSpPr>
          <p:nvPr>
            <p:ph type="subTitle" idx="2"/>
          </p:nvPr>
        </p:nvSpPr>
        <p:spPr>
          <a:xfrm>
            <a:off x="594330"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574" name="Google Shape;574;p54"/>
          <p:cNvSpPr txBox="1">
            <a:spLocks noGrp="1"/>
          </p:cNvSpPr>
          <p:nvPr>
            <p:ph type="subTitle" idx="3"/>
          </p:nvPr>
        </p:nvSpPr>
        <p:spPr>
          <a:xfrm>
            <a:off x="3505352" y="20595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575" name="Google Shape;575;p54"/>
          <p:cNvSpPr txBox="1">
            <a:spLocks noGrp="1"/>
          </p:cNvSpPr>
          <p:nvPr>
            <p:ph type="subTitle" idx="4"/>
          </p:nvPr>
        </p:nvSpPr>
        <p:spPr>
          <a:xfrm>
            <a:off x="3502152"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576" name="Google Shape;576;p54"/>
          <p:cNvSpPr txBox="1">
            <a:spLocks noGrp="1"/>
          </p:cNvSpPr>
          <p:nvPr>
            <p:ph type="subTitle" idx="5"/>
          </p:nvPr>
        </p:nvSpPr>
        <p:spPr>
          <a:xfrm>
            <a:off x="6259598" y="20634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577" name="Google Shape;577;p54"/>
          <p:cNvSpPr txBox="1">
            <a:spLocks noGrp="1"/>
          </p:cNvSpPr>
          <p:nvPr>
            <p:ph type="subTitle" idx="6"/>
          </p:nvPr>
        </p:nvSpPr>
        <p:spPr>
          <a:xfrm>
            <a:off x="6263640"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578" name="Google Shape;578;p54"/>
          <p:cNvSpPr txBox="1">
            <a:spLocks noGrp="1"/>
          </p:cNvSpPr>
          <p:nvPr>
            <p:ph type="subTitle" idx="7"/>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endParaRPr/>
          </a:p>
        </p:txBody>
      </p:sp>
      <p:sp>
        <p:nvSpPr>
          <p:cNvPr id="579" name="Google Shape;579;p54"/>
          <p:cNvSpPr txBox="1">
            <a:spLocks noGrp="1"/>
          </p:cNvSpPr>
          <p:nvPr>
            <p:ph type="subTitle" idx="8"/>
          </p:nvPr>
        </p:nvSpPr>
        <p:spPr>
          <a:xfrm>
            <a:off x="9098798"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580" name="Google Shape;580;p54"/>
          <p:cNvSpPr txBox="1">
            <a:spLocks noGrp="1"/>
          </p:cNvSpPr>
          <p:nvPr>
            <p:ph type="subTitle" idx="9"/>
          </p:nvPr>
        </p:nvSpPr>
        <p:spPr>
          <a:xfrm>
            <a:off x="9098798" y="20595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581" name="Google Shape;581;p54"/>
          <p:cNvSpPr txBox="1">
            <a:spLocks noGrp="1"/>
          </p:cNvSpPr>
          <p:nvPr>
            <p:ph type="title"/>
          </p:nvPr>
        </p:nvSpPr>
        <p:spPr>
          <a:xfrm>
            <a:off x="457200" y="1048161"/>
            <a:ext cx="5445600" cy="5571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pic>
        <p:nvPicPr>
          <p:cNvPr id="582" name="Google Shape;582;p54"/>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583" name="Google Shape;583;p54"/>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892599352"/>
      </p:ext>
    </p:extLst>
  </p:cSld>
  <p:clrMapOvr>
    <a:masterClrMapping/>
  </p:clrMapOvr>
  <p:extLst>
    <p:ext uri="{DCECCB84-F9BA-43D5-87BE-67443E8EF086}">
      <p15:sldGuideLst xmlns:p15="http://schemas.microsoft.com/office/powerpoint/2012/main">
        <p15:guide id="1" pos="7403">
          <p15:clr>
            <a:srgbClr val="E46962"/>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49_Timeline Option 2 | 4 Columns | 2 Line Title">
  <p:cSld name="49_Timeline Option 2 | 4 Columns | 2 Line Title">
    <p:spTree>
      <p:nvGrpSpPr>
        <p:cNvPr id="1" name="Shape 584"/>
        <p:cNvGrpSpPr/>
        <p:nvPr/>
      </p:nvGrpSpPr>
      <p:grpSpPr>
        <a:xfrm>
          <a:off x="0" y="0"/>
          <a:ext cx="0" cy="0"/>
          <a:chOff x="0" y="0"/>
          <a:chExt cx="0" cy="0"/>
        </a:xfrm>
      </p:grpSpPr>
      <p:sp>
        <p:nvSpPr>
          <p:cNvPr id="585" name="Google Shape;585;p55"/>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endParaRPr/>
          </a:p>
        </p:txBody>
      </p:sp>
      <p:sp>
        <p:nvSpPr>
          <p:cNvPr id="586" name="Google Shape;586;p55"/>
          <p:cNvSpPr txBox="1">
            <a:spLocks noGrp="1"/>
          </p:cNvSpPr>
          <p:nvPr>
            <p:ph type="title"/>
          </p:nvPr>
        </p:nvSpPr>
        <p:spPr>
          <a:xfrm>
            <a:off x="457200" y="1048161"/>
            <a:ext cx="5445600" cy="8229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pic>
        <p:nvPicPr>
          <p:cNvPr id="587" name="Google Shape;587;p55"/>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588" name="Google Shape;588;p55"/>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
        <p:nvSpPr>
          <p:cNvPr id="589" name="Google Shape;589;p55"/>
          <p:cNvSpPr/>
          <p:nvPr/>
        </p:nvSpPr>
        <p:spPr>
          <a:xfrm>
            <a:off x="8819444" y="2325250"/>
            <a:ext cx="2962800" cy="365700"/>
          </a:xfrm>
          <a:prstGeom prst="homePlate">
            <a:avLst>
              <a:gd name="adj" fmla="val 50000"/>
            </a:avLst>
          </a:prstGeom>
          <a:solidFill>
            <a:srgbClr val="003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55"/>
          <p:cNvSpPr/>
          <p:nvPr/>
        </p:nvSpPr>
        <p:spPr>
          <a:xfrm>
            <a:off x="6035077" y="2325250"/>
            <a:ext cx="2962800" cy="365700"/>
          </a:xfrm>
          <a:prstGeom prst="homePlate">
            <a:avLst>
              <a:gd name="adj" fmla="val 50000"/>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55"/>
          <p:cNvSpPr/>
          <p:nvPr/>
        </p:nvSpPr>
        <p:spPr>
          <a:xfrm>
            <a:off x="3250711" y="2325250"/>
            <a:ext cx="2962800" cy="365700"/>
          </a:xfrm>
          <a:prstGeom prst="homePlate">
            <a:avLst>
              <a:gd name="adj" fmla="val 50000"/>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55"/>
          <p:cNvSpPr/>
          <p:nvPr/>
        </p:nvSpPr>
        <p:spPr>
          <a:xfrm>
            <a:off x="466344" y="2325238"/>
            <a:ext cx="2962800" cy="365700"/>
          </a:xfrm>
          <a:prstGeom prst="homePlate">
            <a:avLst>
              <a:gd name="adj" fmla="val 50000"/>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55"/>
          <p:cNvSpPr txBox="1">
            <a:spLocks noGrp="1"/>
          </p:cNvSpPr>
          <p:nvPr>
            <p:ph type="subTitle" idx="2"/>
          </p:nvPr>
        </p:nvSpPr>
        <p:spPr>
          <a:xfrm>
            <a:off x="594330" y="23255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594" name="Google Shape;594;p55"/>
          <p:cNvSpPr txBox="1">
            <a:spLocks noGrp="1"/>
          </p:cNvSpPr>
          <p:nvPr>
            <p:ph type="subTitle" idx="3"/>
          </p:nvPr>
        </p:nvSpPr>
        <p:spPr>
          <a:xfrm>
            <a:off x="594330" y="29126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595" name="Google Shape;595;p55"/>
          <p:cNvSpPr txBox="1">
            <a:spLocks noGrp="1"/>
          </p:cNvSpPr>
          <p:nvPr>
            <p:ph type="subTitle" idx="4"/>
          </p:nvPr>
        </p:nvSpPr>
        <p:spPr>
          <a:xfrm>
            <a:off x="3505352" y="23255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596" name="Google Shape;596;p55"/>
          <p:cNvSpPr txBox="1">
            <a:spLocks noGrp="1"/>
          </p:cNvSpPr>
          <p:nvPr>
            <p:ph type="subTitle" idx="5"/>
          </p:nvPr>
        </p:nvSpPr>
        <p:spPr>
          <a:xfrm>
            <a:off x="3502152" y="29126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597" name="Google Shape;597;p55"/>
          <p:cNvSpPr txBox="1">
            <a:spLocks noGrp="1"/>
          </p:cNvSpPr>
          <p:nvPr>
            <p:ph type="subTitle" idx="6"/>
          </p:nvPr>
        </p:nvSpPr>
        <p:spPr>
          <a:xfrm>
            <a:off x="6259598" y="23294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598" name="Google Shape;598;p55"/>
          <p:cNvSpPr txBox="1">
            <a:spLocks noGrp="1"/>
          </p:cNvSpPr>
          <p:nvPr>
            <p:ph type="subTitle" idx="7"/>
          </p:nvPr>
        </p:nvSpPr>
        <p:spPr>
          <a:xfrm>
            <a:off x="6263640" y="29126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599" name="Google Shape;599;p55"/>
          <p:cNvSpPr txBox="1">
            <a:spLocks noGrp="1"/>
          </p:cNvSpPr>
          <p:nvPr>
            <p:ph type="subTitle" idx="8"/>
          </p:nvPr>
        </p:nvSpPr>
        <p:spPr>
          <a:xfrm>
            <a:off x="9098798" y="23255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600" name="Google Shape;600;p55"/>
          <p:cNvSpPr txBox="1">
            <a:spLocks noGrp="1"/>
          </p:cNvSpPr>
          <p:nvPr>
            <p:ph type="subTitle" idx="9"/>
          </p:nvPr>
        </p:nvSpPr>
        <p:spPr>
          <a:xfrm>
            <a:off x="9098798" y="29126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186376657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50_Timeline Option 2 | 4 Columns | 3 Line Title">
  <p:cSld name="50_Timeline Option 2 | 4 Columns | 3 Line Title">
    <p:spTree>
      <p:nvGrpSpPr>
        <p:cNvPr id="1" name="Shape 601"/>
        <p:cNvGrpSpPr/>
        <p:nvPr/>
      </p:nvGrpSpPr>
      <p:grpSpPr>
        <a:xfrm>
          <a:off x="0" y="0"/>
          <a:ext cx="0" cy="0"/>
          <a:chOff x="0" y="0"/>
          <a:chExt cx="0" cy="0"/>
        </a:xfrm>
      </p:grpSpPr>
      <p:sp>
        <p:nvSpPr>
          <p:cNvPr id="602" name="Google Shape;602;p56"/>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endParaRPr/>
          </a:p>
        </p:txBody>
      </p:sp>
      <p:sp>
        <p:nvSpPr>
          <p:cNvPr id="603" name="Google Shape;603;p56"/>
          <p:cNvSpPr txBox="1">
            <a:spLocks noGrp="1"/>
          </p:cNvSpPr>
          <p:nvPr>
            <p:ph type="title"/>
          </p:nvPr>
        </p:nvSpPr>
        <p:spPr>
          <a:xfrm>
            <a:off x="457200" y="1048161"/>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pic>
        <p:nvPicPr>
          <p:cNvPr id="604" name="Google Shape;604;p56"/>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605" name="Google Shape;605;p56"/>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
        <p:nvSpPr>
          <p:cNvPr id="606" name="Google Shape;606;p56"/>
          <p:cNvSpPr/>
          <p:nvPr/>
        </p:nvSpPr>
        <p:spPr>
          <a:xfrm>
            <a:off x="8819444" y="2755150"/>
            <a:ext cx="2962800" cy="365700"/>
          </a:xfrm>
          <a:prstGeom prst="homePlate">
            <a:avLst>
              <a:gd name="adj" fmla="val 50000"/>
            </a:avLst>
          </a:prstGeom>
          <a:solidFill>
            <a:srgbClr val="003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56"/>
          <p:cNvSpPr/>
          <p:nvPr/>
        </p:nvSpPr>
        <p:spPr>
          <a:xfrm>
            <a:off x="6035077" y="2755150"/>
            <a:ext cx="2962800" cy="365700"/>
          </a:xfrm>
          <a:prstGeom prst="homePlate">
            <a:avLst>
              <a:gd name="adj" fmla="val 50000"/>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56"/>
          <p:cNvSpPr/>
          <p:nvPr/>
        </p:nvSpPr>
        <p:spPr>
          <a:xfrm>
            <a:off x="3250711" y="2755150"/>
            <a:ext cx="2962800" cy="365700"/>
          </a:xfrm>
          <a:prstGeom prst="homePlate">
            <a:avLst>
              <a:gd name="adj" fmla="val 50000"/>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56"/>
          <p:cNvSpPr/>
          <p:nvPr/>
        </p:nvSpPr>
        <p:spPr>
          <a:xfrm>
            <a:off x="466344" y="2755138"/>
            <a:ext cx="2962800" cy="365700"/>
          </a:xfrm>
          <a:prstGeom prst="homePlate">
            <a:avLst>
              <a:gd name="adj" fmla="val 50000"/>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56"/>
          <p:cNvSpPr txBox="1">
            <a:spLocks noGrp="1"/>
          </p:cNvSpPr>
          <p:nvPr>
            <p:ph type="subTitle" idx="2"/>
          </p:nvPr>
        </p:nvSpPr>
        <p:spPr>
          <a:xfrm>
            <a:off x="594330" y="27554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611" name="Google Shape;611;p56"/>
          <p:cNvSpPr txBox="1">
            <a:spLocks noGrp="1"/>
          </p:cNvSpPr>
          <p:nvPr>
            <p:ph type="subTitle" idx="3"/>
          </p:nvPr>
        </p:nvSpPr>
        <p:spPr>
          <a:xfrm>
            <a:off x="594330" y="33425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612" name="Google Shape;612;p56"/>
          <p:cNvSpPr txBox="1">
            <a:spLocks noGrp="1"/>
          </p:cNvSpPr>
          <p:nvPr>
            <p:ph type="subTitle" idx="4"/>
          </p:nvPr>
        </p:nvSpPr>
        <p:spPr>
          <a:xfrm>
            <a:off x="3505352" y="27554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613" name="Google Shape;613;p56"/>
          <p:cNvSpPr txBox="1">
            <a:spLocks noGrp="1"/>
          </p:cNvSpPr>
          <p:nvPr>
            <p:ph type="subTitle" idx="5"/>
          </p:nvPr>
        </p:nvSpPr>
        <p:spPr>
          <a:xfrm>
            <a:off x="3502152" y="33425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614" name="Google Shape;614;p56"/>
          <p:cNvSpPr txBox="1">
            <a:spLocks noGrp="1"/>
          </p:cNvSpPr>
          <p:nvPr>
            <p:ph type="subTitle" idx="6"/>
          </p:nvPr>
        </p:nvSpPr>
        <p:spPr>
          <a:xfrm>
            <a:off x="6259598" y="27593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615" name="Google Shape;615;p56"/>
          <p:cNvSpPr txBox="1">
            <a:spLocks noGrp="1"/>
          </p:cNvSpPr>
          <p:nvPr>
            <p:ph type="subTitle" idx="7"/>
          </p:nvPr>
        </p:nvSpPr>
        <p:spPr>
          <a:xfrm>
            <a:off x="6263640" y="33425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616" name="Google Shape;616;p56"/>
          <p:cNvSpPr txBox="1">
            <a:spLocks noGrp="1"/>
          </p:cNvSpPr>
          <p:nvPr>
            <p:ph type="subTitle" idx="8"/>
          </p:nvPr>
        </p:nvSpPr>
        <p:spPr>
          <a:xfrm>
            <a:off x="9098798" y="27554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617" name="Google Shape;617;p56"/>
          <p:cNvSpPr txBox="1">
            <a:spLocks noGrp="1"/>
          </p:cNvSpPr>
          <p:nvPr>
            <p:ph type="subTitle" idx="9"/>
          </p:nvPr>
        </p:nvSpPr>
        <p:spPr>
          <a:xfrm>
            <a:off x="9098798" y="33425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382657983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51_Timeline Option 3 | 2 Columns | 1 Line Title">
  <p:cSld name="51_Timeline Option 3 | 2 Columns | 1 Line Title">
    <p:spTree>
      <p:nvGrpSpPr>
        <p:cNvPr id="1" name="Shape 618"/>
        <p:cNvGrpSpPr/>
        <p:nvPr/>
      </p:nvGrpSpPr>
      <p:grpSpPr>
        <a:xfrm>
          <a:off x="0" y="0"/>
          <a:ext cx="0" cy="0"/>
          <a:chOff x="0" y="0"/>
          <a:chExt cx="0" cy="0"/>
        </a:xfrm>
      </p:grpSpPr>
      <p:cxnSp>
        <p:nvCxnSpPr>
          <p:cNvPr id="619" name="Google Shape;619;p57"/>
          <p:cNvCxnSpPr/>
          <p:nvPr/>
        </p:nvCxnSpPr>
        <p:spPr>
          <a:xfrm>
            <a:off x="682904" y="2221058"/>
            <a:ext cx="5685600" cy="7500"/>
          </a:xfrm>
          <a:prstGeom prst="straightConnector1">
            <a:avLst/>
          </a:prstGeom>
          <a:noFill/>
          <a:ln w="9525" cap="flat" cmpd="sng">
            <a:solidFill>
              <a:srgbClr val="00F5F3"/>
            </a:solidFill>
            <a:prstDash val="solid"/>
            <a:round/>
            <a:headEnd type="none" w="med" len="med"/>
            <a:tailEnd type="none" w="med" len="med"/>
          </a:ln>
        </p:spPr>
      </p:cxnSp>
      <p:cxnSp>
        <p:nvCxnSpPr>
          <p:cNvPr id="620" name="Google Shape;620;p57"/>
          <p:cNvCxnSpPr/>
          <p:nvPr/>
        </p:nvCxnSpPr>
        <p:spPr>
          <a:xfrm>
            <a:off x="6429575" y="2203766"/>
            <a:ext cx="5861400" cy="0"/>
          </a:xfrm>
          <a:prstGeom prst="straightConnector1">
            <a:avLst/>
          </a:prstGeom>
          <a:noFill/>
          <a:ln w="9525" cap="flat" cmpd="sng">
            <a:solidFill>
              <a:srgbClr val="72C9CA"/>
            </a:solidFill>
            <a:prstDash val="solid"/>
            <a:round/>
            <a:headEnd type="none" w="med" len="med"/>
            <a:tailEnd type="none" w="med" len="med"/>
          </a:ln>
        </p:spPr>
      </p:cxnSp>
      <p:sp>
        <p:nvSpPr>
          <p:cNvPr id="621" name="Google Shape;621;p57"/>
          <p:cNvSpPr/>
          <p:nvPr/>
        </p:nvSpPr>
        <p:spPr>
          <a:xfrm>
            <a:off x="6368496" y="2065725"/>
            <a:ext cx="290700" cy="290700"/>
          </a:xfrm>
          <a:prstGeom prst="ellipse">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57"/>
          <p:cNvSpPr/>
          <p:nvPr/>
        </p:nvSpPr>
        <p:spPr>
          <a:xfrm>
            <a:off x="475354" y="2065725"/>
            <a:ext cx="290700" cy="290700"/>
          </a:xfrm>
          <a:prstGeom prst="ellipse">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57"/>
          <p:cNvSpPr txBox="1"/>
          <p:nvPr/>
        </p:nvSpPr>
        <p:spPr>
          <a:xfrm>
            <a:off x="433804" y="2061075"/>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01</a:t>
            </a:r>
            <a:endParaRPr sz="1100">
              <a:solidFill>
                <a:srgbClr val="000033"/>
              </a:solidFill>
              <a:latin typeface="Poppins Medium"/>
              <a:ea typeface="Poppins Medium"/>
              <a:cs typeface="Poppins Medium"/>
              <a:sym typeface="Poppins Medium"/>
            </a:endParaRPr>
          </a:p>
        </p:txBody>
      </p:sp>
      <p:sp>
        <p:nvSpPr>
          <p:cNvPr id="624" name="Google Shape;624;p57"/>
          <p:cNvSpPr txBox="1"/>
          <p:nvPr/>
        </p:nvSpPr>
        <p:spPr>
          <a:xfrm>
            <a:off x="6326947" y="2061075"/>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02</a:t>
            </a:r>
            <a:endParaRPr sz="1100">
              <a:solidFill>
                <a:srgbClr val="000033"/>
              </a:solidFill>
              <a:latin typeface="Poppins Medium"/>
              <a:ea typeface="Poppins Medium"/>
              <a:cs typeface="Poppins Medium"/>
              <a:sym typeface="Poppins Medium"/>
            </a:endParaRPr>
          </a:p>
        </p:txBody>
      </p:sp>
      <p:sp>
        <p:nvSpPr>
          <p:cNvPr id="625" name="Google Shape;625;p57"/>
          <p:cNvSpPr txBox="1">
            <a:spLocks noGrp="1"/>
          </p:cNvSpPr>
          <p:nvPr>
            <p:ph type="subTitle" idx="1"/>
          </p:nvPr>
        </p:nvSpPr>
        <p:spPr>
          <a:xfrm>
            <a:off x="475361"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626" name="Google Shape;626;p57"/>
          <p:cNvSpPr txBox="1">
            <a:spLocks noGrp="1"/>
          </p:cNvSpPr>
          <p:nvPr>
            <p:ph type="subTitle" idx="2"/>
          </p:nvPr>
        </p:nvSpPr>
        <p:spPr>
          <a:xfrm>
            <a:off x="6368511"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627" name="Google Shape;627;p57"/>
          <p:cNvSpPr txBox="1">
            <a:spLocks noGrp="1"/>
          </p:cNvSpPr>
          <p:nvPr>
            <p:ph type="subTitle" idx="3"/>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endParaRPr/>
          </a:p>
        </p:txBody>
      </p:sp>
      <p:sp>
        <p:nvSpPr>
          <p:cNvPr id="628" name="Google Shape;628;p57"/>
          <p:cNvSpPr txBox="1">
            <a:spLocks noGrp="1"/>
          </p:cNvSpPr>
          <p:nvPr>
            <p:ph type="title"/>
          </p:nvPr>
        </p:nvSpPr>
        <p:spPr>
          <a:xfrm>
            <a:off x="457200" y="1048161"/>
            <a:ext cx="5445600" cy="5571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pic>
        <p:nvPicPr>
          <p:cNvPr id="629" name="Google Shape;629;p57"/>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630" name="Google Shape;630;p57"/>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78177632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52_Timeline Option 3 | 2 Columns | 2 Line Title">
  <p:cSld name="52_Timeline Option 3 | 2 Columns | 2 Line Title">
    <p:spTree>
      <p:nvGrpSpPr>
        <p:cNvPr id="1" name="Shape 631"/>
        <p:cNvGrpSpPr/>
        <p:nvPr/>
      </p:nvGrpSpPr>
      <p:grpSpPr>
        <a:xfrm>
          <a:off x="0" y="0"/>
          <a:ext cx="0" cy="0"/>
          <a:chOff x="0" y="0"/>
          <a:chExt cx="0" cy="0"/>
        </a:xfrm>
      </p:grpSpPr>
      <p:cxnSp>
        <p:nvCxnSpPr>
          <p:cNvPr id="632" name="Google Shape;632;p58"/>
          <p:cNvCxnSpPr/>
          <p:nvPr/>
        </p:nvCxnSpPr>
        <p:spPr>
          <a:xfrm>
            <a:off x="682904" y="2484933"/>
            <a:ext cx="5685600" cy="7500"/>
          </a:xfrm>
          <a:prstGeom prst="straightConnector1">
            <a:avLst/>
          </a:prstGeom>
          <a:noFill/>
          <a:ln w="9525" cap="flat" cmpd="sng">
            <a:solidFill>
              <a:srgbClr val="00F5F3"/>
            </a:solidFill>
            <a:prstDash val="solid"/>
            <a:round/>
            <a:headEnd type="none" w="med" len="med"/>
            <a:tailEnd type="none" w="med" len="med"/>
          </a:ln>
        </p:spPr>
      </p:cxnSp>
      <p:cxnSp>
        <p:nvCxnSpPr>
          <p:cNvPr id="633" name="Google Shape;633;p58"/>
          <p:cNvCxnSpPr/>
          <p:nvPr/>
        </p:nvCxnSpPr>
        <p:spPr>
          <a:xfrm>
            <a:off x="6429575" y="2467641"/>
            <a:ext cx="5861400" cy="0"/>
          </a:xfrm>
          <a:prstGeom prst="straightConnector1">
            <a:avLst/>
          </a:prstGeom>
          <a:noFill/>
          <a:ln w="9525" cap="flat" cmpd="sng">
            <a:solidFill>
              <a:srgbClr val="72C9CA"/>
            </a:solidFill>
            <a:prstDash val="solid"/>
            <a:round/>
            <a:headEnd type="none" w="med" len="med"/>
            <a:tailEnd type="none" w="med" len="med"/>
          </a:ln>
        </p:spPr>
      </p:cxnSp>
      <p:sp>
        <p:nvSpPr>
          <p:cNvPr id="634" name="Google Shape;634;p58"/>
          <p:cNvSpPr/>
          <p:nvPr/>
        </p:nvSpPr>
        <p:spPr>
          <a:xfrm>
            <a:off x="6368496" y="2329600"/>
            <a:ext cx="290700" cy="290700"/>
          </a:xfrm>
          <a:prstGeom prst="ellipse">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58"/>
          <p:cNvSpPr/>
          <p:nvPr/>
        </p:nvSpPr>
        <p:spPr>
          <a:xfrm>
            <a:off x="475354" y="2329600"/>
            <a:ext cx="290700" cy="290700"/>
          </a:xfrm>
          <a:prstGeom prst="ellipse">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58"/>
          <p:cNvSpPr txBox="1"/>
          <p:nvPr/>
        </p:nvSpPr>
        <p:spPr>
          <a:xfrm>
            <a:off x="433804" y="232495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01</a:t>
            </a:r>
            <a:endParaRPr sz="1100">
              <a:solidFill>
                <a:srgbClr val="000033"/>
              </a:solidFill>
              <a:latin typeface="Poppins Medium"/>
              <a:ea typeface="Poppins Medium"/>
              <a:cs typeface="Poppins Medium"/>
              <a:sym typeface="Poppins Medium"/>
            </a:endParaRPr>
          </a:p>
        </p:txBody>
      </p:sp>
      <p:sp>
        <p:nvSpPr>
          <p:cNvPr id="637" name="Google Shape;637;p58"/>
          <p:cNvSpPr txBox="1"/>
          <p:nvPr/>
        </p:nvSpPr>
        <p:spPr>
          <a:xfrm>
            <a:off x="6326947" y="232495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02</a:t>
            </a:r>
            <a:endParaRPr sz="1100">
              <a:solidFill>
                <a:srgbClr val="000033"/>
              </a:solidFill>
              <a:latin typeface="Poppins Medium"/>
              <a:ea typeface="Poppins Medium"/>
              <a:cs typeface="Poppins Medium"/>
              <a:sym typeface="Poppins Medium"/>
            </a:endParaRPr>
          </a:p>
        </p:txBody>
      </p:sp>
      <p:sp>
        <p:nvSpPr>
          <p:cNvPr id="638" name="Google Shape;638;p58"/>
          <p:cNvSpPr txBox="1">
            <a:spLocks noGrp="1"/>
          </p:cNvSpPr>
          <p:nvPr>
            <p:ph type="subTitle" idx="1"/>
          </p:nvPr>
        </p:nvSpPr>
        <p:spPr>
          <a:xfrm>
            <a:off x="475361" y="29105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639" name="Google Shape;639;p58"/>
          <p:cNvSpPr txBox="1">
            <a:spLocks noGrp="1"/>
          </p:cNvSpPr>
          <p:nvPr>
            <p:ph type="subTitle" idx="2"/>
          </p:nvPr>
        </p:nvSpPr>
        <p:spPr>
          <a:xfrm>
            <a:off x="6368511" y="29105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640" name="Google Shape;640;p58"/>
          <p:cNvSpPr txBox="1">
            <a:spLocks noGrp="1"/>
          </p:cNvSpPr>
          <p:nvPr>
            <p:ph type="subTitle" idx="3"/>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endParaRPr/>
          </a:p>
        </p:txBody>
      </p:sp>
      <p:sp>
        <p:nvSpPr>
          <p:cNvPr id="641" name="Google Shape;641;p58"/>
          <p:cNvSpPr txBox="1">
            <a:spLocks noGrp="1"/>
          </p:cNvSpPr>
          <p:nvPr>
            <p:ph type="title"/>
          </p:nvPr>
        </p:nvSpPr>
        <p:spPr>
          <a:xfrm>
            <a:off x="457200" y="1048161"/>
            <a:ext cx="5445600" cy="8229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pic>
        <p:nvPicPr>
          <p:cNvPr id="642" name="Google Shape;642;p58"/>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643" name="Google Shape;643;p58"/>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21711749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53_Timeline Option 3 | 2 Columns | 3 Line Title">
  <p:cSld name="53_Timeline Option 3 | 2 Columns | 3 Line Title">
    <p:spTree>
      <p:nvGrpSpPr>
        <p:cNvPr id="1" name="Shape 644"/>
        <p:cNvGrpSpPr/>
        <p:nvPr/>
      </p:nvGrpSpPr>
      <p:grpSpPr>
        <a:xfrm>
          <a:off x="0" y="0"/>
          <a:ext cx="0" cy="0"/>
          <a:chOff x="0" y="0"/>
          <a:chExt cx="0" cy="0"/>
        </a:xfrm>
      </p:grpSpPr>
      <p:cxnSp>
        <p:nvCxnSpPr>
          <p:cNvPr id="645" name="Google Shape;645;p59"/>
          <p:cNvCxnSpPr/>
          <p:nvPr/>
        </p:nvCxnSpPr>
        <p:spPr>
          <a:xfrm>
            <a:off x="682904" y="2914833"/>
            <a:ext cx="5685600" cy="7500"/>
          </a:xfrm>
          <a:prstGeom prst="straightConnector1">
            <a:avLst/>
          </a:prstGeom>
          <a:noFill/>
          <a:ln w="9525" cap="flat" cmpd="sng">
            <a:solidFill>
              <a:srgbClr val="00F5F3"/>
            </a:solidFill>
            <a:prstDash val="solid"/>
            <a:round/>
            <a:headEnd type="none" w="med" len="med"/>
            <a:tailEnd type="none" w="med" len="med"/>
          </a:ln>
        </p:spPr>
      </p:cxnSp>
      <p:cxnSp>
        <p:nvCxnSpPr>
          <p:cNvPr id="646" name="Google Shape;646;p59"/>
          <p:cNvCxnSpPr/>
          <p:nvPr/>
        </p:nvCxnSpPr>
        <p:spPr>
          <a:xfrm>
            <a:off x="6429575" y="2897541"/>
            <a:ext cx="5861400" cy="0"/>
          </a:xfrm>
          <a:prstGeom prst="straightConnector1">
            <a:avLst/>
          </a:prstGeom>
          <a:noFill/>
          <a:ln w="9525" cap="flat" cmpd="sng">
            <a:solidFill>
              <a:srgbClr val="72C9CA"/>
            </a:solidFill>
            <a:prstDash val="solid"/>
            <a:round/>
            <a:headEnd type="none" w="med" len="med"/>
            <a:tailEnd type="none" w="med" len="med"/>
          </a:ln>
        </p:spPr>
      </p:cxnSp>
      <p:sp>
        <p:nvSpPr>
          <p:cNvPr id="647" name="Google Shape;647;p59"/>
          <p:cNvSpPr/>
          <p:nvPr/>
        </p:nvSpPr>
        <p:spPr>
          <a:xfrm>
            <a:off x="6368496" y="2759500"/>
            <a:ext cx="290700" cy="290700"/>
          </a:xfrm>
          <a:prstGeom prst="ellipse">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59"/>
          <p:cNvSpPr/>
          <p:nvPr/>
        </p:nvSpPr>
        <p:spPr>
          <a:xfrm>
            <a:off x="475354" y="2759500"/>
            <a:ext cx="290700" cy="290700"/>
          </a:xfrm>
          <a:prstGeom prst="ellipse">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59"/>
          <p:cNvSpPr txBox="1"/>
          <p:nvPr/>
        </p:nvSpPr>
        <p:spPr>
          <a:xfrm>
            <a:off x="433804" y="275485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01</a:t>
            </a:r>
            <a:endParaRPr sz="1100">
              <a:solidFill>
                <a:srgbClr val="000033"/>
              </a:solidFill>
              <a:latin typeface="Poppins Medium"/>
              <a:ea typeface="Poppins Medium"/>
              <a:cs typeface="Poppins Medium"/>
              <a:sym typeface="Poppins Medium"/>
            </a:endParaRPr>
          </a:p>
        </p:txBody>
      </p:sp>
      <p:sp>
        <p:nvSpPr>
          <p:cNvPr id="650" name="Google Shape;650;p59"/>
          <p:cNvSpPr txBox="1"/>
          <p:nvPr/>
        </p:nvSpPr>
        <p:spPr>
          <a:xfrm>
            <a:off x="6326947" y="275485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02</a:t>
            </a:r>
            <a:endParaRPr sz="1100">
              <a:solidFill>
                <a:srgbClr val="000033"/>
              </a:solidFill>
              <a:latin typeface="Poppins Medium"/>
              <a:ea typeface="Poppins Medium"/>
              <a:cs typeface="Poppins Medium"/>
              <a:sym typeface="Poppins Medium"/>
            </a:endParaRPr>
          </a:p>
        </p:txBody>
      </p:sp>
      <p:sp>
        <p:nvSpPr>
          <p:cNvPr id="651" name="Google Shape;651;p59"/>
          <p:cNvSpPr txBox="1">
            <a:spLocks noGrp="1"/>
          </p:cNvSpPr>
          <p:nvPr>
            <p:ph type="subTitle" idx="1"/>
          </p:nvPr>
        </p:nvSpPr>
        <p:spPr>
          <a:xfrm>
            <a:off x="475361" y="33404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652" name="Google Shape;652;p59"/>
          <p:cNvSpPr txBox="1">
            <a:spLocks noGrp="1"/>
          </p:cNvSpPr>
          <p:nvPr>
            <p:ph type="subTitle" idx="2"/>
          </p:nvPr>
        </p:nvSpPr>
        <p:spPr>
          <a:xfrm>
            <a:off x="6368511" y="33404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653" name="Google Shape;653;p59"/>
          <p:cNvSpPr txBox="1">
            <a:spLocks noGrp="1"/>
          </p:cNvSpPr>
          <p:nvPr>
            <p:ph type="subTitle" idx="3"/>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endParaRPr/>
          </a:p>
        </p:txBody>
      </p:sp>
      <p:sp>
        <p:nvSpPr>
          <p:cNvPr id="654" name="Google Shape;654;p59"/>
          <p:cNvSpPr txBox="1">
            <a:spLocks noGrp="1"/>
          </p:cNvSpPr>
          <p:nvPr>
            <p:ph type="title"/>
          </p:nvPr>
        </p:nvSpPr>
        <p:spPr>
          <a:xfrm>
            <a:off x="457200" y="1048161"/>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pic>
        <p:nvPicPr>
          <p:cNvPr id="655" name="Google Shape;655;p59"/>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656" name="Google Shape;656;p59"/>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56159711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54_Timeline Option 3 | 3 Columns | 1 Line Title">
  <p:cSld name="54_Timeline Option 3 | 3 Columns | 1 Line Title">
    <p:spTree>
      <p:nvGrpSpPr>
        <p:cNvPr id="1" name="Shape 657"/>
        <p:cNvGrpSpPr/>
        <p:nvPr/>
      </p:nvGrpSpPr>
      <p:grpSpPr>
        <a:xfrm>
          <a:off x="0" y="0"/>
          <a:ext cx="0" cy="0"/>
          <a:chOff x="0" y="0"/>
          <a:chExt cx="0" cy="0"/>
        </a:xfrm>
      </p:grpSpPr>
      <p:cxnSp>
        <p:nvCxnSpPr>
          <p:cNvPr id="658" name="Google Shape;658;p60"/>
          <p:cNvCxnSpPr/>
          <p:nvPr/>
        </p:nvCxnSpPr>
        <p:spPr>
          <a:xfrm>
            <a:off x="8252400" y="2185466"/>
            <a:ext cx="4093200" cy="18300"/>
          </a:xfrm>
          <a:prstGeom prst="straightConnector1">
            <a:avLst/>
          </a:prstGeom>
          <a:noFill/>
          <a:ln w="9525" cap="flat" cmpd="sng">
            <a:solidFill>
              <a:srgbClr val="008099"/>
            </a:solidFill>
            <a:prstDash val="solid"/>
            <a:round/>
            <a:headEnd type="none" w="med" len="med"/>
            <a:tailEnd type="none" w="med" len="med"/>
          </a:ln>
        </p:spPr>
      </p:cxnSp>
      <p:cxnSp>
        <p:nvCxnSpPr>
          <p:cNvPr id="659" name="Google Shape;659;p60"/>
          <p:cNvCxnSpPr/>
          <p:nvPr/>
        </p:nvCxnSpPr>
        <p:spPr>
          <a:xfrm flipH="1">
            <a:off x="4701613" y="2185466"/>
            <a:ext cx="3635700" cy="18300"/>
          </a:xfrm>
          <a:prstGeom prst="straightConnector1">
            <a:avLst/>
          </a:prstGeom>
          <a:noFill/>
          <a:ln w="9525" cap="flat" cmpd="sng">
            <a:solidFill>
              <a:srgbClr val="72C9CA"/>
            </a:solidFill>
            <a:prstDash val="solid"/>
            <a:round/>
            <a:headEnd type="none" w="med" len="med"/>
            <a:tailEnd type="none" w="med" len="med"/>
          </a:ln>
        </p:spPr>
      </p:cxnSp>
      <p:cxnSp>
        <p:nvCxnSpPr>
          <p:cNvPr id="660" name="Google Shape;660;p60"/>
          <p:cNvCxnSpPr/>
          <p:nvPr/>
        </p:nvCxnSpPr>
        <p:spPr>
          <a:xfrm>
            <a:off x="606254" y="2218613"/>
            <a:ext cx="3810600" cy="0"/>
          </a:xfrm>
          <a:prstGeom prst="straightConnector1">
            <a:avLst/>
          </a:prstGeom>
          <a:noFill/>
          <a:ln w="9525" cap="flat" cmpd="sng">
            <a:solidFill>
              <a:srgbClr val="00F5F3"/>
            </a:solidFill>
            <a:prstDash val="solid"/>
            <a:round/>
            <a:headEnd type="none" w="med" len="med"/>
            <a:tailEnd type="none" w="med" len="med"/>
          </a:ln>
        </p:spPr>
      </p:cxnSp>
      <p:sp>
        <p:nvSpPr>
          <p:cNvPr id="661" name="Google Shape;661;p60"/>
          <p:cNvSpPr/>
          <p:nvPr/>
        </p:nvSpPr>
        <p:spPr>
          <a:xfrm>
            <a:off x="4410944" y="2065725"/>
            <a:ext cx="290700" cy="290700"/>
          </a:xfrm>
          <a:prstGeom prst="ellipse">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60"/>
          <p:cNvSpPr/>
          <p:nvPr/>
        </p:nvSpPr>
        <p:spPr>
          <a:xfrm>
            <a:off x="8107050" y="2042516"/>
            <a:ext cx="290700" cy="290700"/>
          </a:xfrm>
          <a:prstGeom prst="ellipse">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60"/>
          <p:cNvSpPr txBox="1"/>
          <p:nvPr/>
        </p:nvSpPr>
        <p:spPr>
          <a:xfrm>
            <a:off x="4369394" y="2061075"/>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02</a:t>
            </a:r>
            <a:endParaRPr sz="1100">
              <a:solidFill>
                <a:srgbClr val="000033"/>
              </a:solidFill>
              <a:latin typeface="Poppins Medium"/>
              <a:ea typeface="Poppins Medium"/>
              <a:cs typeface="Poppins Medium"/>
              <a:sym typeface="Poppins Medium"/>
            </a:endParaRPr>
          </a:p>
        </p:txBody>
      </p:sp>
      <p:sp>
        <p:nvSpPr>
          <p:cNvPr id="664" name="Google Shape;664;p60"/>
          <p:cNvSpPr txBox="1"/>
          <p:nvPr/>
        </p:nvSpPr>
        <p:spPr>
          <a:xfrm>
            <a:off x="8065500" y="2037866"/>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200">
                <a:solidFill>
                  <a:schemeClr val="lt1"/>
                </a:solidFill>
                <a:latin typeface="Poppins Medium"/>
                <a:ea typeface="Poppins Medium"/>
                <a:cs typeface="Poppins Medium"/>
                <a:sym typeface="Poppins Medium"/>
              </a:rPr>
              <a:t>03</a:t>
            </a:r>
            <a:endParaRPr sz="1200">
              <a:solidFill>
                <a:schemeClr val="lt1"/>
              </a:solidFill>
              <a:latin typeface="Poppins Medium"/>
              <a:ea typeface="Poppins Medium"/>
              <a:cs typeface="Poppins Medium"/>
              <a:sym typeface="Poppins Medium"/>
            </a:endParaRPr>
          </a:p>
        </p:txBody>
      </p:sp>
      <p:sp>
        <p:nvSpPr>
          <p:cNvPr id="665" name="Google Shape;665;p60"/>
          <p:cNvSpPr/>
          <p:nvPr/>
        </p:nvSpPr>
        <p:spPr>
          <a:xfrm>
            <a:off x="475354" y="2065725"/>
            <a:ext cx="290700" cy="290700"/>
          </a:xfrm>
          <a:prstGeom prst="ellipse">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60"/>
          <p:cNvSpPr txBox="1"/>
          <p:nvPr/>
        </p:nvSpPr>
        <p:spPr>
          <a:xfrm>
            <a:off x="433804" y="2061075"/>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01</a:t>
            </a:r>
            <a:endParaRPr sz="1100">
              <a:solidFill>
                <a:srgbClr val="000033"/>
              </a:solidFill>
              <a:latin typeface="Poppins Medium"/>
              <a:ea typeface="Poppins Medium"/>
              <a:cs typeface="Poppins Medium"/>
              <a:sym typeface="Poppins Medium"/>
            </a:endParaRPr>
          </a:p>
        </p:txBody>
      </p:sp>
      <p:sp>
        <p:nvSpPr>
          <p:cNvPr id="667" name="Google Shape;667;p60"/>
          <p:cNvSpPr txBox="1">
            <a:spLocks noGrp="1"/>
          </p:cNvSpPr>
          <p:nvPr>
            <p:ph type="subTitle" idx="1"/>
          </p:nvPr>
        </p:nvSpPr>
        <p:spPr>
          <a:xfrm>
            <a:off x="475361"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668" name="Google Shape;668;p60"/>
          <p:cNvSpPr txBox="1">
            <a:spLocks noGrp="1"/>
          </p:cNvSpPr>
          <p:nvPr>
            <p:ph type="subTitle" idx="2"/>
          </p:nvPr>
        </p:nvSpPr>
        <p:spPr>
          <a:xfrm>
            <a:off x="4410961"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669" name="Google Shape;669;p60"/>
          <p:cNvSpPr txBox="1">
            <a:spLocks noGrp="1"/>
          </p:cNvSpPr>
          <p:nvPr>
            <p:ph type="subTitle" idx="3"/>
          </p:nvPr>
        </p:nvSpPr>
        <p:spPr>
          <a:xfrm>
            <a:off x="8107061"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670" name="Google Shape;670;p60"/>
          <p:cNvSpPr txBox="1">
            <a:spLocks noGrp="1"/>
          </p:cNvSpPr>
          <p:nvPr>
            <p:ph type="subTitle" idx="4"/>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endParaRPr/>
          </a:p>
        </p:txBody>
      </p:sp>
      <p:sp>
        <p:nvSpPr>
          <p:cNvPr id="671" name="Google Shape;671;p60"/>
          <p:cNvSpPr txBox="1">
            <a:spLocks noGrp="1"/>
          </p:cNvSpPr>
          <p:nvPr>
            <p:ph type="title"/>
          </p:nvPr>
        </p:nvSpPr>
        <p:spPr>
          <a:xfrm>
            <a:off x="457200" y="1048161"/>
            <a:ext cx="5445600" cy="5571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pic>
        <p:nvPicPr>
          <p:cNvPr id="672" name="Google Shape;672;p60"/>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673" name="Google Shape;673;p60"/>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83237305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55_Timeline Option 3 | 3 Columns | 2 Line Title">
  <p:cSld name="55_Timeline Option 3 | 3 Columns | 2 Line Title">
    <p:spTree>
      <p:nvGrpSpPr>
        <p:cNvPr id="1" name="Shape 674"/>
        <p:cNvGrpSpPr/>
        <p:nvPr/>
      </p:nvGrpSpPr>
      <p:grpSpPr>
        <a:xfrm>
          <a:off x="0" y="0"/>
          <a:ext cx="0" cy="0"/>
          <a:chOff x="0" y="0"/>
          <a:chExt cx="0" cy="0"/>
        </a:xfrm>
      </p:grpSpPr>
      <p:cxnSp>
        <p:nvCxnSpPr>
          <p:cNvPr id="675" name="Google Shape;675;p61"/>
          <p:cNvCxnSpPr/>
          <p:nvPr/>
        </p:nvCxnSpPr>
        <p:spPr>
          <a:xfrm>
            <a:off x="8252400" y="2472541"/>
            <a:ext cx="4093200" cy="18300"/>
          </a:xfrm>
          <a:prstGeom prst="straightConnector1">
            <a:avLst/>
          </a:prstGeom>
          <a:noFill/>
          <a:ln w="9525" cap="flat" cmpd="sng">
            <a:solidFill>
              <a:srgbClr val="008099"/>
            </a:solidFill>
            <a:prstDash val="solid"/>
            <a:round/>
            <a:headEnd type="none" w="med" len="med"/>
            <a:tailEnd type="none" w="med" len="med"/>
          </a:ln>
        </p:spPr>
      </p:cxnSp>
      <p:cxnSp>
        <p:nvCxnSpPr>
          <p:cNvPr id="676" name="Google Shape;676;p61"/>
          <p:cNvCxnSpPr/>
          <p:nvPr/>
        </p:nvCxnSpPr>
        <p:spPr>
          <a:xfrm flipH="1">
            <a:off x="4701613" y="2472541"/>
            <a:ext cx="3635700" cy="18300"/>
          </a:xfrm>
          <a:prstGeom prst="straightConnector1">
            <a:avLst/>
          </a:prstGeom>
          <a:noFill/>
          <a:ln w="9525" cap="flat" cmpd="sng">
            <a:solidFill>
              <a:srgbClr val="72C9CA"/>
            </a:solidFill>
            <a:prstDash val="solid"/>
            <a:round/>
            <a:headEnd type="none" w="med" len="med"/>
            <a:tailEnd type="none" w="med" len="med"/>
          </a:ln>
        </p:spPr>
      </p:cxnSp>
      <p:cxnSp>
        <p:nvCxnSpPr>
          <p:cNvPr id="677" name="Google Shape;677;p61"/>
          <p:cNvCxnSpPr/>
          <p:nvPr/>
        </p:nvCxnSpPr>
        <p:spPr>
          <a:xfrm>
            <a:off x="606254" y="2505688"/>
            <a:ext cx="3810600" cy="0"/>
          </a:xfrm>
          <a:prstGeom prst="straightConnector1">
            <a:avLst/>
          </a:prstGeom>
          <a:noFill/>
          <a:ln w="9525" cap="flat" cmpd="sng">
            <a:solidFill>
              <a:srgbClr val="00F5F3"/>
            </a:solidFill>
            <a:prstDash val="solid"/>
            <a:round/>
            <a:headEnd type="none" w="med" len="med"/>
            <a:tailEnd type="none" w="med" len="med"/>
          </a:ln>
        </p:spPr>
      </p:cxnSp>
      <p:sp>
        <p:nvSpPr>
          <p:cNvPr id="678" name="Google Shape;678;p61"/>
          <p:cNvSpPr/>
          <p:nvPr/>
        </p:nvSpPr>
        <p:spPr>
          <a:xfrm>
            <a:off x="4410944" y="2352800"/>
            <a:ext cx="290700" cy="290700"/>
          </a:xfrm>
          <a:prstGeom prst="ellipse">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61"/>
          <p:cNvSpPr/>
          <p:nvPr/>
        </p:nvSpPr>
        <p:spPr>
          <a:xfrm>
            <a:off x="8107050" y="2329591"/>
            <a:ext cx="290700" cy="290700"/>
          </a:xfrm>
          <a:prstGeom prst="ellipse">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61"/>
          <p:cNvSpPr txBox="1"/>
          <p:nvPr/>
        </p:nvSpPr>
        <p:spPr>
          <a:xfrm>
            <a:off x="4369394" y="234815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02</a:t>
            </a:r>
            <a:endParaRPr sz="1100">
              <a:solidFill>
                <a:srgbClr val="000033"/>
              </a:solidFill>
              <a:latin typeface="Poppins Medium"/>
              <a:ea typeface="Poppins Medium"/>
              <a:cs typeface="Poppins Medium"/>
              <a:sym typeface="Poppins Medium"/>
            </a:endParaRPr>
          </a:p>
        </p:txBody>
      </p:sp>
      <p:sp>
        <p:nvSpPr>
          <p:cNvPr id="681" name="Google Shape;681;p61"/>
          <p:cNvSpPr txBox="1"/>
          <p:nvPr/>
        </p:nvSpPr>
        <p:spPr>
          <a:xfrm>
            <a:off x="8065500" y="2324941"/>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200">
                <a:solidFill>
                  <a:schemeClr val="lt1"/>
                </a:solidFill>
                <a:latin typeface="Poppins Medium"/>
                <a:ea typeface="Poppins Medium"/>
                <a:cs typeface="Poppins Medium"/>
                <a:sym typeface="Poppins Medium"/>
              </a:rPr>
              <a:t>03</a:t>
            </a:r>
            <a:endParaRPr sz="1200">
              <a:solidFill>
                <a:schemeClr val="lt1"/>
              </a:solidFill>
              <a:latin typeface="Poppins Medium"/>
              <a:ea typeface="Poppins Medium"/>
              <a:cs typeface="Poppins Medium"/>
              <a:sym typeface="Poppins Medium"/>
            </a:endParaRPr>
          </a:p>
        </p:txBody>
      </p:sp>
      <p:sp>
        <p:nvSpPr>
          <p:cNvPr id="682" name="Google Shape;682;p61"/>
          <p:cNvSpPr/>
          <p:nvPr/>
        </p:nvSpPr>
        <p:spPr>
          <a:xfrm>
            <a:off x="475354" y="2352800"/>
            <a:ext cx="290700" cy="290700"/>
          </a:xfrm>
          <a:prstGeom prst="ellipse">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61"/>
          <p:cNvSpPr txBox="1"/>
          <p:nvPr/>
        </p:nvSpPr>
        <p:spPr>
          <a:xfrm>
            <a:off x="433804" y="234815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01</a:t>
            </a:r>
            <a:endParaRPr sz="1100">
              <a:solidFill>
                <a:srgbClr val="000033"/>
              </a:solidFill>
              <a:latin typeface="Poppins Medium"/>
              <a:ea typeface="Poppins Medium"/>
              <a:cs typeface="Poppins Medium"/>
              <a:sym typeface="Poppins Medium"/>
            </a:endParaRPr>
          </a:p>
        </p:txBody>
      </p:sp>
      <p:sp>
        <p:nvSpPr>
          <p:cNvPr id="684" name="Google Shape;684;p61"/>
          <p:cNvSpPr txBox="1">
            <a:spLocks noGrp="1"/>
          </p:cNvSpPr>
          <p:nvPr>
            <p:ph type="subTitle" idx="1"/>
          </p:nvPr>
        </p:nvSpPr>
        <p:spPr>
          <a:xfrm>
            <a:off x="475361" y="29337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685" name="Google Shape;685;p61"/>
          <p:cNvSpPr txBox="1">
            <a:spLocks noGrp="1"/>
          </p:cNvSpPr>
          <p:nvPr>
            <p:ph type="subTitle" idx="2"/>
          </p:nvPr>
        </p:nvSpPr>
        <p:spPr>
          <a:xfrm>
            <a:off x="4410961" y="29337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686" name="Google Shape;686;p61"/>
          <p:cNvSpPr txBox="1">
            <a:spLocks noGrp="1"/>
          </p:cNvSpPr>
          <p:nvPr>
            <p:ph type="subTitle" idx="3"/>
          </p:nvPr>
        </p:nvSpPr>
        <p:spPr>
          <a:xfrm>
            <a:off x="8107061" y="29337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687" name="Google Shape;687;p61"/>
          <p:cNvSpPr txBox="1">
            <a:spLocks noGrp="1"/>
          </p:cNvSpPr>
          <p:nvPr>
            <p:ph type="subTitle" idx="4"/>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endParaRPr/>
          </a:p>
        </p:txBody>
      </p:sp>
      <p:sp>
        <p:nvSpPr>
          <p:cNvPr id="688" name="Google Shape;688;p61"/>
          <p:cNvSpPr txBox="1">
            <a:spLocks noGrp="1"/>
          </p:cNvSpPr>
          <p:nvPr>
            <p:ph type="title"/>
          </p:nvPr>
        </p:nvSpPr>
        <p:spPr>
          <a:xfrm>
            <a:off x="457200" y="1048161"/>
            <a:ext cx="5445600" cy="8229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pic>
        <p:nvPicPr>
          <p:cNvPr id="689" name="Google Shape;689;p61"/>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690" name="Google Shape;690;p61"/>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08728820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56_Timeline Option 3 | 3 Columns | 3 Line Title">
  <p:cSld name="56_Timeline Option 3 | 3 Columns | 3 Line Title">
    <p:spTree>
      <p:nvGrpSpPr>
        <p:cNvPr id="1" name="Shape 691"/>
        <p:cNvGrpSpPr/>
        <p:nvPr/>
      </p:nvGrpSpPr>
      <p:grpSpPr>
        <a:xfrm>
          <a:off x="0" y="0"/>
          <a:ext cx="0" cy="0"/>
          <a:chOff x="0" y="0"/>
          <a:chExt cx="0" cy="0"/>
        </a:xfrm>
      </p:grpSpPr>
      <p:cxnSp>
        <p:nvCxnSpPr>
          <p:cNvPr id="692" name="Google Shape;692;p62"/>
          <p:cNvCxnSpPr/>
          <p:nvPr/>
        </p:nvCxnSpPr>
        <p:spPr>
          <a:xfrm>
            <a:off x="8252400" y="2902441"/>
            <a:ext cx="4093200" cy="18300"/>
          </a:xfrm>
          <a:prstGeom prst="straightConnector1">
            <a:avLst/>
          </a:prstGeom>
          <a:noFill/>
          <a:ln w="9525" cap="flat" cmpd="sng">
            <a:solidFill>
              <a:srgbClr val="008099"/>
            </a:solidFill>
            <a:prstDash val="solid"/>
            <a:round/>
            <a:headEnd type="none" w="med" len="med"/>
            <a:tailEnd type="none" w="med" len="med"/>
          </a:ln>
        </p:spPr>
      </p:cxnSp>
      <p:cxnSp>
        <p:nvCxnSpPr>
          <p:cNvPr id="693" name="Google Shape;693;p62"/>
          <p:cNvCxnSpPr/>
          <p:nvPr/>
        </p:nvCxnSpPr>
        <p:spPr>
          <a:xfrm flipH="1">
            <a:off x="4701613" y="2902441"/>
            <a:ext cx="3635700" cy="18300"/>
          </a:xfrm>
          <a:prstGeom prst="straightConnector1">
            <a:avLst/>
          </a:prstGeom>
          <a:noFill/>
          <a:ln w="9525" cap="flat" cmpd="sng">
            <a:solidFill>
              <a:srgbClr val="72C9CA"/>
            </a:solidFill>
            <a:prstDash val="solid"/>
            <a:round/>
            <a:headEnd type="none" w="med" len="med"/>
            <a:tailEnd type="none" w="med" len="med"/>
          </a:ln>
        </p:spPr>
      </p:cxnSp>
      <p:cxnSp>
        <p:nvCxnSpPr>
          <p:cNvPr id="694" name="Google Shape;694;p62"/>
          <p:cNvCxnSpPr/>
          <p:nvPr/>
        </p:nvCxnSpPr>
        <p:spPr>
          <a:xfrm>
            <a:off x="606254" y="2935588"/>
            <a:ext cx="3810600" cy="0"/>
          </a:xfrm>
          <a:prstGeom prst="straightConnector1">
            <a:avLst/>
          </a:prstGeom>
          <a:noFill/>
          <a:ln w="9525" cap="flat" cmpd="sng">
            <a:solidFill>
              <a:srgbClr val="00F5F3"/>
            </a:solidFill>
            <a:prstDash val="solid"/>
            <a:round/>
            <a:headEnd type="none" w="med" len="med"/>
            <a:tailEnd type="none" w="med" len="med"/>
          </a:ln>
        </p:spPr>
      </p:cxnSp>
      <p:sp>
        <p:nvSpPr>
          <p:cNvPr id="695" name="Google Shape;695;p62"/>
          <p:cNvSpPr/>
          <p:nvPr/>
        </p:nvSpPr>
        <p:spPr>
          <a:xfrm>
            <a:off x="4410944" y="2782700"/>
            <a:ext cx="290700" cy="290700"/>
          </a:xfrm>
          <a:prstGeom prst="ellipse">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62"/>
          <p:cNvSpPr/>
          <p:nvPr/>
        </p:nvSpPr>
        <p:spPr>
          <a:xfrm>
            <a:off x="8107050" y="2759491"/>
            <a:ext cx="290700" cy="290700"/>
          </a:xfrm>
          <a:prstGeom prst="ellipse">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62"/>
          <p:cNvSpPr txBox="1"/>
          <p:nvPr/>
        </p:nvSpPr>
        <p:spPr>
          <a:xfrm>
            <a:off x="4369394" y="277805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02</a:t>
            </a:r>
            <a:endParaRPr sz="1100">
              <a:solidFill>
                <a:srgbClr val="000033"/>
              </a:solidFill>
              <a:latin typeface="Poppins Medium"/>
              <a:ea typeface="Poppins Medium"/>
              <a:cs typeface="Poppins Medium"/>
              <a:sym typeface="Poppins Medium"/>
            </a:endParaRPr>
          </a:p>
        </p:txBody>
      </p:sp>
      <p:sp>
        <p:nvSpPr>
          <p:cNvPr id="698" name="Google Shape;698;p62"/>
          <p:cNvSpPr txBox="1"/>
          <p:nvPr/>
        </p:nvSpPr>
        <p:spPr>
          <a:xfrm>
            <a:off x="8065500" y="2754841"/>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200">
                <a:solidFill>
                  <a:schemeClr val="lt1"/>
                </a:solidFill>
                <a:latin typeface="Poppins Medium"/>
                <a:ea typeface="Poppins Medium"/>
                <a:cs typeface="Poppins Medium"/>
                <a:sym typeface="Poppins Medium"/>
              </a:rPr>
              <a:t>03</a:t>
            </a:r>
            <a:endParaRPr sz="1200">
              <a:solidFill>
                <a:schemeClr val="lt1"/>
              </a:solidFill>
              <a:latin typeface="Poppins Medium"/>
              <a:ea typeface="Poppins Medium"/>
              <a:cs typeface="Poppins Medium"/>
              <a:sym typeface="Poppins Medium"/>
            </a:endParaRPr>
          </a:p>
        </p:txBody>
      </p:sp>
      <p:sp>
        <p:nvSpPr>
          <p:cNvPr id="699" name="Google Shape;699;p62"/>
          <p:cNvSpPr/>
          <p:nvPr/>
        </p:nvSpPr>
        <p:spPr>
          <a:xfrm>
            <a:off x="475354" y="2782700"/>
            <a:ext cx="290700" cy="290700"/>
          </a:xfrm>
          <a:prstGeom prst="ellipse">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62"/>
          <p:cNvSpPr txBox="1"/>
          <p:nvPr/>
        </p:nvSpPr>
        <p:spPr>
          <a:xfrm>
            <a:off x="433804" y="277805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01</a:t>
            </a:r>
            <a:endParaRPr sz="1100">
              <a:solidFill>
                <a:srgbClr val="000033"/>
              </a:solidFill>
              <a:latin typeface="Poppins Medium"/>
              <a:ea typeface="Poppins Medium"/>
              <a:cs typeface="Poppins Medium"/>
              <a:sym typeface="Poppins Medium"/>
            </a:endParaRPr>
          </a:p>
        </p:txBody>
      </p:sp>
      <p:sp>
        <p:nvSpPr>
          <p:cNvPr id="701" name="Google Shape;701;p62"/>
          <p:cNvSpPr txBox="1">
            <a:spLocks noGrp="1"/>
          </p:cNvSpPr>
          <p:nvPr>
            <p:ph type="subTitle" idx="1"/>
          </p:nvPr>
        </p:nvSpPr>
        <p:spPr>
          <a:xfrm>
            <a:off x="475361" y="33636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702" name="Google Shape;702;p62"/>
          <p:cNvSpPr txBox="1">
            <a:spLocks noGrp="1"/>
          </p:cNvSpPr>
          <p:nvPr>
            <p:ph type="subTitle" idx="2"/>
          </p:nvPr>
        </p:nvSpPr>
        <p:spPr>
          <a:xfrm>
            <a:off x="4410961" y="33636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703" name="Google Shape;703;p62"/>
          <p:cNvSpPr txBox="1">
            <a:spLocks noGrp="1"/>
          </p:cNvSpPr>
          <p:nvPr>
            <p:ph type="subTitle" idx="3"/>
          </p:nvPr>
        </p:nvSpPr>
        <p:spPr>
          <a:xfrm>
            <a:off x="8107061" y="33636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704" name="Google Shape;704;p62"/>
          <p:cNvSpPr txBox="1">
            <a:spLocks noGrp="1"/>
          </p:cNvSpPr>
          <p:nvPr>
            <p:ph type="subTitle" idx="4"/>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endParaRPr/>
          </a:p>
        </p:txBody>
      </p:sp>
      <p:sp>
        <p:nvSpPr>
          <p:cNvPr id="705" name="Google Shape;705;p62"/>
          <p:cNvSpPr txBox="1">
            <a:spLocks noGrp="1"/>
          </p:cNvSpPr>
          <p:nvPr>
            <p:ph type="title"/>
          </p:nvPr>
        </p:nvSpPr>
        <p:spPr>
          <a:xfrm>
            <a:off x="457200" y="1048161"/>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pic>
        <p:nvPicPr>
          <p:cNvPr id="706" name="Google Shape;706;p62"/>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707" name="Google Shape;707;p62"/>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930592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6" name="Picture Placeholder 22">
            <a:extLst>
              <a:ext uri="{FF2B5EF4-FFF2-40B4-BE49-F238E27FC236}">
                <a16:creationId xmlns:a16="http://schemas.microsoft.com/office/drawing/2014/main" id="{AD3C5B21-C400-4C50-8684-59543CDC43F2}"/>
              </a:ext>
            </a:extLst>
          </p:cNvPr>
          <p:cNvSpPr>
            <a:spLocks noGrp="1"/>
          </p:cNvSpPr>
          <p:nvPr>
            <p:ph type="pic" sz="quarter" idx="13" hasCustomPrompt="1"/>
          </p:nvPr>
        </p:nvSpPr>
        <p:spPr>
          <a:xfrm>
            <a:off x="-2" y="0"/>
            <a:ext cx="12192000" cy="6858000"/>
          </a:xfrm>
          <a:noFill/>
        </p:spPr>
        <p:txBody>
          <a:bodyPr/>
          <a:lstStyle>
            <a:lvl1pPr marL="0" indent="0" algn="ctr">
              <a:buNone/>
              <a:defRPr/>
            </a:lvl1pPr>
          </a:lstStyle>
          <a:p>
            <a:r>
              <a:rPr lang="en-US"/>
              <a:t>Click to add photo</a:t>
            </a:r>
          </a:p>
        </p:txBody>
      </p:sp>
      <p:sp>
        <p:nvSpPr>
          <p:cNvPr id="17" name="Title 1">
            <a:extLst>
              <a:ext uri="{FF2B5EF4-FFF2-40B4-BE49-F238E27FC236}">
                <a16:creationId xmlns:a16="http://schemas.microsoft.com/office/drawing/2014/main" id="{F81B040C-8943-4433-BFE9-AFB1F7C9ED4F}"/>
              </a:ext>
            </a:extLst>
          </p:cNvPr>
          <p:cNvSpPr>
            <a:spLocks noGrp="1"/>
          </p:cNvSpPr>
          <p:nvPr>
            <p:ph type="ctrTitle"/>
          </p:nvPr>
        </p:nvSpPr>
        <p:spPr>
          <a:xfrm>
            <a:off x="1177636" y="-2"/>
            <a:ext cx="11014364" cy="4100947"/>
          </a:xfrm>
          <a:gradFill>
            <a:gsLst>
              <a:gs pos="77000">
                <a:srgbClr val="000000">
                  <a:alpha val="30000"/>
                </a:srgbClr>
              </a:gs>
              <a:gs pos="38000">
                <a:srgbClr val="000000">
                  <a:alpha val="20000"/>
                </a:srgbClr>
              </a:gs>
              <a:gs pos="0">
                <a:srgbClr val="000000">
                  <a:alpha val="0"/>
                </a:srgbClr>
              </a:gs>
              <a:gs pos="20000">
                <a:srgbClr val="000000">
                  <a:alpha val="0"/>
                </a:srgbClr>
              </a:gs>
              <a:gs pos="100000">
                <a:srgbClr val="000000">
                  <a:alpha val="30000"/>
                </a:srgbClr>
              </a:gs>
            </a:gsLst>
            <a:lin ang="21594000" scaled="0"/>
          </a:gradFill>
        </p:spPr>
        <p:txBody>
          <a:bodyPr rIns="731520">
            <a:normAutofit/>
          </a:bodyPr>
          <a:lstStyle>
            <a:lvl1pPr algn="r">
              <a:defRPr sz="600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title style</a:t>
            </a:r>
          </a:p>
        </p:txBody>
      </p:sp>
      <p:sp>
        <p:nvSpPr>
          <p:cNvPr id="18" name="Subtitle 2">
            <a:extLst>
              <a:ext uri="{FF2B5EF4-FFF2-40B4-BE49-F238E27FC236}">
                <a16:creationId xmlns:a16="http://schemas.microsoft.com/office/drawing/2014/main" id="{741A6711-44B3-4723-90E5-802B2DBD8616}"/>
              </a:ext>
            </a:extLst>
          </p:cNvPr>
          <p:cNvSpPr>
            <a:spLocks noGrp="1"/>
          </p:cNvSpPr>
          <p:nvPr>
            <p:ph type="subTitle" idx="1"/>
          </p:nvPr>
        </p:nvSpPr>
        <p:spPr>
          <a:xfrm>
            <a:off x="3241963" y="4089656"/>
            <a:ext cx="8950035" cy="2796566"/>
          </a:xfrm>
          <a:gradFill>
            <a:gsLst>
              <a:gs pos="77000">
                <a:srgbClr val="000000">
                  <a:alpha val="30000"/>
                </a:srgbClr>
              </a:gs>
              <a:gs pos="33000">
                <a:srgbClr val="000000">
                  <a:alpha val="20000"/>
                </a:srgbClr>
              </a:gs>
              <a:gs pos="0">
                <a:srgbClr val="000000">
                  <a:alpha val="0"/>
                </a:srgbClr>
              </a:gs>
              <a:gs pos="100000">
                <a:srgbClr val="000000">
                  <a:alpha val="30000"/>
                </a:srgbClr>
              </a:gs>
            </a:gsLst>
            <a:lin ang="21594000" scaled="0"/>
          </a:gradFill>
        </p:spPr>
        <p:txBody>
          <a:bodyPr tIns="640080" rIns="731520" anchor="t">
            <a:normAutofit/>
          </a:bodyPr>
          <a:lstStyle>
            <a:lvl1pPr marL="0" indent="0" algn="r">
              <a:buNone/>
              <a:defRPr sz="2800" b="1" baseline="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subtitle style</a:t>
            </a:r>
          </a:p>
        </p:txBody>
      </p:sp>
      <p:sp>
        <p:nvSpPr>
          <p:cNvPr id="19" name="Footer Placeholder 4">
            <a:extLst>
              <a:ext uri="{FF2B5EF4-FFF2-40B4-BE49-F238E27FC236}">
                <a16:creationId xmlns:a16="http://schemas.microsoft.com/office/drawing/2014/main" id="{B79A2161-66FE-4C11-AD83-5824307CBD6F}"/>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a:defRPr/>
            </a:pPr>
            <a:r>
              <a:rPr lang="en-US">
                <a:effectLst>
                  <a:outerShdw blurRad="38100" dist="38100" dir="2700000" algn="tl">
                    <a:srgbClr val="000000">
                      <a:alpha val="43137"/>
                    </a:srgbClr>
                  </a:outerShdw>
                </a:effectLst>
              </a:rPr>
              <a:t>Presentation title</a:t>
            </a:r>
          </a:p>
        </p:txBody>
      </p:sp>
      <p:sp>
        <p:nvSpPr>
          <p:cNvPr id="20" name="Date Placeholder 3">
            <a:extLst>
              <a:ext uri="{FF2B5EF4-FFF2-40B4-BE49-F238E27FC236}">
                <a16:creationId xmlns:a16="http://schemas.microsoft.com/office/drawing/2014/main" id="{91399727-F37D-4748-90E8-B5B6F5312FF1}"/>
              </a:ext>
            </a:extLst>
          </p:cNvPr>
          <p:cNvSpPr>
            <a:spLocks noGrp="1"/>
          </p:cNvSpPr>
          <p:nvPr>
            <p:ph type="dt" sz="half" idx="10"/>
          </p:nvPr>
        </p:nvSpPr>
        <p:spPr>
          <a:xfrm>
            <a:off x="7013448" y="6355080"/>
            <a:ext cx="4352544" cy="365125"/>
          </a:xfrm>
        </p:spPr>
        <p:txBody>
          <a:bodyPr/>
          <a:lstStyle>
            <a:lvl1pPr>
              <a:defRPr>
                <a:solidFill>
                  <a:schemeClr val="bg1"/>
                </a:solidFill>
              </a:defRPr>
            </a:lvl1pPr>
          </a:lstStyle>
          <a:p>
            <a:pPr>
              <a:defRPr/>
            </a:pPr>
            <a:r>
              <a:rPr lang="en-US">
                <a:effectLst>
                  <a:outerShdw blurRad="38100" dist="38100" dir="2700000" algn="tl">
                    <a:srgbClr val="000000">
                      <a:alpha val="43137"/>
                    </a:srgbClr>
                  </a:outerShdw>
                </a:effectLst>
              </a:rPr>
              <a:t>20XX</a:t>
            </a:r>
          </a:p>
        </p:txBody>
      </p:sp>
      <p:sp>
        <p:nvSpPr>
          <p:cNvPr id="21" name="Slide Number Placeholder 5">
            <a:extLst>
              <a:ext uri="{FF2B5EF4-FFF2-40B4-BE49-F238E27FC236}">
                <a16:creationId xmlns:a16="http://schemas.microsoft.com/office/drawing/2014/main" id="{B9DE4FD1-0950-4A6A-8167-F0E9C622D106}"/>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pPr>
              <a:defRPr/>
            </a:pPr>
            <a:fld id="{CD6D940D-6D44-4DF9-9322-B4B11F7EDCD0}" type="slidenum">
              <a:rPr lang="en-US" smtClean="0">
                <a:effectLst>
                  <a:outerShdw blurRad="38100" dist="38100" dir="2700000" algn="tl">
                    <a:srgbClr val="000000">
                      <a:alpha val="43137"/>
                    </a:srgbClr>
                  </a:outerShdw>
                </a:effectLst>
              </a:rPr>
              <a:pPr>
                <a:defRPr/>
              </a:pPr>
              <a:t>‹#›</a:t>
            </a:fld>
            <a:endParaRPr 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068058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57_Timeline Option 3 | 4 Columns | 1 Line Title">
  <p:cSld name="57_Timeline Option 3 | 4 Columns | 1 Line Title">
    <p:spTree>
      <p:nvGrpSpPr>
        <p:cNvPr id="1" name="Shape 708"/>
        <p:cNvGrpSpPr/>
        <p:nvPr/>
      </p:nvGrpSpPr>
      <p:grpSpPr>
        <a:xfrm>
          <a:off x="0" y="0"/>
          <a:ext cx="0" cy="0"/>
          <a:chOff x="0" y="0"/>
          <a:chExt cx="0" cy="0"/>
        </a:xfrm>
      </p:grpSpPr>
      <p:cxnSp>
        <p:nvCxnSpPr>
          <p:cNvPr id="709" name="Google Shape;709;p63"/>
          <p:cNvCxnSpPr/>
          <p:nvPr/>
        </p:nvCxnSpPr>
        <p:spPr>
          <a:xfrm>
            <a:off x="3690322" y="2201369"/>
            <a:ext cx="2742900" cy="0"/>
          </a:xfrm>
          <a:prstGeom prst="straightConnector1">
            <a:avLst/>
          </a:prstGeom>
          <a:noFill/>
          <a:ln w="9525" cap="flat" cmpd="sng">
            <a:solidFill>
              <a:srgbClr val="72C9CA"/>
            </a:solidFill>
            <a:prstDash val="solid"/>
            <a:round/>
            <a:headEnd type="none" w="med" len="med"/>
            <a:tailEnd type="none" w="med" len="med"/>
          </a:ln>
        </p:spPr>
      </p:cxnSp>
      <p:cxnSp>
        <p:nvCxnSpPr>
          <p:cNvPr id="710" name="Google Shape;710;p63"/>
          <p:cNvCxnSpPr/>
          <p:nvPr/>
        </p:nvCxnSpPr>
        <p:spPr>
          <a:xfrm>
            <a:off x="9492676" y="2203704"/>
            <a:ext cx="3019500" cy="0"/>
          </a:xfrm>
          <a:prstGeom prst="straightConnector1">
            <a:avLst/>
          </a:prstGeom>
          <a:noFill/>
          <a:ln w="9525" cap="flat" cmpd="sng">
            <a:solidFill>
              <a:srgbClr val="00344D"/>
            </a:solidFill>
            <a:prstDash val="solid"/>
            <a:round/>
            <a:headEnd type="none" w="med" len="med"/>
            <a:tailEnd type="none" w="med" len="med"/>
          </a:ln>
        </p:spPr>
      </p:cxnSp>
      <p:cxnSp>
        <p:nvCxnSpPr>
          <p:cNvPr id="711" name="Google Shape;711;p63"/>
          <p:cNvCxnSpPr/>
          <p:nvPr/>
        </p:nvCxnSpPr>
        <p:spPr>
          <a:xfrm>
            <a:off x="6684146" y="2184554"/>
            <a:ext cx="2698500" cy="0"/>
          </a:xfrm>
          <a:prstGeom prst="straightConnector1">
            <a:avLst/>
          </a:prstGeom>
          <a:noFill/>
          <a:ln w="9525" cap="flat" cmpd="sng">
            <a:solidFill>
              <a:srgbClr val="008099"/>
            </a:solidFill>
            <a:prstDash val="solid"/>
            <a:round/>
            <a:headEnd type="none" w="med" len="med"/>
            <a:tailEnd type="none" w="med" len="med"/>
          </a:ln>
        </p:spPr>
      </p:cxnSp>
      <p:sp>
        <p:nvSpPr>
          <p:cNvPr id="712" name="Google Shape;712;p63"/>
          <p:cNvSpPr/>
          <p:nvPr/>
        </p:nvSpPr>
        <p:spPr>
          <a:xfrm>
            <a:off x="6351898" y="2042516"/>
            <a:ext cx="290700" cy="290700"/>
          </a:xfrm>
          <a:prstGeom prst="ellipse">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63"/>
          <p:cNvSpPr/>
          <p:nvPr/>
        </p:nvSpPr>
        <p:spPr>
          <a:xfrm>
            <a:off x="9308426" y="2065725"/>
            <a:ext cx="290700" cy="290700"/>
          </a:xfrm>
          <a:prstGeom prst="ellipse">
            <a:avLst/>
          </a:prstGeom>
          <a:solidFill>
            <a:srgbClr val="003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63"/>
          <p:cNvSpPr txBox="1"/>
          <p:nvPr/>
        </p:nvSpPr>
        <p:spPr>
          <a:xfrm>
            <a:off x="6310349" y="2037866"/>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200">
                <a:solidFill>
                  <a:schemeClr val="lt1"/>
                </a:solidFill>
                <a:latin typeface="Poppins Medium"/>
                <a:ea typeface="Poppins Medium"/>
                <a:cs typeface="Poppins Medium"/>
                <a:sym typeface="Poppins Medium"/>
              </a:rPr>
              <a:t>03</a:t>
            </a:r>
            <a:endParaRPr sz="1200">
              <a:solidFill>
                <a:schemeClr val="lt1"/>
              </a:solidFill>
              <a:latin typeface="Poppins Medium"/>
              <a:ea typeface="Poppins Medium"/>
              <a:cs typeface="Poppins Medium"/>
              <a:sym typeface="Poppins Medium"/>
            </a:endParaRPr>
          </a:p>
        </p:txBody>
      </p:sp>
      <p:sp>
        <p:nvSpPr>
          <p:cNvPr id="715" name="Google Shape;715;p63"/>
          <p:cNvSpPr txBox="1"/>
          <p:nvPr/>
        </p:nvSpPr>
        <p:spPr>
          <a:xfrm>
            <a:off x="9266826" y="2061075"/>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chemeClr val="lt1"/>
                </a:solidFill>
                <a:latin typeface="Poppins Medium"/>
                <a:ea typeface="Poppins Medium"/>
                <a:cs typeface="Poppins Medium"/>
                <a:sym typeface="Poppins Medium"/>
              </a:rPr>
              <a:t>04</a:t>
            </a:r>
            <a:endParaRPr sz="1100">
              <a:solidFill>
                <a:schemeClr val="lt1"/>
              </a:solidFill>
              <a:latin typeface="Poppins Medium"/>
              <a:ea typeface="Poppins Medium"/>
              <a:cs typeface="Poppins Medium"/>
              <a:sym typeface="Poppins Medium"/>
            </a:endParaRPr>
          </a:p>
        </p:txBody>
      </p:sp>
      <p:cxnSp>
        <p:nvCxnSpPr>
          <p:cNvPr id="716" name="Google Shape;716;p63"/>
          <p:cNvCxnSpPr/>
          <p:nvPr/>
        </p:nvCxnSpPr>
        <p:spPr>
          <a:xfrm flipH="1">
            <a:off x="755943" y="2211075"/>
            <a:ext cx="2658300" cy="7500"/>
          </a:xfrm>
          <a:prstGeom prst="straightConnector1">
            <a:avLst/>
          </a:prstGeom>
          <a:noFill/>
          <a:ln w="9525" cap="flat" cmpd="sng">
            <a:solidFill>
              <a:srgbClr val="00F5F3"/>
            </a:solidFill>
            <a:prstDash val="solid"/>
            <a:round/>
            <a:headEnd type="none" w="med" len="med"/>
            <a:tailEnd type="none" w="med" len="med"/>
          </a:ln>
        </p:spPr>
      </p:cxnSp>
      <p:sp>
        <p:nvSpPr>
          <p:cNvPr id="717" name="Google Shape;717;p63"/>
          <p:cNvSpPr/>
          <p:nvPr/>
        </p:nvSpPr>
        <p:spPr>
          <a:xfrm>
            <a:off x="475354" y="2065725"/>
            <a:ext cx="290700" cy="290700"/>
          </a:xfrm>
          <a:prstGeom prst="ellipse">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63"/>
          <p:cNvSpPr txBox="1"/>
          <p:nvPr/>
        </p:nvSpPr>
        <p:spPr>
          <a:xfrm>
            <a:off x="433804" y="2061075"/>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01</a:t>
            </a:r>
            <a:endParaRPr sz="1100">
              <a:solidFill>
                <a:srgbClr val="000033"/>
              </a:solidFill>
              <a:latin typeface="Poppins Medium"/>
              <a:ea typeface="Poppins Medium"/>
              <a:cs typeface="Poppins Medium"/>
              <a:sym typeface="Poppins Medium"/>
            </a:endParaRPr>
          </a:p>
        </p:txBody>
      </p:sp>
      <p:sp>
        <p:nvSpPr>
          <p:cNvPr id="719" name="Google Shape;719;p63"/>
          <p:cNvSpPr/>
          <p:nvPr/>
        </p:nvSpPr>
        <p:spPr>
          <a:xfrm>
            <a:off x="3405880" y="2065725"/>
            <a:ext cx="290700" cy="290700"/>
          </a:xfrm>
          <a:prstGeom prst="ellipse">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63"/>
          <p:cNvSpPr txBox="1"/>
          <p:nvPr/>
        </p:nvSpPr>
        <p:spPr>
          <a:xfrm>
            <a:off x="3364330" y="2061075"/>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02</a:t>
            </a:r>
            <a:endParaRPr sz="1100">
              <a:solidFill>
                <a:srgbClr val="000033"/>
              </a:solidFill>
              <a:latin typeface="Poppins Medium"/>
              <a:ea typeface="Poppins Medium"/>
              <a:cs typeface="Poppins Medium"/>
              <a:sym typeface="Poppins Medium"/>
            </a:endParaRPr>
          </a:p>
        </p:txBody>
      </p:sp>
      <p:sp>
        <p:nvSpPr>
          <p:cNvPr id="721" name="Google Shape;721;p63"/>
          <p:cNvSpPr txBox="1">
            <a:spLocks noGrp="1"/>
          </p:cNvSpPr>
          <p:nvPr>
            <p:ph type="subTitle" idx="1"/>
          </p:nvPr>
        </p:nvSpPr>
        <p:spPr>
          <a:xfrm>
            <a:off x="475350" y="2646625"/>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722" name="Google Shape;722;p63"/>
          <p:cNvSpPr txBox="1">
            <a:spLocks noGrp="1"/>
          </p:cNvSpPr>
          <p:nvPr>
            <p:ph type="subTitle" idx="2"/>
          </p:nvPr>
        </p:nvSpPr>
        <p:spPr>
          <a:xfrm>
            <a:off x="3414250" y="2646625"/>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723" name="Google Shape;723;p63"/>
          <p:cNvSpPr txBox="1">
            <a:spLocks noGrp="1"/>
          </p:cNvSpPr>
          <p:nvPr>
            <p:ph type="subTitle" idx="3"/>
          </p:nvPr>
        </p:nvSpPr>
        <p:spPr>
          <a:xfrm>
            <a:off x="6353150" y="2646625"/>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724" name="Google Shape;724;p63"/>
          <p:cNvSpPr txBox="1">
            <a:spLocks noGrp="1"/>
          </p:cNvSpPr>
          <p:nvPr>
            <p:ph type="subTitle" idx="4"/>
          </p:nvPr>
        </p:nvSpPr>
        <p:spPr>
          <a:xfrm>
            <a:off x="9308425" y="2646625"/>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725" name="Google Shape;725;p63"/>
          <p:cNvSpPr txBox="1">
            <a:spLocks noGrp="1"/>
          </p:cNvSpPr>
          <p:nvPr>
            <p:ph type="subTitle" idx="5"/>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endParaRPr/>
          </a:p>
        </p:txBody>
      </p:sp>
      <p:sp>
        <p:nvSpPr>
          <p:cNvPr id="726" name="Google Shape;726;p63"/>
          <p:cNvSpPr txBox="1">
            <a:spLocks noGrp="1"/>
          </p:cNvSpPr>
          <p:nvPr>
            <p:ph type="title"/>
          </p:nvPr>
        </p:nvSpPr>
        <p:spPr>
          <a:xfrm>
            <a:off x="457200" y="1048161"/>
            <a:ext cx="5445600" cy="5571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pic>
        <p:nvPicPr>
          <p:cNvPr id="727" name="Google Shape;727;p63"/>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728" name="Google Shape;728;p63"/>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74089901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58_Timeline Option 3 | 4 Columns | 2 Line Title">
  <p:cSld name="58_Timeline Option 3 | 4 Columns | 2 Line Title">
    <p:spTree>
      <p:nvGrpSpPr>
        <p:cNvPr id="1" name="Shape 729"/>
        <p:cNvGrpSpPr/>
        <p:nvPr/>
      </p:nvGrpSpPr>
      <p:grpSpPr>
        <a:xfrm>
          <a:off x="0" y="0"/>
          <a:ext cx="0" cy="0"/>
          <a:chOff x="0" y="0"/>
          <a:chExt cx="0" cy="0"/>
        </a:xfrm>
      </p:grpSpPr>
      <p:cxnSp>
        <p:nvCxnSpPr>
          <p:cNvPr id="730" name="Google Shape;730;p64"/>
          <p:cNvCxnSpPr/>
          <p:nvPr/>
        </p:nvCxnSpPr>
        <p:spPr>
          <a:xfrm>
            <a:off x="3690322" y="2488444"/>
            <a:ext cx="2742900" cy="0"/>
          </a:xfrm>
          <a:prstGeom prst="straightConnector1">
            <a:avLst/>
          </a:prstGeom>
          <a:noFill/>
          <a:ln w="9525" cap="flat" cmpd="sng">
            <a:solidFill>
              <a:srgbClr val="72C9CA"/>
            </a:solidFill>
            <a:prstDash val="solid"/>
            <a:round/>
            <a:headEnd type="none" w="med" len="med"/>
            <a:tailEnd type="none" w="med" len="med"/>
          </a:ln>
        </p:spPr>
      </p:cxnSp>
      <p:cxnSp>
        <p:nvCxnSpPr>
          <p:cNvPr id="731" name="Google Shape;731;p64"/>
          <p:cNvCxnSpPr/>
          <p:nvPr/>
        </p:nvCxnSpPr>
        <p:spPr>
          <a:xfrm>
            <a:off x="9492676" y="2490779"/>
            <a:ext cx="3019500" cy="0"/>
          </a:xfrm>
          <a:prstGeom prst="straightConnector1">
            <a:avLst/>
          </a:prstGeom>
          <a:noFill/>
          <a:ln w="9525" cap="flat" cmpd="sng">
            <a:solidFill>
              <a:srgbClr val="00344D"/>
            </a:solidFill>
            <a:prstDash val="solid"/>
            <a:round/>
            <a:headEnd type="none" w="med" len="med"/>
            <a:tailEnd type="none" w="med" len="med"/>
          </a:ln>
        </p:spPr>
      </p:cxnSp>
      <p:cxnSp>
        <p:nvCxnSpPr>
          <p:cNvPr id="732" name="Google Shape;732;p64"/>
          <p:cNvCxnSpPr/>
          <p:nvPr/>
        </p:nvCxnSpPr>
        <p:spPr>
          <a:xfrm>
            <a:off x="6608671" y="2490779"/>
            <a:ext cx="2698500" cy="0"/>
          </a:xfrm>
          <a:prstGeom prst="straightConnector1">
            <a:avLst/>
          </a:prstGeom>
          <a:noFill/>
          <a:ln w="9525" cap="flat" cmpd="sng">
            <a:solidFill>
              <a:srgbClr val="008099"/>
            </a:solidFill>
            <a:prstDash val="solid"/>
            <a:round/>
            <a:headEnd type="none" w="med" len="med"/>
            <a:tailEnd type="none" w="med" len="med"/>
          </a:ln>
        </p:spPr>
      </p:cxnSp>
      <p:sp>
        <p:nvSpPr>
          <p:cNvPr id="733" name="Google Shape;733;p64"/>
          <p:cNvSpPr/>
          <p:nvPr/>
        </p:nvSpPr>
        <p:spPr>
          <a:xfrm>
            <a:off x="6351898" y="2329591"/>
            <a:ext cx="290700" cy="290700"/>
          </a:xfrm>
          <a:prstGeom prst="ellipse">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64"/>
          <p:cNvSpPr/>
          <p:nvPr/>
        </p:nvSpPr>
        <p:spPr>
          <a:xfrm>
            <a:off x="9308426" y="2352800"/>
            <a:ext cx="290700" cy="290700"/>
          </a:xfrm>
          <a:prstGeom prst="ellipse">
            <a:avLst/>
          </a:prstGeom>
          <a:solidFill>
            <a:srgbClr val="003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64"/>
          <p:cNvSpPr txBox="1"/>
          <p:nvPr/>
        </p:nvSpPr>
        <p:spPr>
          <a:xfrm>
            <a:off x="6310349" y="2324941"/>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200">
                <a:solidFill>
                  <a:schemeClr val="lt1"/>
                </a:solidFill>
                <a:latin typeface="Poppins Medium"/>
                <a:ea typeface="Poppins Medium"/>
                <a:cs typeface="Poppins Medium"/>
                <a:sym typeface="Poppins Medium"/>
              </a:rPr>
              <a:t>03</a:t>
            </a:r>
            <a:endParaRPr sz="1200">
              <a:solidFill>
                <a:schemeClr val="lt1"/>
              </a:solidFill>
              <a:latin typeface="Poppins Medium"/>
              <a:ea typeface="Poppins Medium"/>
              <a:cs typeface="Poppins Medium"/>
              <a:sym typeface="Poppins Medium"/>
            </a:endParaRPr>
          </a:p>
        </p:txBody>
      </p:sp>
      <p:sp>
        <p:nvSpPr>
          <p:cNvPr id="736" name="Google Shape;736;p64"/>
          <p:cNvSpPr txBox="1"/>
          <p:nvPr/>
        </p:nvSpPr>
        <p:spPr>
          <a:xfrm>
            <a:off x="9266826" y="234815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chemeClr val="lt1"/>
                </a:solidFill>
                <a:latin typeface="Poppins Medium"/>
                <a:ea typeface="Poppins Medium"/>
                <a:cs typeface="Poppins Medium"/>
                <a:sym typeface="Poppins Medium"/>
              </a:rPr>
              <a:t>04</a:t>
            </a:r>
            <a:endParaRPr sz="1100">
              <a:solidFill>
                <a:schemeClr val="lt1"/>
              </a:solidFill>
              <a:latin typeface="Poppins Medium"/>
              <a:ea typeface="Poppins Medium"/>
              <a:cs typeface="Poppins Medium"/>
              <a:sym typeface="Poppins Medium"/>
            </a:endParaRPr>
          </a:p>
        </p:txBody>
      </p:sp>
      <p:cxnSp>
        <p:nvCxnSpPr>
          <p:cNvPr id="737" name="Google Shape;737;p64"/>
          <p:cNvCxnSpPr/>
          <p:nvPr/>
        </p:nvCxnSpPr>
        <p:spPr>
          <a:xfrm flipH="1">
            <a:off x="755943" y="2498150"/>
            <a:ext cx="2658300" cy="7500"/>
          </a:xfrm>
          <a:prstGeom prst="straightConnector1">
            <a:avLst/>
          </a:prstGeom>
          <a:noFill/>
          <a:ln w="9525" cap="flat" cmpd="sng">
            <a:solidFill>
              <a:srgbClr val="00F5F3"/>
            </a:solidFill>
            <a:prstDash val="solid"/>
            <a:round/>
            <a:headEnd type="none" w="med" len="med"/>
            <a:tailEnd type="none" w="med" len="med"/>
          </a:ln>
        </p:spPr>
      </p:cxnSp>
      <p:sp>
        <p:nvSpPr>
          <p:cNvPr id="738" name="Google Shape;738;p64"/>
          <p:cNvSpPr/>
          <p:nvPr/>
        </p:nvSpPr>
        <p:spPr>
          <a:xfrm>
            <a:off x="475354" y="2352800"/>
            <a:ext cx="290700" cy="290700"/>
          </a:xfrm>
          <a:prstGeom prst="ellipse">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64"/>
          <p:cNvSpPr txBox="1"/>
          <p:nvPr/>
        </p:nvSpPr>
        <p:spPr>
          <a:xfrm>
            <a:off x="433804" y="234815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01</a:t>
            </a:r>
            <a:endParaRPr sz="1100">
              <a:solidFill>
                <a:srgbClr val="000033"/>
              </a:solidFill>
              <a:latin typeface="Poppins Medium"/>
              <a:ea typeface="Poppins Medium"/>
              <a:cs typeface="Poppins Medium"/>
              <a:sym typeface="Poppins Medium"/>
            </a:endParaRPr>
          </a:p>
        </p:txBody>
      </p:sp>
      <p:sp>
        <p:nvSpPr>
          <p:cNvPr id="740" name="Google Shape;740;p64"/>
          <p:cNvSpPr/>
          <p:nvPr/>
        </p:nvSpPr>
        <p:spPr>
          <a:xfrm>
            <a:off x="3405880" y="2352800"/>
            <a:ext cx="290700" cy="290700"/>
          </a:xfrm>
          <a:prstGeom prst="ellipse">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64"/>
          <p:cNvSpPr txBox="1"/>
          <p:nvPr/>
        </p:nvSpPr>
        <p:spPr>
          <a:xfrm>
            <a:off x="3364330" y="234815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02</a:t>
            </a:r>
            <a:endParaRPr sz="1100">
              <a:solidFill>
                <a:srgbClr val="000033"/>
              </a:solidFill>
              <a:latin typeface="Poppins Medium"/>
              <a:ea typeface="Poppins Medium"/>
              <a:cs typeface="Poppins Medium"/>
              <a:sym typeface="Poppins Medium"/>
            </a:endParaRPr>
          </a:p>
        </p:txBody>
      </p:sp>
      <p:sp>
        <p:nvSpPr>
          <p:cNvPr id="742" name="Google Shape;742;p64"/>
          <p:cNvSpPr txBox="1">
            <a:spLocks noGrp="1"/>
          </p:cNvSpPr>
          <p:nvPr>
            <p:ph type="subTitle" idx="1"/>
          </p:nvPr>
        </p:nvSpPr>
        <p:spPr>
          <a:xfrm>
            <a:off x="475350" y="293370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743" name="Google Shape;743;p64"/>
          <p:cNvSpPr txBox="1">
            <a:spLocks noGrp="1"/>
          </p:cNvSpPr>
          <p:nvPr>
            <p:ph type="subTitle" idx="2"/>
          </p:nvPr>
        </p:nvSpPr>
        <p:spPr>
          <a:xfrm>
            <a:off x="3414250" y="293370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744" name="Google Shape;744;p64"/>
          <p:cNvSpPr txBox="1">
            <a:spLocks noGrp="1"/>
          </p:cNvSpPr>
          <p:nvPr>
            <p:ph type="subTitle" idx="3"/>
          </p:nvPr>
        </p:nvSpPr>
        <p:spPr>
          <a:xfrm>
            <a:off x="6353150" y="293370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745" name="Google Shape;745;p64"/>
          <p:cNvSpPr txBox="1">
            <a:spLocks noGrp="1"/>
          </p:cNvSpPr>
          <p:nvPr>
            <p:ph type="subTitle" idx="4"/>
          </p:nvPr>
        </p:nvSpPr>
        <p:spPr>
          <a:xfrm>
            <a:off x="9308425" y="293370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746" name="Google Shape;746;p64"/>
          <p:cNvSpPr txBox="1">
            <a:spLocks noGrp="1"/>
          </p:cNvSpPr>
          <p:nvPr>
            <p:ph type="subTitle" idx="5"/>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endParaRPr/>
          </a:p>
        </p:txBody>
      </p:sp>
      <p:sp>
        <p:nvSpPr>
          <p:cNvPr id="747" name="Google Shape;747;p64"/>
          <p:cNvSpPr txBox="1">
            <a:spLocks noGrp="1"/>
          </p:cNvSpPr>
          <p:nvPr>
            <p:ph type="title"/>
          </p:nvPr>
        </p:nvSpPr>
        <p:spPr>
          <a:xfrm>
            <a:off x="457200" y="1048161"/>
            <a:ext cx="5445600" cy="8229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pic>
        <p:nvPicPr>
          <p:cNvPr id="748" name="Google Shape;748;p64"/>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749" name="Google Shape;749;p64"/>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2874048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59_Timeline Option 3 | 4 Columns | 3 Line Title">
  <p:cSld name="59_Timeline Option 3 | 4 Columns | 3 Line Title">
    <p:spTree>
      <p:nvGrpSpPr>
        <p:cNvPr id="1" name="Shape 750"/>
        <p:cNvGrpSpPr/>
        <p:nvPr/>
      </p:nvGrpSpPr>
      <p:grpSpPr>
        <a:xfrm>
          <a:off x="0" y="0"/>
          <a:ext cx="0" cy="0"/>
          <a:chOff x="0" y="0"/>
          <a:chExt cx="0" cy="0"/>
        </a:xfrm>
      </p:grpSpPr>
      <p:cxnSp>
        <p:nvCxnSpPr>
          <p:cNvPr id="751" name="Google Shape;751;p65"/>
          <p:cNvCxnSpPr/>
          <p:nvPr/>
        </p:nvCxnSpPr>
        <p:spPr>
          <a:xfrm>
            <a:off x="3690322" y="2918344"/>
            <a:ext cx="2742900" cy="0"/>
          </a:xfrm>
          <a:prstGeom prst="straightConnector1">
            <a:avLst/>
          </a:prstGeom>
          <a:noFill/>
          <a:ln w="9525" cap="flat" cmpd="sng">
            <a:solidFill>
              <a:srgbClr val="72C9CA"/>
            </a:solidFill>
            <a:prstDash val="solid"/>
            <a:round/>
            <a:headEnd type="none" w="med" len="med"/>
            <a:tailEnd type="none" w="med" len="med"/>
          </a:ln>
        </p:spPr>
      </p:cxnSp>
      <p:cxnSp>
        <p:nvCxnSpPr>
          <p:cNvPr id="752" name="Google Shape;752;p65"/>
          <p:cNvCxnSpPr/>
          <p:nvPr/>
        </p:nvCxnSpPr>
        <p:spPr>
          <a:xfrm>
            <a:off x="9492676" y="2920679"/>
            <a:ext cx="3019500" cy="0"/>
          </a:xfrm>
          <a:prstGeom prst="straightConnector1">
            <a:avLst/>
          </a:prstGeom>
          <a:noFill/>
          <a:ln w="9525" cap="flat" cmpd="sng">
            <a:solidFill>
              <a:srgbClr val="00344D"/>
            </a:solidFill>
            <a:prstDash val="solid"/>
            <a:round/>
            <a:headEnd type="none" w="med" len="med"/>
            <a:tailEnd type="none" w="med" len="med"/>
          </a:ln>
        </p:spPr>
      </p:cxnSp>
      <p:cxnSp>
        <p:nvCxnSpPr>
          <p:cNvPr id="753" name="Google Shape;753;p65"/>
          <p:cNvCxnSpPr/>
          <p:nvPr/>
        </p:nvCxnSpPr>
        <p:spPr>
          <a:xfrm>
            <a:off x="6608671" y="2920679"/>
            <a:ext cx="2698500" cy="0"/>
          </a:xfrm>
          <a:prstGeom prst="straightConnector1">
            <a:avLst/>
          </a:prstGeom>
          <a:noFill/>
          <a:ln w="9525" cap="flat" cmpd="sng">
            <a:solidFill>
              <a:srgbClr val="008099"/>
            </a:solidFill>
            <a:prstDash val="solid"/>
            <a:round/>
            <a:headEnd type="none" w="med" len="med"/>
            <a:tailEnd type="none" w="med" len="med"/>
          </a:ln>
        </p:spPr>
      </p:cxnSp>
      <p:sp>
        <p:nvSpPr>
          <p:cNvPr id="754" name="Google Shape;754;p65"/>
          <p:cNvSpPr/>
          <p:nvPr/>
        </p:nvSpPr>
        <p:spPr>
          <a:xfrm>
            <a:off x="6351898" y="2759491"/>
            <a:ext cx="290700" cy="290700"/>
          </a:xfrm>
          <a:prstGeom prst="ellipse">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65"/>
          <p:cNvSpPr/>
          <p:nvPr/>
        </p:nvSpPr>
        <p:spPr>
          <a:xfrm>
            <a:off x="9308426" y="2782700"/>
            <a:ext cx="290700" cy="290700"/>
          </a:xfrm>
          <a:prstGeom prst="ellipse">
            <a:avLst/>
          </a:prstGeom>
          <a:solidFill>
            <a:srgbClr val="003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65"/>
          <p:cNvSpPr txBox="1"/>
          <p:nvPr/>
        </p:nvSpPr>
        <p:spPr>
          <a:xfrm>
            <a:off x="6310349" y="2754841"/>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200">
                <a:solidFill>
                  <a:schemeClr val="lt1"/>
                </a:solidFill>
                <a:latin typeface="Poppins Medium"/>
                <a:ea typeface="Poppins Medium"/>
                <a:cs typeface="Poppins Medium"/>
                <a:sym typeface="Poppins Medium"/>
              </a:rPr>
              <a:t>03</a:t>
            </a:r>
            <a:endParaRPr sz="1200">
              <a:solidFill>
                <a:schemeClr val="lt1"/>
              </a:solidFill>
              <a:latin typeface="Poppins Medium"/>
              <a:ea typeface="Poppins Medium"/>
              <a:cs typeface="Poppins Medium"/>
              <a:sym typeface="Poppins Medium"/>
            </a:endParaRPr>
          </a:p>
        </p:txBody>
      </p:sp>
      <p:sp>
        <p:nvSpPr>
          <p:cNvPr id="757" name="Google Shape;757;p65"/>
          <p:cNvSpPr txBox="1"/>
          <p:nvPr/>
        </p:nvSpPr>
        <p:spPr>
          <a:xfrm>
            <a:off x="9266826" y="277805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chemeClr val="lt1"/>
                </a:solidFill>
                <a:latin typeface="Poppins Medium"/>
                <a:ea typeface="Poppins Medium"/>
                <a:cs typeface="Poppins Medium"/>
                <a:sym typeface="Poppins Medium"/>
              </a:rPr>
              <a:t>04</a:t>
            </a:r>
            <a:endParaRPr sz="1100">
              <a:solidFill>
                <a:schemeClr val="lt1"/>
              </a:solidFill>
              <a:latin typeface="Poppins Medium"/>
              <a:ea typeface="Poppins Medium"/>
              <a:cs typeface="Poppins Medium"/>
              <a:sym typeface="Poppins Medium"/>
            </a:endParaRPr>
          </a:p>
        </p:txBody>
      </p:sp>
      <p:cxnSp>
        <p:nvCxnSpPr>
          <p:cNvPr id="758" name="Google Shape;758;p65"/>
          <p:cNvCxnSpPr/>
          <p:nvPr/>
        </p:nvCxnSpPr>
        <p:spPr>
          <a:xfrm rot="10800000" flipH="1">
            <a:off x="755943" y="2928050"/>
            <a:ext cx="2658300" cy="7500"/>
          </a:xfrm>
          <a:prstGeom prst="straightConnector1">
            <a:avLst/>
          </a:prstGeom>
          <a:noFill/>
          <a:ln w="9525" cap="flat" cmpd="sng">
            <a:solidFill>
              <a:srgbClr val="00F5F3"/>
            </a:solidFill>
            <a:prstDash val="solid"/>
            <a:round/>
            <a:headEnd type="none" w="med" len="med"/>
            <a:tailEnd type="none" w="med" len="med"/>
          </a:ln>
        </p:spPr>
      </p:cxnSp>
      <p:sp>
        <p:nvSpPr>
          <p:cNvPr id="759" name="Google Shape;759;p65"/>
          <p:cNvSpPr/>
          <p:nvPr/>
        </p:nvSpPr>
        <p:spPr>
          <a:xfrm>
            <a:off x="475354" y="2782700"/>
            <a:ext cx="290700" cy="290700"/>
          </a:xfrm>
          <a:prstGeom prst="ellipse">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65"/>
          <p:cNvSpPr txBox="1"/>
          <p:nvPr/>
        </p:nvSpPr>
        <p:spPr>
          <a:xfrm>
            <a:off x="433804" y="277805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01</a:t>
            </a:r>
            <a:endParaRPr sz="1100">
              <a:solidFill>
                <a:srgbClr val="000033"/>
              </a:solidFill>
              <a:latin typeface="Poppins Medium"/>
              <a:ea typeface="Poppins Medium"/>
              <a:cs typeface="Poppins Medium"/>
              <a:sym typeface="Poppins Medium"/>
            </a:endParaRPr>
          </a:p>
        </p:txBody>
      </p:sp>
      <p:sp>
        <p:nvSpPr>
          <p:cNvPr id="761" name="Google Shape;761;p65"/>
          <p:cNvSpPr/>
          <p:nvPr/>
        </p:nvSpPr>
        <p:spPr>
          <a:xfrm>
            <a:off x="3405880" y="2782700"/>
            <a:ext cx="290700" cy="290700"/>
          </a:xfrm>
          <a:prstGeom prst="ellipse">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65"/>
          <p:cNvSpPr txBox="1"/>
          <p:nvPr/>
        </p:nvSpPr>
        <p:spPr>
          <a:xfrm>
            <a:off x="3364330" y="277805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02</a:t>
            </a:r>
            <a:endParaRPr sz="1100">
              <a:solidFill>
                <a:srgbClr val="000033"/>
              </a:solidFill>
              <a:latin typeface="Poppins Medium"/>
              <a:ea typeface="Poppins Medium"/>
              <a:cs typeface="Poppins Medium"/>
              <a:sym typeface="Poppins Medium"/>
            </a:endParaRPr>
          </a:p>
        </p:txBody>
      </p:sp>
      <p:sp>
        <p:nvSpPr>
          <p:cNvPr id="763" name="Google Shape;763;p65"/>
          <p:cNvSpPr txBox="1">
            <a:spLocks noGrp="1"/>
          </p:cNvSpPr>
          <p:nvPr>
            <p:ph type="subTitle" idx="1"/>
          </p:nvPr>
        </p:nvSpPr>
        <p:spPr>
          <a:xfrm>
            <a:off x="475350" y="336360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764" name="Google Shape;764;p65"/>
          <p:cNvSpPr txBox="1">
            <a:spLocks noGrp="1"/>
          </p:cNvSpPr>
          <p:nvPr>
            <p:ph type="subTitle" idx="2"/>
          </p:nvPr>
        </p:nvSpPr>
        <p:spPr>
          <a:xfrm>
            <a:off x="3414250" y="336360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765" name="Google Shape;765;p65"/>
          <p:cNvSpPr txBox="1">
            <a:spLocks noGrp="1"/>
          </p:cNvSpPr>
          <p:nvPr>
            <p:ph type="subTitle" idx="3"/>
          </p:nvPr>
        </p:nvSpPr>
        <p:spPr>
          <a:xfrm>
            <a:off x="6353150" y="336360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766" name="Google Shape;766;p65"/>
          <p:cNvSpPr txBox="1">
            <a:spLocks noGrp="1"/>
          </p:cNvSpPr>
          <p:nvPr>
            <p:ph type="subTitle" idx="4"/>
          </p:nvPr>
        </p:nvSpPr>
        <p:spPr>
          <a:xfrm>
            <a:off x="9308425" y="336360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767" name="Google Shape;767;p65"/>
          <p:cNvSpPr txBox="1">
            <a:spLocks noGrp="1"/>
          </p:cNvSpPr>
          <p:nvPr>
            <p:ph type="subTitle" idx="5"/>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endParaRPr/>
          </a:p>
        </p:txBody>
      </p:sp>
      <p:sp>
        <p:nvSpPr>
          <p:cNvPr id="768" name="Google Shape;768;p65"/>
          <p:cNvSpPr txBox="1">
            <a:spLocks noGrp="1"/>
          </p:cNvSpPr>
          <p:nvPr>
            <p:ph type="title"/>
          </p:nvPr>
        </p:nvSpPr>
        <p:spPr>
          <a:xfrm>
            <a:off x="457200" y="1048161"/>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pic>
        <p:nvPicPr>
          <p:cNvPr id="769" name="Google Shape;769;p65"/>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770" name="Google Shape;770;p65"/>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00575133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60_Timeline Option 3 | 5 Columns | 1 Line Title">
  <p:cSld name="60_Timeline Option 3 | 5 Columns | 1 Line Title">
    <p:spTree>
      <p:nvGrpSpPr>
        <p:cNvPr id="1" name="Shape 771"/>
        <p:cNvGrpSpPr/>
        <p:nvPr/>
      </p:nvGrpSpPr>
      <p:grpSpPr>
        <a:xfrm>
          <a:off x="0" y="0"/>
          <a:ext cx="0" cy="0"/>
          <a:chOff x="0" y="0"/>
          <a:chExt cx="0" cy="0"/>
        </a:xfrm>
      </p:grpSpPr>
      <p:cxnSp>
        <p:nvCxnSpPr>
          <p:cNvPr id="772" name="Google Shape;772;p66"/>
          <p:cNvCxnSpPr/>
          <p:nvPr/>
        </p:nvCxnSpPr>
        <p:spPr>
          <a:xfrm>
            <a:off x="3690322" y="2201369"/>
            <a:ext cx="2742900" cy="0"/>
          </a:xfrm>
          <a:prstGeom prst="straightConnector1">
            <a:avLst/>
          </a:prstGeom>
          <a:noFill/>
          <a:ln w="9525" cap="flat" cmpd="sng">
            <a:solidFill>
              <a:srgbClr val="72C9CA"/>
            </a:solidFill>
            <a:prstDash val="solid"/>
            <a:round/>
            <a:headEnd type="none" w="med" len="med"/>
            <a:tailEnd type="none" w="med" len="med"/>
          </a:ln>
        </p:spPr>
      </p:cxnSp>
      <p:cxnSp>
        <p:nvCxnSpPr>
          <p:cNvPr id="773" name="Google Shape;773;p66"/>
          <p:cNvCxnSpPr/>
          <p:nvPr/>
        </p:nvCxnSpPr>
        <p:spPr>
          <a:xfrm>
            <a:off x="9492676" y="2203704"/>
            <a:ext cx="3019500" cy="0"/>
          </a:xfrm>
          <a:prstGeom prst="straightConnector1">
            <a:avLst/>
          </a:prstGeom>
          <a:noFill/>
          <a:ln w="9525" cap="flat" cmpd="sng">
            <a:solidFill>
              <a:srgbClr val="00344D"/>
            </a:solidFill>
            <a:prstDash val="solid"/>
            <a:round/>
            <a:headEnd type="none" w="med" len="med"/>
            <a:tailEnd type="none" w="med" len="med"/>
          </a:ln>
        </p:spPr>
      </p:cxnSp>
      <p:cxnSp>
        <p:nvCxnSpPr>
          <p:cNvPr id="774" name="Google Shape;774;p66"/>
          <p:cNvCxnSpPr/>
          <p:nvPr/>
        </p:nvCxnSpPr>
        <p:spPr>
          <a:xfrm>
            <a:off x="6608671" y="2203704"/>
            <a:ext cx="2698500" cy="0"/>
          </a:xfrm>
          <a:prstGeom prst="straightConnector1">
            <a:avLst/>
          </a:prstGeom>
          <a:noFill/>
          <a:ln w="9525" cap="flat" cmpd="sng">
            <a:solidFill>
              <a:srgbClr val="008099"/>
            </a:solidFill>
            <a:prstDash val="solid"/>
            <a:round/>
            <a:headEnd type="none" w="med" len="med"/>
            <a:tailEnd type="none" w="med" len="med"/>
          </a:ln>
        </p:spPr>
      </p:cxnSp>
      <p:cxnSp>
        <p:nvCxnSpPr>
          <p:cNvPr id="775" name="Google Shape;775;p66"/>
          <p:cNvCxnSpPr/>
          <p:nvPr/>
        </p:nvCxnSpPr>
        <p:spPr>
          <a:xfrm rot="10800000" flipH="1">
            <a:off x="755943" y="2211075"/>
            <a:ext cx="2658300" cy="7500"/>
          </a:xfrm>
          <a:prstGeom prst="straightConnector1">
            <a:avLst/>
          </a:prstGeom>
          <a:noFill/>
          <a:ln w="9525" cap="flat" cmpd="sng">
            <a:solidFill>
              <a:srgbClr val="00F5F3"/>
            </a:solidFill>
            <a:prstDash val="solid"/>
            <a:round/>
            <a:headEnd type="none" w="med" len="med"/>
            <a:tailEnd type="none" w="med" len="med"/>
          </a:ln>
        </p:spPr>
      </p:cxnSp>
      <p:cxnSp>
        <p:nvCxnSpPr>
          <p:cNvPr id="776" name="Google Shape;776;p66"/>
          <p:cNvCxnSpPr/>
          <p:nvPr/>
        </p:nvCxnSpPr>
        <p:spPr>
          <a:xfrm>
            <a:off x="7469377" y="2205271"/>
            <a:ext cx="2010900" cy="0"/>
          </a:xfrm>
          <a:prstGeom prst="straightConnector1">
            <a:avLst/>
          </a:prstGeom>
          <a:noFill/>
          <a:ln w="9525" cap="flat" cmpd="sng">
            <a:solidFill>
              <a:srgbClr val="008099"/>
            </a:solidFill>
            <a:prstDash val="solid"/>
            <a:round/>
            <a:headEnd type="none" w="med" len="med"/>
            <a:tailEnd type="none" w="med" len="med"/>
          </a:ln>
        </p:spPr>
      </p:cxnSp>
      <p:cxnSp>
        <p:nvCxnSpPr>
          <p:cNvPr id="777" name="Google Shape;777;p66"/>
          <p:cNvCxnSpPr/>
          <p:nvPr/>
        </p:nvCxnSpPr>
        <p:spPr>
          <a:xfrm>
            <a:off x="9664525" y="2205271"/>
            <a:ext cx="3019500" cy="0"/>
          </a:xfrm>
          <a:prstGeom prst="straightConnector1">
            <a:avLst/>
          </a:prstGeom>
          <a:noFill/>
          <a:ln w="9525" cap="flat" cmpd="sng">
            <a:solidFill>
              <a:srgbClr val="00344D"/>
            </a:solidFill>
            <a:prstDash val="solid"/>
            <a:round/>
            <a:headEnd type="none" w="med" len="med"/>
            <a:tailEnd type="none" w="med" len="med"/>
          </a:ln>
        </p:spPr>
      </p:cxnSp>
      <p:cxnSp>
        <p:nvCxnSpPr>
          <p:cNvPr id="778" name="Google Shape;778;p66"/>
          <p:cNvCxnSpPr/>
          <p:nvPr/>
        </p:nvCxnSpPr>
        <p:spPr>
          <a:xfrm>
            <a:off x="5220952" y="2205271"/>
            <a:ext cx="2010900" cy="0"/>
          </a:xfrm>
          <a:prstGeom prst="straightConnector1">
            <a:avLst/>
          </a:prstGeom>
          <a:noFill/>
          <a:ln w="9525" cap="flat" cmpd="sng">
            <a:solidFill>
              <a:srgbClr val="539DB5"/>
            </a:solidFill>
            <a:prstDash val="solid"/>
            <a:round/>
            <a:headEnd type="none" w="med" len="med"/>
            <a:tailEnd type="none" w="med" len="med"/>
          </a:ln>
        </p:spPr>
      </p:cxnSp>
      <p:cxnSp>
        <p:nvCxnSpPr>
          <p:cNvPr id="779" name="Google Shape;779;p66"/>
          <p:cNvCxnSpPr/>
          <p:nvPr/>
        </p:nvCxnSpPr>
        <p:spPr>
          <a:xfrm>
            <a:off x="2892395" y="2205271"/>
            <a:ext cx="2077200" cy="0"/>
          </a:xfrm>
          <a:prstGeom prst="straightConnector1">
            <a:avLst/>
          </a:prstGeom>
          <a:noFill/>
          <a:ln w="9525" cap="flat" cmpd="sng">
            <a:solidFill>
              <a:srgbClr val="72C9CA"/>
            </a:solidFill>
            <a:prstDash val="solid"/>
            <a:round/>
            <a:headEnd type="none" w="med" len="med"/>
            <a:tailEnd type="none" w="med" len="med"/>
          </a:ln>
        </p:spPr>
      </p:cxnSp>
      <p:cxnSp>
        <p:nvCxnSpPr>
          <p:cNvPr id="780" name="Google Shape;780;p66"/>
          <p:cNvCxnSpPr/>
          <p:nvPr/>
        </p:nvCxnSpPr>
        <p:spPr>
          <a:xfrm>
            <a:off x="723200" y="2215285"/>
            <a:ext cx="2036100" cy="0"/>
          </a:xfrm>
          <a:prstGeom prst="straightConnector1">
            <a:avLst/>
          </a:prstGeom>
          <a:noFill/>
          <a:ln w="9525" cap="flat" cmpd="sng">
            <a:solidFill>
              <a:srgbClr val="00F5F3"/>
            </a:solidFill>
            <a:prstDash val="solid"/>
            <a:round/>
            <a:headEnd type="none" w="med" len="med"/>
            <a:tailEnd type="none" w="med" len="med"/>
          </a:ln>
        </p:spPr>
      </p:cxnSp>
      <p:sp>
        <p:nvSpPr>
          <p:cNvPr id="781" name="Google Shape;781;p66"/>
          <p:cNvSpPr/>
          <p:nvPr/>
        </p:nvSpPr>
        <p:spPr>
          <a:xfrm>
            <a:off x="2736857" y="2065725"/>
            <a:ext cx="290700" cy="290700"/>
          </a:xfrm>
          <a:prstGeom prst="ellipse">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66"/>
          <p:cNvSpPr/>
          <p:nvPr/>
        </p:nvSpPr>
        <p:spPr>
          <a:xfrm>
            <a:off x="4969027" y="2042516"/>
            <a:ext cx="290700" cy="290700"/>
          </a:xfrm>
          <a:prstGeom prst="ellipse">
            <a:avLst/>
          </a:prstGeom>
          <a:solidFill>
            <a:srgbClr val="539D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66"/>
          <p:cNvSpPr/>
          <p:nvPr/>
        </p:nvSpPr>
        <p:spPr>
          <a:xfrm>
            <a:off x="9452077" y="2042525"/>
            <a:ext cx="290700" cy="290700"/>
          </a:xfrm>
          <a:prstGeom prst="ellipse">
            <a:avLst/>
          </a:prstGeom>
          <a:solidFill>
            <a:srgbClr val="003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66"/>
          <p:cNvSpPr txBox="1"/>
          <p:nvPr/>
        </p:nvSpPr>
        <p:spPr>
          <a:xfrm>
            <a:off x="2695307" y="2059949"/>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02</a:t>
            </a:r>
            <a:endParaRPr sz="1100">
              <a:solidFill>
                <a:srgbClr val="000033"/>
              </a:solidFill>
              <a:latin typeface="Poppins Medium"/>
              <a:ea typeface="Poppins Medium"/>
              <a:cs typeface="Poppins Medium"/>
              <a:sym typeface="Poppins Medium"/>
            </a:endParaRPr>
          </a:p>
        </p:txBody>
      </p:sp>
      <p:sp>
        <p:nvSpPr>
          <p:cNvPr id="785" name="Google Shape;785;p66"/>
          <p:cNvSpPr txBox="1"/>
          <p:nvPr/>
        </p:nvSpPr>
        <p:spPr>
          <a:xfrm>
            <a:off x="4927477" y="2049475"/>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200">
                <a:solidFill>
                  <a:schemeClr val="lt1"/>
                </a:solidFill>
                <a:latin typeface="Poppins Medium"/>
                <a:ea typeface="Poppins Medium"/>
                <a:cs typeface="Poppins Medium"/>
                <a:sym typeface="Poppins Medium"/>
              </a:rPr>
              <a:t>03</a:t>
            </a:r>
            <a:endParaRPr sz="1200">
              <a:solidFill>
                <a:schemeClr val="lt1"/>
              </a:solidFill>
              <a:latin typeface="Poppins Medium"/>
              <a:ea typeface="Poppins Medium"/>
              <a:cs typeface="Poppins Medium"/>
              <a:sym typeface="Poppins Medium"/>
            </a:endParaRPr>
          </a:p>
        </p:txBody>
      </p:sp>
      <p:sp>
        <p:nvSpPr>
          <p:cNvPr id="786" name="Google Shape;786;p66"/>
          <p:cNvSpPr txBox="1"/>
          <p:nvPr/>
        </p:nvSpPr>
        <p:spPr>
          <a:xfrm>
            <a:off x="9410477" y="2049475"/>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chemeClr val="lt1"/>
                </a:solidFill>
                <a:latin typeface="Poppins Medium"/>
                <a:ea typeface="Poppins Medium"/>
                <a:cs typeface="Poppins Medium"/>
                <a:sym typeface="Poppins Medium"/>
              </a:rPr>
              <a:t>05</a:t>
            </a:r>
            <a:endParaRPr sz="1100">
              <a:solidFill>
                <a:schemeClr val="lt1"/>
              </a:solidFill>
              <a:latin typeface="Poppins Medium"/>
              <a:ea typeface="Poppins Medium"/>
              <a:cs typeface="Poppins Medium"/>
              <a:sym typeface="Poppins Medium"/>
            </a:endParaRPr>
          </a:p>
        </p:txBody>
      </p:sp>
      <p:sp>
        <p:nvSpPr>
          <p:cNvPr id="787" name="Google Shape;787;p66"/>
          <p:cNvSpPr/>
          <p:nvPr/>
        </p:nvSpPr>
        <p:spPr>
          <a:xfrm>
            <a:off x="7221030" y="2042516"/>
            <a:ext cx="290700" cy="290700"/>
          </a:xfrm>
          <a:prstGeom prst="ellipse">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66"/>
          <p:cNvSpPr txBox="1"/>
          <p:nvPr/>
        </p:nvSpPr>
        <p:spPr>
          <a:xfrm>
            <a:off x="7113298" y="2049475"/>
            <a:ext cx="506100" cy="300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600"/>
              <a:buNone/>
            </a:pPr>
            <a:r>
              <a:rPr lang="en" sz="1200">
                <a:solidFill>
                  <a:schemeClr val="lt1"/>
                </a:solidFill>
                <a:latin typeface="Poppins Medium"/>
                <a:ea typeface="Poppins Medium"/>
                <a:cs typeface="Poppins Medium"/>
                <a:sym typeface="Poppins Medium"/>
              </a:rPr>
              <a:t>04</a:t>
            </a:r>
            <a:endParaRPr sz="1200">
              <a:solidFill>
                <a:schemeClr val="lt1"/>
              </a:solidFill>
              <a:latin typeface="Poppins Medium"/>
              <a:ea typeface="Poppins Medium"/>
              <a:cs typeface="Poppins Medium"/>
              <a:sym typeface="Poppins Medium"/>
            </a:endParaRPr>
          </a:p>
        </p:txBody>
      </p:sp>
      <p:sp>
        <p:nvSpPr>
          <p:cNvPr id="789" name="Google Shape;789;p66"/>
          <p:cNvSpPr/>
          <p:nvPr/>
        </p:nvSpPr>
        <p:spPr>
          <a:xfrm>
            <a:off x="475354" y="2065725"/>
            <a:ext cx="290700" cy="290700"/>
          </a:xfrm>
          <a:prstGeom prst="ellipse">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66"/>
          <p:cNvSpPr txBox="1"/>
          <p:nvPr/>
        </p:nvSpPr>
        <p:spPr>
          <a:xfrm>
            <a:off x="433804" y="2061075"/>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01</a:t>
            </a:r>
            <a:endParaRPr sz="1100">
              <a:solidFill>
                <a:srgbClr val="000033"/>
              </a:solidFill>
              <a:latin typeface="Poppins Medium"/>
              <a:ea typeface="Poppins Medium"/>
              <a:cs typeface="Poppins Medium"/>
              <a:sym typeface="Poppins Medium"/>
            </a:endParaRPr>
          </a:p>
        </p:txBody>
      </p:sp>
      <p:sp>
        <p:nvSpPr>
          <p:cNvPr id="791" name="Google Shape;791;p66"/>
          <p:cNvSpPr txBox="1">
            <a:spLocks noGrp="1"/>
          </p:cNvSpPr>
          <p:nvPr>
            <p:ph type="subTitle" idx="1"/>
          </p:nvPr>
        </p:nvSpPr>
        <p:spPr>
          <a:xfrm>
            <a:off x="475350" y="2646625"/>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792" name="Google Shape;792;p66"/>
          <p:cNvSpPr txBox="1">
            <a:spLocks noGrp="1"/>
          </p:cNvSpPr>
          <p:nvPr>
            <p:ph type="subTitle" idx="2"/>
          </p:nvPr>
        </p:nvSpPr>
        <p:spPr>
          <a:xfrm>
            <a:off x="2736850" y="2646625"/>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793" name="Google Shape;793;p66"/>
          <p:cNvSpPr txBox="1">
            <a:spLocks noGrp="1"/>
          </p:cNvSpPr>
          <p:nvPr>
            <p:ph type="subTitle" idx="3"/>
          </p:nvPr>
        </p:nvSpPr>
        <p:spPr>
          <a:xfrm>
            <a:off x="4998350" y="2646625"/>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794" name="Google Shape;794;p66"/>
          <p:cNvSpPr txBox="1">
            <a:spLocks noGrp="1"/>
          </p:cNvSpPr>
          <p:nvPr>
            <p:ph type="subTitle" idx="4"/>
          </p:nvPr>
        </p:nvSpPr>
        <p:spPr>
          <a:xfrm>
            <a:off x="7221025" y="2646625"/>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795" name="Google Shape;795;p66"/>
          <p:cNvSpPr txBox="1">
            <a:spLocks noGrp="1"/>
          </p:cNvSpPr>
          <p:nvPr>
            <p:ph type="subTitle" idx="5"/>
          </p:nvPr>
        </p:nvSpPr>
        <p:spPr>
          <a:xfrm>
            <a:off x="9443700" y="2646625"/>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796" name="Google Shape;796;p66"/>
          <p:cNvSpPr txBox="1">
            <a:spLocks noGrp="1"/>
          </p:cNvSpPr>
          <p:nvPr>
            <p:ph type="subTitle" idx="6"/>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endParaRPr/>
          </a:p>
        </p:txBody>
      </p:sp>
      <p:sp>
        <p:nvSpPr>
          <p:cNvPr id="797" name="Google Shape;797;p66"/>
          <p:cNvSpPr txBox="1">
            <a:spLocks noGrp="1"/>
          </p:cNvSpPr>
          <p:nvPr>
            <p:ph type="title"/>
          </p:nvPr>
        </p:nvSpPr>
        <p:spPr>
          <a:xfrm>
            <a:off x="457200" y="1048161"/>
            <a:ext cx="5445600" cy="5571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pic>
        <p:nvPicPr>
          <p:cNvPr id="798" name="Google Shape;798;p66"/>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799" name="Google Shape;799;p66"/>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237644937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61_Timeline Option 3 | 5 Columns | 2 Line Title">
  <p:cSld name="61_Timeline Option 3 | 5 Columns | 2 Line Title">
    <p:spTree>
      <p:nvGrpSpPr>
        <p:cNvPr id="1" name="Shape 800"/>
        <p:cNvGrpSpPr/>
        <p:nvPr/>
      </p:nvGrpSpPr>
      <p:grpSpPr>
        <a:xfrm>
          <a:off x="0" y="0"/>
          <a:ext cx="0" cy="0"/>
          <a:chOff x="0" y="0"/>
          <a:chExt cx="0" cy="0"/>
        </a:xfrm>
      </p:grpSpPr>
      <p:cxnSp>
        <p:nvCxnSpPr>
          <p:cNvPr id="801" name="Google Shape;801;p67"/>
          <p:cNvCxnSpPr/>
          <p:nvPr/>
        </p:nvCxnSpPr>
        <p:spPr>
          <a:xfrm>
            <a:off x="3690322" y="2483794"/>
            <a:ext cx="2742900" cy="0"/>
          </a:xfrm>
          <a:prstGeom prst="straightConnector1">
            <a:avLst/>
          </a:prstGeom>
          <a:noFill/>
          <a:ln w="9525" cap="flat" cmpd="sng">
            <a:solidFill>
              <a:srgbClr val="72C9CA"/>
            </a:solidFill>
            <a:prstDash val="solid"/>
            <a:round/>
            <a:headEnd type="none" w="med" len="med"/>
            <a:tailEnd type="none" w="med" len="med"/>
          </a:ln>
        </p:spPr>
      </p:cxnSp>
      <p:cxnSp>
        <p:nvCxnSpPr>
          <p:cNvPr id="802" name="Google Shape;802;p67"/>
          <p:cNvCxnSpPr/>
          <p:nvPr/>
        </p:nvCxnSpPr>
        <p:spPr>
          <a:xfrm>
            <a:off x="9492676" y="2486129"/>
            <a:ext cx="3019500" cy="0"/>
          </a:xfrm>
          <a:prstGeom prst="straightConnector1">
            <a:avLst/>
          </a:prstGeom>
          <a:noFill/>
          <a:ln w="9525" cap="flat" cmpd="sng">
            <a:solidFill>
              <a:srgbClr val="00344D"/>
            </a:solidFill>
            <a:prstDash val="solid"/>
            <a:round/>
            <a:headEnd type="none" w="med" len="med"/>
            <a:tailEnd type="none" w="med" len="med"/>
          </a:ln>
        </p:spPr>
      </p:cxnSp>
      <p:cxnSp>
        <p:nvCxnSpPr>
          <p:cNvPr id="803" name="Google Shape;803;p67"/>
          <p:cNvCxnSpPr/>
          <p:nvPr/>
        </p:nvCxnSpPr>
        <p:spPr>
          <a:xfrm>
            <a:off x="6608671" y="2486129"/>
            <a:ext cx="2698500" cy="0"/>
          </a:xfrm>
          <a:prstGeom prst="straightConnector1">
            <a:avLst/>
          </a:prstGeom>
          <a:noFill/>
          <a:ln w="9525" cap="flat" cmpd="sng">
            <a:solidFill>
              <a:srgbClr val="008099"/>
            </a:solidFill>
            <a:prstDash val="solid"/>
            <a:round/>
            <a:headEnd type="none" w="med" len="med"/>
            <a:tailEnd type="none" w="med" len="med"/>
          </a:ln>
        </p:spPr>
      </p:cxnSp>
      <p:cxnSp>
        <p:nvCxnSpPr>
          <p:cNvPr id="804" name="Google Shape;804;p67"/>
          <p:cNvCxnSpPr/>
          <p:nvPr/>
        </p:nvCxnSpPr>
        <p:spPr>
          <a:xfrm rot="10800000" flipH="1">
            <a:off x="755943" y="2493500"/>
            <a:ext cx="2658300" cy="7500"/>
          </a:xfrm>
          <a:prstGeom prst="straightConnector1">
            <a:avLst/>
          </a:prstGeom>
          <a:noFill/>
          <a:ln w="9525" cap="flat" cmpd="sng">
            <a:solidFill>
              <a:srgbClr val="00F5F3"/>
            </a:solidFill>
            <a:prstDash val="solid"/>
            <a:round/>
            <a:headEnd type="none" w="med" len="med"/>
            <a:tailEnd type="none" w="med" len="med"/>
          </a:ln>
        </p:spPr>
      </p:cxnSp>
      <p:cxnSp>
        <p:nvCxnSpPr>
          <p:cNvPr id="805" name="Google Shape;805;p67"/>
          <p:cNvCxnSpPr/>
          <p:nvPr/>
        </p:nvCxnSpPr>
        <p:spPr>
          <a:xfrm>
            <a:off x="7469377" y="2487696"/>
            <a:ext cx="2010900" cy="0"/>
          </a:xfrm>
          <a:prstGeom prst="straightConnector1">
            <a:avLst/>
          </a:prstGeom>
          <a:noFill/>
          <a:ln w="9525" cap="flat" cmpd="sng">
            <a:solidFill>
              <a:srgbClr val="008099"/>
            </a:solidFill>
            <a:prstDash val="solid"/>
            <a:round/>
            <a:headEnd type="none" w="med" len="med"/>
            <a:tailEnd type="none" w="med" len="med"/>
          </a:ln>
        </p:spPr>
      </p:cxnSp>
      <p:cxnSp>
        <p:nvCxnSpPr>
          <p:cNvPr id="806" name="Google Shape;806;p67"/>
          <p:cNvCxnSpPr/>
          <p:nvPr/>
        </p:nvCxnSpPr>
        <p:spPr>
          <a:xfrm>
            <a:off x="9664525" y="2487696"/>
            <a:ext cx="3019500" cy="0"/>
          </a:xfrm>
          <a:prstGeom prst="straightConnector1">
            <a:avLst/>
          </a:prstGeom>
          <a:noFill/>
          <a:ln w="9525" cap="flat" cmpd="sng">
            <a:solidFill>
              <a:srgbClr val="00344D"/>
            </a:solidFill>
            <a:prstDash val="solid"/>
            <a:round/>
            <a:headEnd type="none" w="med" len="med"/>
            <a:tailEnd type="none" w="med" len="med"/>
          </a:ln>
        </p:spPr>
      </p:cxnSp>
      <p:cxnSp>
        <p:nvCxnSpPr>
          <p:cNvPr id="807" name="Google Shape;807;p67"/>
          <p:cNvCxnSpPr/>
          <p:nvPr/>
        </p:nvCxnSpPr>
        <p:spPr>
          <a:xfrm>
            <a:off x="5220952" y="2487696"/>
            <a:ext cx="2010900" cy="0"/>
          </a:xfrm>
          <a:prstGeom prst="straightConnector1">
            <a:avLst/>
          </a:prstGeom>
          <a:noFill/>
          <a:ln w="9525" cap="flat" cmpd="sng">
            <a:solidFill>
              <a:srgbClr val="539DB5"/>
            </a:solidFill>
            <a:prstDash val="solid"/>
            <a:round/>
            <a:headEnd type="none" w="med" len="med"/>
            <a:tailEnd type="none" w="med" len="med"/>
          </a:ln>
        </p:spPr>
      </p:cxnSp>
      <p:cxnSp>
        <p:nvCxnSpPr>
          <p:cNvPr id="808" name="Google Shape;808;p67"/>
          <p:cNvCxnSpPr/>
          <p:nvPr/>
        </p:nvCxnSpPr>
        <p:spPr>
          <a:xfrm>
            <a:off x="2892395" y="2487696"/>
            <a:ext cx="2077200" cy="0"/>
          </a:xfrm>
          <a:prstGeom prst="straightConnector1">
            <a:avLst/>
          </a:prstGeom>
          <a:noFill/>
          <a:ln w="9525" cap="flat" cmpd="sng">
            <a:solidFill>
              <a:srgbClr val="72C9CA"/>
            </a:solidFill>
            <a:prstDash val="solid"/>
            <a:round/>
            <a:headEnd type="none" w="med" len="med"/>
            <a:tailEnd type="none" w="med" len="med"/>
          </a:ln>
        </p:spPr>
      </p:cxnSp>
      <p:cxnSp>
        <p:nvCxnSpPr>
          <p:cNvPr id="809" name="Google Shape;809;p67"/>
          <p:cNvCxnSpPr/>
          <p:nvPr/>
        </p:nvCxnSpPr>
        <p:spPr>
          <a:xfrm>
            <a:off x="723200" y="2497710"/>
            <a:ext cx="2036100" cy="0"/>
          </a:xfrm>
          <a:prstGeom prst="straightConnector1">
            <a:avLst/>
          </a:prstGeom>
          <a:noFill/>
          <a:ln w="9525" cap="flat" cmpd="sng">
            <a:solidFill>
              <a:srgbClr val="00F5F3"/>
            </a:solidFill>
            <a:prstDash val="solid"/>
            <a:round/>
            <a:headEnd type="none" w="med" len="med"/>
            <a:tailEnd type="none" w="med" len="med"/>
          </a:ln>
        </p:spPr>
      </p:cxnSp>
      <p:sp>
        <p:nvSpPr>
          <p:cNvPr id="810" name="Google Shape;810;p67"/>
          <p:cNvSpPr/>
          <p:nvPr/>
        </p:nvSpPr>
        <p:spPr>
          <a:xfrm>
            <a:off x="2736857" y="2348150"/>
            <a:ext cx="290700" cy="290700"/>
          </a:xfrm>
          <a:prstGeom prst="ellipse">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67"/>
          <p:cNvSpPr/>
          <p:nvPr/>
        </p:nvSpPr>
        <p:spPr>
          <a:xfrm>
            <a:off x="4969027" y="2324941"/>
            <a:ext cx="290700" cy="290700"/>
          </a:xfrm>
          <a:prstGeom prst="ellipse">
            <a:avLst/>
          </a:prstGeom>
          <a:solidFill>
            <a:srgbClr val="539D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67"/>
          <p:cNvSpPr/>
          <p:nvPr/>
        </p:nvSpPr>
        <p:spPr>
          <a:xfrm>
            <a:off x="9452077" y="2324950"/>
            <a:ext cx="290700" cy="290700"/>
          </a:xfrm>
          <a:prstGeom prst="ellipse">
            <a:avLst/>
          </a:prstGeom>
          <a:solidFill>
            <a:srgbClr val="003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67"/>
          <p:cNvSpPr txBox="1"/>
          <p:nvPr/>
        </p:nvSpPr>
        <p:spPr>
          <a:xfrm>
            <a:off x="2695307" y="2342374"/>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02</a:t>
            </a:r>
            <a:endParaRPr sz="1100">
              <a:solidFill>
                <a:srgbClr val="000033"/>
              </a:solidFill>
              <a:latin typeface="Poppins Medium"/>
              <a:ea typeface="Poppins Medium"/>
              <a:cs typeface="Poppins Medium"/>
              <a:sym typeface="Poppins Medium"/>
            </a:endParaRPr>
          </a:p>
        </p:txBody>
      </p:sp>
      <p:sp>
        <p:nvSpPr>
          <p:cNvPr id="814" name="Google Shape;814;p67"/>
          <p:cNvSpPr txBox="1"/>
          <p:nvPr/>
        </p:nvSpPr>
        <p:spPr>
          <a:xfrm>
            <a:off x="4927477" y="233190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200">
                <a:solidFill>
                  <a:schemeClr val="lt1"/>
                </a:solidFill>
                <a:latin typeface="Poppins Medium"/>
                <a:ea typeface="Poppins Medium"/>
                <a:cs typeface="Poppins Medium"/>
                <a:sym typeface="Poppins Medium"/>
              </a:rPr>
              <a:t>03</a:t>
            </a:r>
            <a:endParaRPr sz="1200">
              <a:solidFill>
                <a:schemeClr val="lt1"/>
              </a:solidFill>
              <a:latin typeface="Poppins Medium"/>
              <a:ea typeface="Poppins Medium"/>
              <a:cs typeface="Poppins Medium"/>
              <a:sym typeface="Poppins Medium"/>
            </a:endParaRPr>
          </a:p>
        </p:txBody>
      </p:sp>
      <p:sp>
        <p:nvSpPr>
          <p:cNvPr id="815" name="Google Shape;815;p67"/>
          <p:cNvSpPr txBox="1"/>
          <p:nvPr/>
        </p:nvSpPr>
        <p:spPr>
          <a:xfrm>
            <a:off x="9410477" y="233190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chemeClr val="lt1"/>
                </a:solidFill>
                <a:latin typeface="Poppins Medium"/>
                <a:ea typeface="Poppins Medium"/>
                <a:cs typeface="Poppins Medium"/>
                <a:sym typeface="Poppins Medium"/>
              </a:rPr>
              <a:t>05</a:t>
            </a:r>
            <a:endParaRPr sz="1100">
              <a:solidFill>
                <a:schemeClr val="lt1"/>
              </a:solidFill>
              <a:latin typeface="Poppins Medium"/>
              <a:ea typeface="Poppins Medium"/>
              <a:cs typeface="Poppins Medium"/>
              <a:sym typeface="Poppins Medium"/>
            </a:endParaRPr>
          </a:p>
        </p:txBody>
      </p:sp>
      <p:sp>
        <p:nvSpPr>
          <p:cNvPr id="816" name="Google Shape;816;p67"/>
          <p:cNvSpPr/>
          <p:nvPr/>
        </p:nvSpPr>
        <p:spPr>
          <a:xfrm>
            <a:off x="7221030" y="2324941"/>
            <a:ext cx="290700" cy="290700"/>
          </a:xfrm>
          <a:prstGeom prst="ellipse">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67"/>
          <p:cNvSpPr txBox="1"/>
          <p:nvPr/>
        </p:nvSpPr>
        <p:spPr>
          <a:xfrm>
            <a:off x="7113298" y="2331900"/>
            <a:ext cx="506100" cy="300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600"/>
              <a:buNone/>
            </a:pPr>
            <a:r>
              <a:rPr lang="en" sz="1200">
                <a:solidFill>
                  <a:schemeClr val="lt1"/>
                </a:solidFill>
                <a:latin typeface="Poppins Medium"/>
                <a:ea typeface="Poppins Medium"/>
                <a:cs typeface="Poppins Medium"/>
                <a:sym typeface="Poppins Medium"/>
              </a:rPr>
              <a:t>04</a:t>
            </a:r>
            <a:endParaRPr sz="1200">
              <a:solidFill>
                <a:schemeClr val="lt1"/>
              </a:solidFill>
              <a:latin typeface="Poppins Medium"/>
              <a:ea typeface="Poppins Medium"/>
              <a:cs typeface="Poppins Medium"/>
              <a:sym typeface="Poppins Medium"/>
            </a:endParaRPr>
          </a:p>
        </p:txBody>
      </p:sp>
      <p:sp>
        <p:nvSpPr>
          <p:cNvPr id="818" name="Google Shape;818;p67"/>
          <p:cNvSpPr/>
          <p:nvPr/>
        </p:nvSpPr>
        <p:spPr>
          <a:xfrm>
            <a:off x="475354" y="2348150"/>
            <a:ext cx="290700" cy="290700"/>
          </a:xfrm>
          <a:prstGeom prst="ellipse">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67"/>
          <p:cNvSpPr txBox="1"/>
          <p:nvPr/>
        </p:nvSpPr>
        <p:spPr>
          <a:xfrm>
            <a:off x="433804" y="234350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01</a:t>
            </a:r>
            <a:endParaRPr sz="1100">
              <a:solidFill>
                <a:srgbClr val="000033"/>
              </a:solidFill>
              <a:latin typeface="Poppins Medium"/>
              <a:ea typeface="Poppins Medium"/>
              <a:cs typeface="Poppins Medium"/>
              <a:sym typeface="Poppins Medium"/>
            </a:endParaRPr>
          </a:p>
        </p:txBody>
      </p:sp>
      <p:sp>
        <p:nvSpPr>
          <p:cNvPr id="820" name="Google Shape;820;p67"/>
          <p:cNvSpPr txBox="1">
            <a:spLocks noGrp="1"/>
          </p:cNvSpPr>
          <p:nvPr>
            <p:ph type="subTitle" idx="1"/>
          </p:nvPr>
        </p:nvSpPr>
        <p:spPr>
          <a:xfrm>
            <a:off x="475350" y="292905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821" name="Google Shape;821;p67"/>
          <p:cNvSpPr txBox="1">
            <a:spLocks noGrp="1"/>
          </p:cNvSpPr>
          <p:nvPr>
            <p:ph type="subTitle" idx="2"/>
          </p:nvPr>
        </p:nvSpPr>
        <p:spPr>
          <a:xfrm>
            <a:off x="2736850" y="292905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822" name="Google Shape;822;p67"/>
          <p:cNvSpPr txBox="1">
            <a:spLocks noGrp="1"/>
          </p:cNvSpPr>
          <p:nvPr>
            <p:ph type="subTitle" idx="3"/>
          </p:nvPr>
        </p:nvSpPr>
        <p:spPr>
          <a:xfrm>
            <a:off x="4998350" y="292905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823" name="Google Shape;823;p67"/>
          <p:cNvSpPr txBox="1">
            <a:spLocks noGrp="1"/>
          </p:cNvSpPr>
          <p:nvPr>
            <p:ph type="subTitle" idx="4"/>
          </p:nvPr>
        </p:nvSpPr>
        <p:spPr>
          <a:xfrm>
            <a:off x="7221025" y="292905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824" name="Google Shape;824;p67"/>
          <p:cNvSpPr txBox="1">
            <a:spLocks noGrp="1"/>
          </p:cNvSpPr>
          <p:nvPr>
            <p:ph type="subTitle" idx="5"/>
          </p:nvPr>
        </p:nvSpPr>
        <p:spPr>
          <a:xfrm>
            <a:off x="9443700" y="292905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825" name="Google Shape;825;p67"/>
          <p:cNvSpPr txBox="1">
            <a:spLocks noGrp="1"/>
          </p:cNvSpPr>
          <p:nvPr>
            <p:ph type="subTitle" idx="6"/>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endParaRPr/>
          </a:p>
        </p:txBody>
      </p:sp>
      <p:sp>
        <p:nvSpPr>
          <p:cNvPr id="826" name="Google Shape;826;p67"/>
          <p:cNvSpPr txBox="1">
            <a:spLocks noGrp="1"/>
          </p:cNvSpPr>
          <p:nvPr>
            <p:ph type="title"/>
          </p:nvPr>
        </p:nvSpPr>
        <p:spPr>
          <a:xfrm>
            <a:off x="457200" y="1048161"/>
            <a:ext cx="5445600" cy="8229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pic>
        <p:nvPicPr>
          <p:cNvPr id="827" name="Google Shape;827;p67"/>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828" name="Google Shape;828;p67"/>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214546226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62_Timeline Option 3 | 5 Columns | 3 Line Title">
  <p:cSld name="62_Timeline Option 3 | 5 Columns | 3 Line Title">
    <p:spTree>
      <p:nvGrpSpPr>
        <p:cNvPr id="1" name="Shape 829"/>
        <p:cNvGrpSpPr/>
        <p:nvPr/>
      </p:nvGrpSpPr>
      <p:grpSpPr>
        <a:xfrm>
          <a:off x="0" y="0"/>
          <a:ext cx="0" cy="0"/>
          <a:chOff x="0" y="0"/>
          <a:chExt cx="0" cy="0"/>
        </a:xfrm>
      </p:grpSpPr>
      <p:sp>
        <p:nvSpPr>
          <p:cNvPr id="830" name="Google Shape;830;p68"/>
          <p:cNvSpPr txBox="1">
            <a:spLocks noGrp="1"/>
          </p:cNvSpPr>
          <p:nvPr>
            <p:ph type="title"/>
          </p:nvPr>
        </p:nvSpPr>
        <p:spPr>
          <a:xfrm>
            <a:off x="457200" y="1048161"/>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cxnSp>
        <p:nvCxnSpPr>
          <p:cNvPr id="831" name="Google Shape;831;p68"/>
          <p:cNvCxnSpPr/>
          <p:nvPr/>
        </p:nvCxnSpPr>
        <p:spPr>
          <a:xfrm>
            <a:off x="3690322" y="2913694"/>
            <a:ext cx="2742900" cy="0"/>
          </a:xfrm>
          <a:prstGeom prst="straightConnector1">
            <a:avLst/>
          </a:prstGeom>
          <a:noFill/>
          <a:ln w="9525" cap="flat" cmpd="sng">
            <a:solidFill>
              <a:srgbClr val="72C9CA"/>
            </a:solidFill>
            <a:prstDash val="solid"/>
            <a:round/>
            <a:headEnd type="none" w="med" len="med"/>
            <a:tailEnd type="none" w="med" len="med"/>
          </a:ln>
        </p:spPr>
      </p:cxnSp>
      <p:cxnSp>
        <p:nvCxnSpPr>
          <p:cNvPr id="832" name="Google Shape;832;p68"/>
          <p:cNvCxnSpPr/>
          <p:nvPr/>
        </p:nvCxnSpPr>
        <p:spPr>
          <a:xfrm>
            <a:off x="9492676" y="2916029"/>
            <a:ext cx="3019500" cy="0"/>
          </a:xfrm>
          <a:prstGeom prst="straightConnector1">
            <a:avLst/>
          </a:prstGeom>
          <a:noFill/>
          <a:ln w="9525" cap="flat" cmpd="sng">
            <a:solidFill>
              <a:srgbClr val="00344D"/>
            </a:solidFill>
            <a:prstDash val="solid"/>
            <a:round/>
            <a:headEnd type="none" w="med" len="med"/>
            <a:tailEnd type="none" w="med" len="med"/>
          </a:ln>
        </p:spPr>
      </p:cxnSp>
      <p:cxnSp>
        <p:nvCxnSpPr>
          <p:cNvPr id="833" name="Google Shape;833;p68"/>
          <p:cNvCxnSpPr/>
          <p:nvPr/>
        </p:nvCxnSpPr>
        <p:spPr>
          <a:xfrm>
            <a:off x="6608671" y="2916029"/>
            <a:ext cx="2698500" cy="0"/>
          </a:xfrm>
          <a:prstGeom prst="straightConnector1">
            <a:avLst/>
          </a:prstGeom>
          <a:noFill/>
          <a:ln w="9525" cap="flat" cmpd="sng">
            <a:solidFill>
              <a:srgbClr val="008099"/>
            </a:solidFill>
            <a:prstDash val="solid"/>
            <a:round/>
            <a:headEnd type="none" w="med" len="med"/>
            <a:tailEnd type="none" w="med" len="med"/>
          </a:ln>
        </p:spPr>
      </p:cxnSp>
      <p:cxnSp>
        <p:nvCxnSpPr>
          <p:cNvPr id="834" name="Google Shape;834;p68"/>
          <p:cNvCxnSpPr/>
          <p:nvPr/>
        </p:nvCxnSpPr>
        <p:spPr>
          <a:xfrm rot="10800000" flipH="1">
            <a:off x="755943" y="2923400"/>
            <a:ext cx="2658300" cy="7500"/>
          </a:xfrm>
          <a:prstGeom prst="straightConnector1">
            <a:avLst/>
          </a:prstGeom>
          <a:noFill/>
          <a:ln w="9525" cap="flat" cmpd="sng">
            <a:solidFill>
              <a:srgbClr val="00F5F3"/>
            </a:solidFill>
            <a:prstDash val="solid"/>
            <a:round/>
            <a:headEnd type="none" w="med" len="med"/>
            <a:tailEnd type="none" w="med" len="med"/>
          </a:ln>
        </p:spPr>
      </p:cxnSp>
      <p:cxnSp>
        <p:nvCxnSpPr>
          <p:cNvPr id="835" name="Google Shape;835;p68"/>
          <p:cNvCxnSpPr/>
          <p:nvPr/>
        </p:nvCxnSpPr>
        <p:spPr>
          <a:xfrm>
            <a:off x="7469377" y="2917596"/>
            <a:ext cx="2010900" cy="0"/>
          </a:xfrm>
          <a:prstGeom prst="straightConnector1">
            <a:avLst/>
          </a:prstGeom>
          <a:noFill/>
          <a:ln w="9525" cap="flat" cmpd="sng">
            <a:solidFill>
              <a:srgbClr val="008099"/>
            </a:solidFill>
            <a:prstDash val="solid"/>
            <a:round/>
            <a:headEnd type="none" w="med" len="med"/>
            <a:tailEnd type="none" w="med" len="med"/>
          </a:ln>
        </p:spPr>
      </p:cxnSp>
      <p:cxnSp>
        <p:nvCxnSpPr>
          <p:cNvPr id="836" name="Google Shape;836;p68"/>
          <p:cNvCxnSpPr/>
          <p:nvPr/>
        </p:nvCxnSpPr>
        <p:spPr>
          <a:xfrm>
            <a:off x="9664525" y="2917596"/>
            <a:ext cx="3019500" cy="0"/>
          </a:xfrm>
          <a:prstGeom prst="straightConnector1">
            <a:avLst/>
          </a:prstGeom>
          <a:noFill/>
          <a:ln w="9525" cap="flat" cmpd="sng">
            <a:solidFill>
              <a:srgbClr val="00344D"/>
            </a:solidFill>
            <a:prstDash val="solid"/>
            <a:round/>
            <a:headEnd type="none" w="med" len="med"/>
            <a:tailEnd type="none" w="med" len="med"/>
          </a:ln>
        </p:spPr>
      </p:cxnSp>
      <p:cxnSp>
        <p:nvCxnSpPr>
          <p:cNvPr id="837" name="Google Shape;837;p68"/>
          <p:cNvCxnSpPr/>
          <p:nvPr/>
        </p:nvCxnSpPr>
        <p:spPr>
          <a:xfrm>
            <a:off x="5220952" y="2917596"/>
            <a:ext cx="2010900" cy="0"/>
          </a:xfrm>
          <a:prstGeom prst="straightConnector1">
            <a:avLst/>
          </a:prstGeom>
          <a:noFill/>
          <a:ln w="9525" cap="flat" cmpd="sng">
            <a:solidFill>
              <a:srgbClr val="539DB5"/>
            </a:solidFill>
            <a:prstDash val="solid"/>
            <a:round/>
            <a:headEnd type="none" w="med" len="med"/>
            <a:tailEnd type="none" w="med" len="med"/>
          </a:ln>
        </p:spPr>
      </p:cxnSp>
      <p:cxnSp>
        <p:nvCxnSpPr>
          <p:cNvPr id="838" name="Google Shape;838;p68"/>
          <p:cNvCxnSpPr/>
          <p:nvPr/>
        </p:nvCxnSpPr>
        <p:spPr>
          <a:xfrm>
            <a:off x="2892395" y="2917596"/>
            <a:ext cx="2077200" cy="0"/>
          </a:xfrm>
          <a:prstGeom prst="straightConnector1">
            <a:avLst/>
          </a:prstGeom>
          <a:noFill/>
          <a:ln w="9525" cap="flat" cmpd="sng">
            <a:solidFill>
              <a:srgbClr val="72C9CA"/>
            </a:solidFill>
            <a:prstDash val="solid"/>
            <a:round/>
            <a:headEnd type="none" w="med" len="med"/>
            <a:tailEnd type="none" w="med" len="med"/>
          </a:ln>
        </p:spPr>
      </p:cxnSp>
      <p:cxnSp>
        <p:nvCxnSpPr>
          <p:cNvPr id="839" name="Google Shape;839;p68"/>
          <p:cNvCxnSpPr/>
          <p:nvPr/>
        </p:nvCxnSpPr>
        <p:spPr>
          <a:xfrm>
            <a:off x="723200" y="2927610"/>
            <a:ext cx="2036100" cy="0"/>
          </a:xfrm>
          <a:prstGeom prst="straightConnector1">
            <a:avLst/>
          </a:prstGeom>
          <a:noFill/>
          <a:ln w="9525" cap="flat" cmpd="sng">
            <a:solidFill>
              <a:srgbClr val="00F5F3"/>
            </a:solidFill>
            <a:prstDash val="solid"/>
            <a:round/>
            <a:headEnd type="none" w="med" len="med"/>
            <a:tailEnd type="none" w="med" len="med"/>
          </a:ln>
        </p:spPr>
      </p:cxnSp>
      <p:sp>
        <p:nvSpPr>
          <p:cNvPr id="840" name="Google Shape;840;p68"/>
          <p:cNvSpPr/>
          <p:nvPr/>
        </p:nvSpPr>
        <p:spPr>
          <a:xfrm>
            <a:off x="2736857" y="2778050"/>
            <a:ext cx="290700" cy="290700"/>
          </a:xfrm>
          <a:prstGeom prst="ellipse">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68"/>
          <p:cNvSpPr/>
          <p:nvPr/>
        </p:nvSpPr>
        <p:spPr>
          <a:xfrm>
            <a:off x="4969027" y="2754841"/>
            <a:ext cx="290700" cy="290700"/>
          </a:xfrm>
          <a:prstGeom prst="ellipse">
            <a:avLst/>
          </a:prstGeom>
          <a:solidFill>
            <a:srgbClr val="539D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68"/>
          <p:cNvSpPr/>
          <p:nvPr/>
        </p:nvSpPr>
        <p:spPr>
          <a:xfrm>
            <a:off x="9452077" y="2754850"/>
            <a:ext cx="290700" cy="290700"/>
          </a:xfrm>
          <a:prstGeom prst="ellipse">
            <a:avLst/>
          </a:prstGeom>
          <a:solidFill>
            <a:srgbClr val="003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68"/>
          <p:cNvSpPr txBox="1"/>
          <p:nvPr/>
        </p:nvSpPr>
        <p:spPr>
          <a:xfrm>
            <a:off x="2695307" y="2772274"/>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02</a:t>
            </a:r>
            <a:endParaRPr sz="1100">
              <a:solidFill>
                <a:srgbClr val="000033"/>
              </a:solidFill>
              <a:latin typeface="Poppins Medium"/>
              <a:ea typeface="Poppins Medium"/>
              <a:cs typeface="Poppins Medium"/>
              <a:sym typeface="Poppins Medium"/>
            </a:endParaRPr>
          </a:p>
        </p:txBody>
      </p:sp>
      <p:sp>
        <p:nvSpPr>
          <p:cNvPr id="844" name="Google Shape;844;p68"/>
          <p:cNvSpPr txBox="1"/>
          <p:nvPr/>
        </p:nvSpPr>
        <p:spPr>
          <a:xfrm>
            <a:off x="4927477" y="276180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200">
                <a:solidFill>
                  <a:schemeClr val="lt1"/>
                </a:solidFill>
                <a:latin typeface="Poppins Medium"/>
                <a:ea typeface="Poppins Medium"/>
                <a:cs typeface="Poppins Medium"/>
                <a:sym typeface="Poppins Medium"/>
              </a:rPr>
              <a:t>03</a:t>
            </a:r>
            <a:endParaRPr sz="1200">
              <a:solidFill>
                <a:schemeClr val="lt1"/>
              </a:solidFill>
              <a:latin typeface="Poppins Medium"/>
              <a:ea typeface="Poppins Medium"/>
              <a:cs typeface="Poppins Medium"/>
              <a:sym typeface="Poppins Medium"/>
            </a:endParaRPr>
          </a:p>
        </p:txBody>
      </p:sp>
      <p:sp>
        <p:nvSpPr>
          <p:cNvPr id="845" name="Google Shape;845;p68"/>
          <p:cNvSpPr txBox="1"/>
          <p:nvPr/>
        </p:nvSpPr>
        <p:spPr>
          <a:xfrm>
            <a:off x="9410477" y="276180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chemeClr val="lt1"/>
                </a:solidFill>
                <a:latin typeface="Poppins Medium"/>
                <a:ea typeface="Poppins Medium"/>
                <a:cs typeface="Poppins Medium"/>
                <a:sym typeface="Poppins Medium"/>
              </a:rPr>
              <a:t>05</a:t>
            </a:r>
            <a:endParaRPr sz="1100">
              <a:solidFill>
                <a:schemeClr val="lt1"/>
              </a:solidFill>
              <a:latin typeface="Poppins Medium"/>
              <a:ea typeface="Poppins Medium"/>
              <a:cs typeface="Poppins Medium"/>
              <a:sym typeface="Poppins Medium"/>
            </a:endParaRPr>
          </a:p>
        </p:txBody>
      </p:sp>
      <p:sp>
        <p:nvSpPr>
          <p:cNvPr id="846" name="Google Shape;846;p68"/>
          <p:cNvSpPr/>
          <p:nvPr/>
        </p:nvSpPr>
        <p:spPr>
          <a:xfrm>
            <a:off x="7221030" y="2754841"/>
            <a:ext cx="290700" cy="290700"/>
          </a:xfrm>
          <a:prstGeom prst="ellipse">
            <a:avLst/>
          </a:prstGeom>
          <a:solidFill>
            <a:srgbClr val="008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68"/>
          <p:cNvSpPr txBox="1"/>
          <p:nvPr/>
        </p:nvSpPr>
        <p:spPr>
          <a:xfrm>
            <a:off x="7113298" y="2761800"/>
            <a:ext cx="506100" cy="300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600"/>
              <a:buNone/>
            </a:pPr>
            <a:r>
              <a:rPr lang="en" sz="1200">
                <a:solidFill>
                  <a:schemeClr val="lt1"/>
                </a:solidFill>
                <a:latin typeface="Poppins Medium"/>
                <a:ea typeface="Poppins Medium"/>
                <a:cs typeface="Poppins Medium"/>
                <a:sym typeface="Poppins Medium"/>
              </a:rPr>
              <a:t>04</a:t>
            </a:r>
            <a:endParaRPr sz="1200">
              <a:solidFill>
                <a:schemeClr val="lt1"/>
              </a:solidFill>
              <a:latin typeface="Poppins Medium"/>
              <a:ea typeface="Poppins Medium"/>
              <a:cs typeface="Poppins Medium"/>
              <a:sym typeface="Poppins Medium"/>
            </a:endParaRPr>
          </a:p>
        </p:txBody>
      </p:sp>
      <p:sp>
        <p:nvSpPr>
          <p:cNvPr id="848" name="Google Shape;848;p68"/>
          <p:cNvSpPr/>
          <p:nvPr/>
        </p:nvSpPr>
        <p:spPr>
          <a:xfrm>
            <a:off x="475354" y="2778050"/>
            <a:ext cx="290700" cy="290700"/>
          </a:xfrm>
          <a:prstGeom prst="ellipse">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68"/>
          <p:cNvSpPr txBox="1"/>
          <p:nvPr/>
        </p:nvSpPr>
        <p:spPr>
          <a:xfrm>
            <a:off x="433804" y="2773400"/>
            <a:ext cx="373800" cy="30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600"/>
              <a:buNone/>
            </a:pPr>
            <a:r>
              <a:rPr lang="en" sz="1100">
                <a:solidFill>
                  <a:srgbClr val="000033"/>
                </a:solidFill>
                <a:latin typeface="Poppins Medium"/>
                <a:ea typeface="Poppins Medium"/>
                <a:cs typeface="Poppins Medium"/>
                <a:sym typeface="Poppins Medium"/>
              </a:rPr>
              <a:t>01</a:t>
            </a:r>
            <a:endParaRPr sz="1100">
              <a:solidFill>
                <a:srgbClr val="000033"/>
              </a:solidFill>
              <a:latin typeface="Poppins Medium"/>
              <a:ea typeface="Poppins Medium"/>
              <a:cs typeface="Poppins Medium"/>
              <a:sym typeface="Poppins Medium"/>
            </a:endParaRPr>
          </a:p>
        </p:txBody>
      </p:sp>
      <p:sp>
        <p:nvSpPr>
          <p:cNvPr id="850" name="Google Shape;850;p68"/>
          <p:cNvSpPr txBox="1">
            <a:spLocks noGrp="1"/>
          </p:cNvSpPr>
          <p:nvPr>
            <p:ph type="subTitle" idx="1"/>
          </p:nvPr>
        </p:nvSpPr>
        <p:spPr>
          <a:xfrm>
            <a:off x="475350" y="335895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851" name="Google Shape;851;p68"/>
          <p:cNvSpPr txBox="1">
            <a:spLocks noGrp="1"/>
          </p:cNvSpPr>
          <p:nvPr>
            <p:ph type="subTitle" idx="2"/>
          </p:nvPr>
        </p:nvSpPr>
        <p:spPr>
          <a:xfrm>
            <a:off x="2736850" y="335895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852" name="Google Shape;852;p68"/>
          <p:cNvSpPr txBox="1">
            <a:spLocks noGrp="1"/>
          </p:cNvSpPr>
          <p:nvPr>
            <p:ph type="subTitle" idx="3"/>
          </p:nvPr>
        </p:nvSpPr>
        <p:spPr>
          <a:xfrm>
            <a:off x="4998350" y="335895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853" name="Google Shape;853;p68"/>
          <p:cNvSpPr txBox="1">
            <a:spLocks noGrp="1"/>
          </p:cNvSpPr>
          <p:nvPr>
            <p:ph type="subTitle" idx="4"/>
          </p:nvPr>
        </p:nvSpPr>
        <p:spPr>
          <a:xfrm>
            <a:off x="7221025" y="335895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854" name="Google Shape;854;p68"/>
          <p:cNvSpPr txBox="1">
            <a:spLocks noGrp="1"/>
          </p:cNvSpPr>
          <p:nvPr>
            <p:ph type="subTitle" idx="5"/>
          </p:nvPr>
        </p:nvSpPr>
        <p:spPr>
          <a:xfrm>
            <a:off x="9443700" y="3358950"/>
            <a:ext cx="1870800" cy="5571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855" name="Google Shape;855;p68"/>
          <p:cNvSpPr txBox="1">
            <a:spLocks noGrp="1"/>
          </p:cNvSpPr>
          <p:nvPr>
            <p:ph type="subTitle" idx="6"/>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endParaRPr/>
          </a:p>
        </p:txBody>
      </p:sp>
      <p:pic>
        <p:nvPicPr>
          <p:cNvPr id="856" name="Google Shape;856;p68"/>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857" name="Google Shape;857;p68"/>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287891627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Partnership Value">
  <p:cSld name="Partnership Value">
    <p:spTree>
      <p:nvGrpSpPr>
        <p:cNvPr id="1" name="Shape 858"/>
        <p:cNvGrpSpPr/>
        <p:nvPr/>
      </p:nvGrpSpPr>
      <p:grpSpPr>
        <a:xfrm>
          <a:off x="0" y="0"/>
          <a:ext cx="0" cy="0"/>
          <a:chOff x="0" y="0"/>
          <a:chExt cx="0" cy="0"/>
        </a:xfrm>
      </p:grpSpPr>
      <p:sp>
        <p:nvSpPr>
          <p:cNvPr id="859" name="Google Shape;859;p69"/>
          <p:cNvSpPr/>
          <p:nvPr/>
        </p:nvSpPr>
        <p:spPr>
          <a:xfrm>
            <a:off x="3682625" y="-52775"/>
            <a:ext cx="8811000" cy="69108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a:ea typeface="Poppins"/>
              <a:cs typeface="Poppins"/>
              <a:sym typeface="Poppins"/>
            </a:endParaRPr>
          </a:p>
        </p:txBody>
      </p:sp>
      <p:sp>
        <p:nvSpPr>
          <p:cNvPr id="860" name="Google Shape;860;p69"/>
          <p:cNvSpPr txBox="1"/>
          <p:nvPr/>
        </p:nvSpPr>
        <p:spPr>
          <a:xfrm>
            <a:off x="457200" y="713925"/>
            <a:ext cx="2825100" cy="323100"/>
          </a:xfrm>
          <a:prstGeom prst="rect">
            <a:avLst/>
          </a:prstGeom>
          <a:noFill/>
          <a:ln>
            <a:noFill/>
          </a:ln>
        </p:spPr>
        <p:txBody>
          <a:bodyPr spcFirstLastPara="1" wrap="square" lIns="0" tIns="91425" rIns="0" bIns="91425" anchor="t" anchorCtr="0">
            <a:spAutoFit/>
          </a:bodyPr>
          <a:lstStyle/>
          <a:p>
            <a:pPr marL="0" lvl="0" indent="0" algn="l" rtl="0">
              <a:lnSpc>
                <a:spcPct val="90000"/>
              </a:lnSpc>
              <a:spcBef>
                <a:spcPts val="1100"/>
              </a:spcBef>
              <a:spcAft>
                <a:spcPts val="0"/>
              </a:spcAft>
              <a:buNone/>
            </a:pPr>
            <a:r>
              <a:rPr lang="en" sz="1000">
                <a:solidFill>
                  <a:srgbClr val="00344D"/>
                </a:solidFill>
                <a:highlight>
                  <a:srgbClr val="D8F225"/>
                </a:highlight>
                <a:latin typeface="Poppins SemiBold"/>
                <a:ea typeface="Poppins SemiBold"/>
                <a:cs typeface="Poppins SemiBold"/>
                <a:sym typeface="Poppins SemiBold"/>
              </a:rPr>
              <a:t>PARTNERSHIPS</a:t>
            </a:r>
            <a:endParaRPr sz="1000">
              <a:solidFill>
                <a:srgbClr val="00344D"/>
              </a:solidFill>
              <a:highlight>
                <a:srgbClr val="D8F225"/>
              </a:highlight>
              <a:latin typeface="Poppins SemiBold"/>
              <a:ea typeface="Poppins SemiBold"/>
              <a:cs typeface="Poppins SemiBold"/>
              <a:sym typeface="Poppins SemiBold"/>
            </a:endParaRPr>
          </a:p>
        </p:txBody>
      </p:sp>
      <p:sp>
        <p:nvSpPr>
          <p:cNvPr id="861" name="Google Shape;861;p69"/>
          <p:cNvSpPr txBox="1"/>
          <p:nvPr/>
        </p:nvSpPr>
        <p:spPr>
          <a:xfrm>
            <a:off x="4380349" y="2194815"/>
            <a:ext cx="3460800" cy="184800"/>
          </a:xfrm>
          <a:prstGeom prst="rect">
            <a:avLst/>
          </a:prstGeom>
          <a:noFill/>
          <a:ln>
            <a:noFill/>
          </a:ln>
        </p:spPr>
        <p:txBody>
          <a:bodyPr spcFirstLastPara="1" wrap="square" lIns="0" tIns="0" rIns="0" bIns="0" anchor="t" anchorCtr="0">
            <a:spAutoFit/>
          </a:bodyPr>
          <a:lstStyle/>
          <a:p>
            <a:pPr marL="0" lvl="0" indent="0" algn="l" rtl="0">
              <a:lnSpc>
                <a:spcPct val="120000"/>
              </a:lnSpc>
              <a:spcBef>
                <a:spcPts val="0"/>
              </a:spcBef>
              <a:spcAft>
                <a:spcPts val="0"/>
              </a:spcAft>
              <a:buNone/>
            </a:pPr>
            <a:r>
              <a:rPr lang="en" sz="1200">
                <a:solidFill>
                  <a:srgbClr val="00344D"/>
                </a:solidFill>
                <a:latin typeface="Poppins Medium"/>
                <a:ea typeface="Poppins Medium"/>
                <a:cs typeface="Poppins Medium"/>
                <a:sym typeface="Poppins Medium"/>
              </a:rPr>
              <a:t>Novata</a:t>
            </a:r>
            <a:endParaRPr sz="1200">
              <a:solidFill>
                <a:srgbClr val="00344D"/>
              </a:solidFill>
              <a:latin typeface="Poppins Medium"/>
              <a:ea typeface="Poppins Medium"/>
              <a:cs typeface="Poppins Medium"/>
              <a:sym typeface="Poppins Medium"/>
            </a:endParaRPr>
          </a:p>
        </p:txBody>
      </p:sp>
      <p:sp>
        <p:nvSpPr>
          <p:cNvPr id="862" name="Google Shape;862;p69"/>
          <p:cNvSpPr txBox="1"/>
          <p:nvPr/>
        </p:nvSpPr>
        <p:spPr>
          <a:xfrm>
            <a:off x="4380349" y="2518305"/>
            <a:ext cx="3460800" cy="184800"/>
          </a:xfrm>
          <a:prstGeom prst="rect">
            <a:avLst/>
          </a:prstGeom>
          <a:noFill/>
          <a:ln>
            <a:noFill/>
          </a:ln>
        </p:spPr>
        <p:txBody>
          <a:bodyPr spcFirstLastPara="1" wrap="square" lIns="0" tIns="0" rIns="0" bIns="0" anchor="t" anchorCtr="0">
            <a:spAutoFit/>
          </a:bodyPr>
          <a:lstStyle/>
          <a:p>
            <a:pPr marL="0" lvl="0" indent="0" algn="l" rtl="0">
              <a:lnSpc>
                <a:spcPct val="120000"/>
              </a:lnSpc>
              <a:spcBef>
                <a:spcPts val="0"/>
              </a:spcBef>
              <a:spcAft>
                <a:spcPts val="0"/>
              </a:spcAft>
              <a:buNone/>
            </a:pPr>
            <a:r>
              <a:rPr lang="en" sz="1200">
                <a:solidFill>
                  <a:srgbClr val="00344D"/>
                </a:solidFill>
                <a:latin typeface="Poppins"/>
                <a:ea typeface="Poppins"/>
                <a:cs typeface="Poppins"/>
                <a:sym typeface="Poppins"/>
              </a:rPr>
              <a:t>Describe Novata’s value</a:t>
            </a:r>
            <a:endParaRPr sz="1200">
              <a:solidFill>
                <a:srgbClr val="00344D"/>
              </a:solidFill>
              <a:latin typeface="Poppins"/>
              <a:ea typeface="Poppins"/>
              <a:cs typeface="Poppins"/>
              <a:sym typeface="Poppins"/>
            </a:endParaRPr>
          </a:p>
        </p:txBody>
      </p:sp>
      <p:sp>
        <p:nvSpPr>
          <p:cNvPr id="863" name="Google Shape;863;p69"/>
          <p:cNvSpPr txBox="1"/>
          <p:nvPr/>
        </p:nvSpPr>
        <p:spPr>
          <a:xfrm>
            <a:off x="457200" y="2142115"/>
            <a:ext cx="2825100" cy="3648300"/>
          </a:xfrm>
          <a:prstGeom prst="rect">
            <a:avLst/>
          </a:prstGeom>
          <a:noFill/>
          <a:ln>
            <a:noFill/>
          </a:ln>
        </p:spPr>
        <p:txBody>
          <a:bodyPr spcFirstLastPara="1" wrap="square" lIns="182875" tIns="365750" rIns="182875" bIns="91425" anchor="t" anchorCtr="0">
            <a:normAutofit/>
          </a:bodyPr>
          <a:lstStyle/>
          <a:p>
            <a:pPr marL="0" lvl="0" indent="0" algn="l" rtl="0">
              <a:lnSpc>
                <a:spcPct val="120000"/>
              </a:lnSpc>
              <a:spcBef>
                <a:spcPts val="0"/>
              </a:spcBef>
              <a:spcAft>
                <a:spcPts val="0"/>
              </a:spcAft>
              <a:buNone/>
            </a:pPr>
            <a:r>
              <a:rPr lang="en" sz="1200">
                <a:solidFill>
                  <a:srgbClr val="00344D"/>
                </a:solidFill>
                <a:latin typeface="Poppins"/>
                <a:ea typeface="Poppins"/>
                <a:cs typeface="Poppins"/>
                <a:sym typeface="Poppins"/>
              </a:rPr>
              <a:t>Insert a quote from press release that provides a description of the partnership value.</a:t>
            </a:r>
            <a:endParaRPr sz="1200">
              <a:solidFill>
                <a:srgbClr val="00344D"/>
              </a:solidFill>
              <a:latin typeface="Poppins"/>
              <a:ea typeface="Poppins"/>
              <a:cs typeface="Poppins"/>
              <a:sym typeface="Poppins"/>
            </a:endParaRPr>
          </a:p>
        </p:txBody>
      </p:sp>
      <p:sp>
        <p:nvSpPr>
          <p:cNvPr id="864" name="Google Shape;864;p69"/>
          <p:cNvSpPr txBox="1"/>
          <p:nvPr/>
        </p:nvSpPr>
        <p:spPr>
          <a:xfrm>
            <a:off x="457200" y="1048150"/>
            <a:ext cx="2825100" cy="8229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None/>
            </a:pPr>
            <a:r>
              <a:rPr lang="en" sz="2400">
                <a:solidFill>
                  <a:srgbClr val="00344D"/>
                </a:solidFill>
                <a:latin typeface="Poppins"/>
                <a:ea typeface="Poppins"/>
                <a:cs typeface="Poppins"/>
                <a:sym typeface="Poppins"/>
              </a:rPr>
              <a:t>Novata + {Logo}</a:t>
            </a:r>
            <a:endParaRPr sz="2400">
              <a:solidFill>
                <a:srgbClr val="00344D"/>
              </a:solidFill>
              <a:latin typeface="Poppins"/>
              <a:ea typeface="Poppins"/>
              <a:cs typeface="Poppins"/>
              <a:sym typeface="Poppins"/>
            </a:endParaRPr>
          </a:p>
        </p:txBody>
      </p:sp>
      <p:sp>
        <p:nvSpPr>
          <p:cNvPr id="865" name="Google Shape;865;p69"/>
          <p:cNvSpPr txBox="1"/>
          <p:nvPr/>
        </p:nvSpPr>
        <p:spPr>
          <a:xfrm>
            <a:off x="8303799" y="2194815"/>
            <a:ext cx="3460800" cy="184800"/>
          </a:xfrm>
          <a:prstGeom prst="rect">
            <a:avLst/>
          </a:prstGeom>
          <a:noFill/>
          <a:ln>
            <a:noFill/>
          </a:ln>
        </p:spPr>
        <p:txBody>
          <a:bodyPr spcFirstLastPara="1" wrap="square" lIns="0" tIns="0" rIns="0" bIns="0" anchor="t" anchorCtr="0">
            <a:spAutoFit/>
          </a:bodyPr>
          <a:lstStyle/>
          <a:p>
            <a:pPr marL="0" lvl="0" indent="0" algn="l" rtl="0">
              <a:lnSpc>
                <a:spcPct val="120000"/>
              </a:lnSpc>
              <a:spcBef>
                <a:spcPts val="0"/>
              </a:spcBef>
              <a:spcAft>
                <a:spcPts val="0"/>
              </a:spcAft>
              <a:buNone/>
            </a:pPr>
            <a:r>
              <a:rPr lang="en" sz="1200">
                <a:solidFill>
                  <a:srgbClr val="00344D"/>
                </a:solidFill>
                <a:latin typeface="Poppins Medium"/>
                <a:ea typeface="Poppins Medium"/>
                <a:cs typeface="Poppins Medium"/>
                <a:sym typeface="Poppins Medium"/>
              </a:rPr>
              <a:t>{Partner Name}</a:t>
            </a:r>
            <a:endParaRPr sz="1200">
              <a:solidFill>
                <a:srgbClr val="00344D"/>
              </a:solidFill>
              <a:latin typeface="Poppins Medium"/>
              <a:ea typeface="Poppins Medium"/>
              <a:cs typeface="Poppins Medium"/>
              <a:sym typeface="Poppins Medium"/>
            </a:endParaRPr>
          </a:p>
        </p:txBody>
      </p:sp>
      <p:sp>
        <p:nvSpPr>
          <p:cNvPr id="866" name="Google Shape;866;p69"/>
          <p:cNvSpPr txBox="1"/>
          <p:nvPr/>
        </p:nvSpPr>
        <p:spPr>
          <a:xfrm>
            <a:off x="8303799" y="2518305"/>
            <a:ext cx="3460800" cy="184800"/>
          </a:xfrm>
          <a:prstGeom prst="rect">
            <a:avLst/>
          </a:prstGeom>
          <a:noFill/>
          <a:ln>
            <a:noFill/>
          </a:ln>
        </p:spPr>
        <p:txBody>
          <a:bodyPr spcFirstLastPara="1" wrap="square" lIns="0" tIns="0" rIns="0" bIns="0" anchor="t" anchorCtr="0">
            <a:spAutoFit/>
          </a:bodyPr>
          <a:lstStyle/>
          <a:p>
            <a:pPr marL="0" lvl="0" indent="0" algn="l" rtl="0">
              <a:lnSpc>
                <a:spcPct val="120000"/>
              </a:lnSpc>
              <a:spcBef>
                <a:spcPts val="0"/>
              </a:spcBef>
              <a:spcAft>
                <a:spcPts val="0"/>
              </a:spcAft>
              <a:buNone/>
            </a:pPr>
            <a:r>
              <a:rPr lang="en" sz="1200">
                <a:solidFill>
                  <a:srgbClr val="00344D"/>
                </a:solidFill>
                <a:latin typeface="Poppins"/>
                <a:ea typeface="Poppins"/>
                <a:cs typeface="Poppins"/>
                <a:sym typeface="Poppins"/>
              </a:rPr>
              <a:t>Describe Partner’s value</a:t>
            </a:r>
            <a:endParaRPr sz="1200">
              <a:solidFill>
                <a:srgbClr val="00344D"/>
              </a:solidFill>
              <a:latin typeface="Poppins"/>
              <a:ea typeface="Poppins"/>
              <a:cs typeface="Poppins"/>
              <a:sym typeface="Poppins"/>
            </a:endParaRPr>
          </a:p>
        </p:txBody>
      </p:sp>
      <p:pic>
        <p:nvPicPr>
          <p:cNvPr id="867" name="Google Shape;867;p69"/>
          <p:cNvPicPr preferRelativeResize="0"/>
          <p:nvPr/>
        </p:nvPicPr>
        <p:blipFill>
          <a:blip r:embed="rId2">
            <a:alphaModFix/>
          </a:blip>
          <a:stretch>
            <a:fillRect/>
          </a:stretch>
        </p:blipFill>
        <p:spPr>
          <a:xfrm>
            <a:off x="457200" y="2056525"/>
            <a:ext cx="450578" cy="323100"/>
          </a:xfrm>
          <a:prstGeom prst="rect">
            <a:avLst/>
          </a:prstGeom>
          <a:noFill/>
          <a:ln>
            <a:noFill/>
          </a:ln>
        </p:spPr>
      </p:pic>
      <p:pic>
        <p:nvPicPr>
          <p:cNvPr id="868" name="Google Shape;868;p69"/>
          <p:cNvPicPr preferRelativeResize="0"/>
          <p:nvPr/>
        </p:nvPicPr>
        <p:blipFill>
          <a:blip r:embed="rId3">
            <a:alphaModFix/>
          </a:blip>
          <a:stretch>
            <a:fillRect/>
          </a:stretch>
        </p:blipFill>
        <p:spPr>
          <a:xfrm>
            <a:off x="481208" y="6507862"/>
            <a:ext cx="624173" cy="148946"/>
          </a:xfrm>
          <a:prstGeom prst="rect">
            <a:avLst/>
          </a:prstGeom>
          <a:noFill/>
          <a:ln>
            <a:noFill/>
          </a:ln>
        </p:spPr>
      </p:pic>
      <p:sp>
        <p:nvSpPr>
          <p:cNvPr id="869" name="Google Shape;869;p69"/>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76461474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870"/>
        <p:cNvGrpSpPr/>
        <p:nvPr/>
      </p:nvGrpSpPr>
      <p:grpSpPr>
        <a:xfrm>
          <a:off x="0" y="0"/>
          <a:ext cx="0" cy="0"/>
          <a:chOff x="0" y="0"/>
          <a:chExt cx="0" cy="0"/>
        </a:xfrm>
      </p:grpSpPr>
      <p:sp>
        <p:nvSpPr>
          <p:cNvPr id="871" name="Google Shape;871;p70"/>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6744133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Custom Layout 4">
  <p:cSld name="Custom Layout 4">
    <p:bg>
      <p:bgPr>
        <a:solidFill>
          <a:schemeClr val="dk1"/>
        </a:solidFill>
        <a:effectLst/>
      </p:bgPr>
    </p:bg>
    <p:spTree>
      <p:nvGrpSpPr>
        <p:cNvPr id="1" name="Shape 883"/>
        <p:cNvGrpSpPr/>
        <p:nvPr/>
      </p:nvGrpSpPr>
      <p:grpSpPr>
        <a:xfrm>
          <a:off x="0" y="0"/>
          <a:ext cx="0" cy="0"/>
          <a:chOff x="0" y="0"/>
          <a:chExt cx="0" cy="0"/>
        </a:xfrm>
      </p:grpSpPr>
      <p:sp>
        <p:nvSpPr>
          <p:cNvPr id="884" name="Google Shape;884;p72"/>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endParaRPr/>
          </a:p>
        </p:txBody>
      </p:sp>
      <p:sp>
        <p:nvSpPr>
          <p:cNvPr id="885" name="Google Shape;885;p72"/>
          <p:cNvSpPr txBox="1">
            <a:spLocks noGrp="1"/>
          </p:cNvSpPr>
          <p:nvPr>
            <p:ph type="title"/>
          </p:nvPr>
        </p:nvSpPr>
        <p:spPr>
          <a:xfrm>
            <a:off x="457200" y="1048161"/>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chemeClr val="lt1"/>
              </a:buClr>
              <a:buSzPts val="2400"/>
              <a:buNone/>
              <a:defRPr sz="2400">
                <a:solidFill>
                  <a:schemeClr val="lt1"/>
                </a:solidFill>
              </a:defRPr>
            </a:lvl1pPr>
            <a:lvl2pPr lvl="1" rtl="0">
              <a:lnSpc>
                <a:spcPct val="100000"/>
              </a:lnSpc>
              <a:spcBef>
                <a:spcPts val="0"/>
              </a:spcBef>
              <a:spcAft>
                <a:spcPts val="0"/>
              </a:spcAft>
              <a:buClr>
                <a:schemeClr val="lt1"/>
              </a:buClr>
              <a:buSzPts val="1500"/>
              <a:buNone/>
              <a:defRPr>
                <a:solidFill>
                  <a:schemeClr val="lt1"/>
                </a:solidFill>
              </a:defRPr>
            </a:lvl2pPr>
            <a:lvl3pPr lvl="2" rtl="0">
              <a:lnSpc>
                <a:spcPct val="100000"/>
              </a:lnSpc>
              <a:spcBef>
                <a:spcPts val="0"/>
              </a:spcBef>
              <a:spcAft>
                <a:spcPts val="0"/>
              </a:spcAft>
              <a:buClr>
                <a:schemeClr val="lt1"/>
              </a:buClr>
              <a:buSzPts val="1500"/>
              <a:buNone/>
              <a:defRPr>
                <a:solidFill>
                  <a:schemeClr val="lt1"/>
                </a:solidFill>
              </a:defRPr>
            </a:lvl3pPr>
            <a:lvl4pPr lvl="3" rtl="0">
              <a:lnSpc>
                <a:spcPct val="100000"/>
              </a:lnSpc>
              <a:spcBef>
                <a:spcPts val="0"/>
              </a:spcBef>
              <a:spcAft>
                <a:spcPts val="0"/>
              </a:spcAft>
              <a:buClr>
                <a:schemeClr val="lt1"/>
              </a:buClr>
              <a:buSzPts val="1500"/>
              <a:buNone/>
              <a:defRPr>
                <a:solidFill>
                  <a:schemeClr val="lt1"/>
                </a:solidFill>
              </a:defRPr>
            </a:lvl4pPr>
            <a:lvl5pPr lvl="4" rtl="0">
              <a:lnSpc>
                <a:spcPct val="100000"/>
              </a:lnSpc>
              <a:spcBef>
                <a:spcPts val="0"/>
              </a:spcBef>
              <a:spcAft>
                <a:spcPts val="0"/>
              </a:spcAft>
              <a:buClr>
                <a:schemeClr val="lt1"/>
              </a:buClr>
              <a:buSzPts val="1500"/>
              <a:buNone/>
              <a:defRPr>
                <a:solidFill>
                  <a:schemeClr val="lt1"/>
                </a:solidFill>
              </a:defRPr>
            </a:lvl5pPr>
            <a:lvl6pPr lvl="5" rtl="0">
              <a:lnSpc>
                <a:spcPct val="100000"/>
              </a:lnSpc>
              <a:spcBef>
                <a:spcPts val="0"/>
              </a:spcBef>
              <a:spcAft>
                <a:spcPts val="0"/>
              </a:spcAft>
              <a:buClr>
                <a:schemeClr val="lt1"/>
              </a:buClr>
              <a:buSzPts val="1500"/>
              <a:buNone/>
              <a:defRPr>
                <a:solidFill>
                  <a:schemeClr val="lt1"/>
                </a:solidFill>
              </a:defRPr>
            </a:lvl6pPr>
            <a:lvl7pPr lvl="6" rtl="0">
              <a:lnSpc>
                <a:spcPct val="100000"/>
              </a:lnSpc>
              <a:spcBef>
                <a:spcPts val="0"/>
              </a:spcBef>
              <a:spcAft>
                <a:spcPts val="0"/>
              </a:spcAft>
              <a:buClr>
                <a:schemeClr val="lt1"/>
              </a:buClr>
              <a:buSzPts val="1500"/>
              <a:buNone/>
              <a:defRPr>
                <a:solidFill>
                  <a:schemeClr val="lt1"/>
                </a:solidFill>
              </a:defRPr>
            </a:lvl7pPr>
            <a:lvl8pPr lvl="7" rtl="0">
              <a:lnSpc>
                <a:spcPct val="100000"/>
              </a:lnSpc>
              <a:spcBef>
                <a:spcPts val="0"/>
              </a:spcBef>
              <a:spcAft>
                <a:spcPts val="0"/>
              </a:spcAft>
              <a:buClr>
                <a:schemeClr val="lt1"/>
              </a:buClr>
              <a:buSzPts val="1500"/>
              <a:buNone/>
              <a:defRPr>
                <a:solidFill>
                  <a:schemeClr val="lt1"/>
                </a:solidFill>
              </a:defRPr>
            </a:lvl8pPr>
            <a:lvl9pPr lvl="8" rtl="0">
              <a:lnSpc>
                <a:spcPct val="100000"/>
              </a:lnSpc>
              <a:spcBef>
                <a:spcPts val="0"/>
              </a:spcBef>
              <a:spcAft>
                <a:spcPts val="0"/>
              </a:spcAft>
              <a:buClr>
                <a:schemeClr val="lt1"/>
              </a:buClr>
              <a:buSzPts val="1500"/>
              <a:buNone/>
              <a:defRPr>
                <a:solidFill>
                  <a:schemeClr val="lt1"/>
                </a:solidFill>
              </a:defRPr>
            </a:lvl9pPr>
          </a:lstStyle>
          <a:p>
            <a:endParaRPr/>
          </a:p>
        </p:txBody>
      </p:sp>
      <p:sp>
        <p:nvSpPr>
          <p:cNvPr id="886" name="Google Shape;886;p72"/>
          <p:cNvSpPr txBox="1">
            <a:spLocks noGrp="1"/>
          </p:cNvSpPr>
          <p:nvPr>
            <p:ph type="subTitle" idx="2"/>
          </p:nvPr>
        </p:nvSpPr>
        <p:spPr>
          <a:xfrm>
            <a:off x="4386574" y="27551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887" name="Google Shape;887;p72"/>
          <p:cNvSpPr txBox="1">
            <a:spLocks noGrp="1"/>
          </p:cNvSpPr>
          <p:nvPr>
            <p:ph type="subTitle" idx="3"/>
          </p:nvPr>
        </p:nvSpPr>
        <p:spPr>
          <a:xfrm>
            <a:off x="4389120" y="33422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a:buNone/>
              <a:defRPr sz="1200">
                <a:solidFill>
                  <a:schemeClr val="lt1"/>
                </a:solidFill>
              </a:defRPr>
            </a:lvl1pPr>
            <a:lvl2pPr lvl="1" rtl="0">
              <a:lnSpc>
                <a:spcPct val="120000"/>
              </a:lnSpc>
              <a:spcBef>
                <a:spcPts val="0"/>
              </a:spcBef>
              <a:spcAft>
                <a:spcPts val="0"/>
              </a:spcAft>
              <a:buClr>
                <a:schemeClr val="lt1"/>
              </a:buClr>
              <a:buSzPts val="1200"/>
              <a:buFont typeface="Poppins"/>
              <a:buNone/>
              <a:defRPr sz="1200">
                <a:solidFill>
                  <a:schemeClr val="lt1"/>
                </a:solidFill>
              </a:defRPr>
            </a:lvl2pPr>
            <a:lvl3pPr lvl="2" rtl="0">
              <a:lnSpc>
                <a:spcPct val="120000"/>
              </a:lnSpc>
              <a:spcBef>
                <a:spcPts val="0"/>
              </a:spcBef>
              <a:spcAft>
                <a:spcPts val="0"/>
              </a:spcAft>
              <a:buClr>
                <a:schemeClr val="lt1"/>
              </a:buClr>
              <a:buSzPts val="1200"/>
              <a:buFont typeface="Poppins"/>
              <a:buNone/>
              <a:defRPr sz="1200">
                <a:solidFill>
                  <a:schemeClr val="lt1"/>
                </a:solidFill>
                <a:latin typeface="Poppins"/>
                <a:ea typeface="Poppins"/>
                <a:cs typeface="Poppins"/>
                <a:sym typeface="Poppins"/>
              </a:defRPr>
            </a:lvl3pPr>
            <a:lvl4pPr lvl="3" rtl="0">
              <a:lnSpc>
                <a:spcPct val="120000"/>
              </a:lnSpc>
              <a:spcBef>
                <a:spcPts val="0"/>
              </a:spcBef>
              <a:spcAft>
                <a:spcPts val="0"/>
              </a:spcAft>
              <a:buClr>
                <a:schemeClr val="lt1"/>
              </a:buClr>
              <a:buSzPts val="1200"/>
              <a:buFont typeface="Poppins"/>
              <a:buNone/>
              <a:defRPr sz="1200">
                <a:solidFill>
                  <a:schemeClr val="lt1"/>
                </a:solidFill>
                <a:latin typeface="Poppins"/>
                <a:ea typeface="Poppins"/>
                <a:cs typeface="Poppins"/>
                <a:sym typeface="Poppins"/>
              </a:defRPr>
            </a:lvl4pPr>
            <a:lvl5pPr lvl="4" rtl="0">
              <a:lnSpc>
                <a:spcPct val="120000"/>
              </a:lnSpc>
              <a:spcBef>
                <a:spcPts val="0"/>
              </a:spcBef>
              <a:spcAft>
                <a:spcPts val="0"/>
              </a:spcAft>
              <a:buClr>
                <a:schemeClr val="lt1"/>
              </a:buClr>
              <a:buSzPts val="1200"/>
              <a:buFont typeface="Poppins"/>
              <a:buNone/>
              <a:defRPr sz="1200">
                <a:solidFill>
                  <a:schemeClr val="lt1"/>
                </a:solidFill>
                <a:latin typeface="Poppins"/>
                <a:ea typeface="Poppins"/>
                <a:cs typeface="Poppins"/>
                <a:sym typeface="Poppins"/>
              </a:defRPr>
            </a:lvl5pPr>
            <a:lvl6pPr lvl="5" rtl="0">
              <a:lnSpc>
                <a:spcPct val="120000"/>
              </a:lnSpc>
              <a:spcBef>
                <a:spcPts val="0"/>
              </a:spcBef>
              <a:spcAft>
                <a:spcPts val="0"/>
              </a:spcAft>
              <a:buClr>
                <a:schemeClr val="lt1"/>
              </a:buClr>
              <a:buSzPts val="1200"/>
              <a:buFont typeface="Poppins"/>
              <a:buNone/>
              <a:defRPr sz="1200">
                <a:solidFill>
                  <a:schemeClr val="lt1"/>
                </a:solidFill>
                <a:latin typeface="Poppins"/>
                <a:ea typeface="Poppins"/>
                <a:cs typeface="Poppins"/>
                <a:sym typeface="Poppins"/>
              </a:defRPr>
            </a:lvl6pPr>
            <a:lvl7pPr lvl="6" rtl="0">
              <a:lnSpc>
                <a:spcPct val="120000"/>
              </a:lnSpc>
              <a:spcBef>
                <a:spcPts val="0"/>
              </a:spcBef>
              <a:spcAft>
                <a:spcPts val="0"/>
              </a:spcAft>
              <a:buClr>
                <a:schemeClr val="lt1"/>
              </a:buClr>
              <a:buSzPts val="1200"/>
              <a:buFont typeface="Poppins"/>
              <a:buNone/>
              <a:defRPr sz="1200">
                <a:solidFill>
                  <a:schemeClr val="lt1"/>
                </a:solidFill>
                <a:latin typeface="Poppins"/>
                <a:ea typeface="Poppins"/>
                <a:cs typeface="Poppins"/>
                <a:sym typeface="Poppins"/>
              </a:defRPr>
            </a:lvl7pPr>
            <a:lvl8pPr lvl="7" rtl="0">
              <a:lnSpc>
                <a:spcPct val="120000"/>
              </a:lnSpc>
              <a:spcBef>
                <a:spcPts val="0"/>
              </a:spcBef>
              <a:spcAft>
                <a:spcPts val="0"/>
              </a:spcAft>
              <a:buClr>
                <a:schemeClr val="lt1"/>
              </a:buClr>
              <a:buSzPts val="1200"/>
              <a:buFont typeface="Poppins"/>
              <a:buNone/>
              <a:defRPr sz="1200">
                <a:solidFill>
                  <a:schemeClr val="lt1"/>
                </a:solidFill>
                <a:latin typeface="Poppins"/>
                <a:ea typeface="Poppins"/>
                <a:cs typeface="Poppins"/>
                <a:sym typeface="Poppins"/>
              </a:defRPr>
            </a:lvl8pPr>
            <a:lvl9pPr lvl="8" rtl="0">
              <a:lnSpc>
                <a:spcPct val="120000"/>
              </a:lnSpc>
              <a:spcBef>
                <a:spcPts val="0"/>
              </a:spcBef>
              <a:spcAft>
                <a:spcPts val="0"/>
              </a:spcAft>
              <a:buClr>
                <a:schemeClr val="lt1"/>
              </a:buClr>
              <a:buSzPts val="1200"/>
              <a:buFont typeface="Poppins"/>
              <a:buNone/>
              <a:defRPr sz="1200">
                <a:solidFill>
                  <a:schemeClr val="lt1"/>
                </a:solidFill>
                <a:latin typeface="Poppins"/>
                <a:ea typeface="Poppins"/>
                <a:cs typeface="Poppins"/>
                <a:sym typeface="Poppins"/>
              </a:defRPr>
            </a:lvl9pPr>
          </a:lstStyle>
          <a:p>
            <a:endParaRPr/>
          </a:p>
        </p:txBody>
      </p:sp>
      <p:sp>
        <p:nvSpPr>
          <p:cNvPr id="888" name="Google Shape;888;p72"/>
          <p:cNvSpPr txBox="1">
            <a:spLocks noGrp="1"/>
          </p:cNvSpPr>
          <p:nvPr>
            <p:ph type="subTitle" idx="4"/>
          </p:nvPr>
        </p:nvSpPr>
        <p:spPr>
          <a:xfrm>
            <a:off x="594360" y="27551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889" name="Google Shape;889;p72"/>
          <p:cNvSpPr txBox="1">
            <a:spLocks noGrp="1"/>
          </p:cNvSpPr>
          <p:nvPr>
            <p:ph type="subTitle" idx="5"/>
          </p:nvPr>
        </p:nvSpPr>
        <p:spPr>
          <a:xfrm>
            <a:off x="594360" y="33422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a:buNone/>
              <a:defRPr sz="1200">
                <a:solidFill>
                  <a:schemeClr val="lt1"/>
                </a:solidFill>
              </a:defRPr>
            </a:lvl1pPr>
            <a:lvl2pPr lvl="1" rtl="0">
              <a:lnSpc>
                <a:spcPct val="120000"/>
              </a:lnSpc>
              <a:spcBef>
                <a:spcPts val="0"/>
              </a:spcBef>
              <a:spcAft>
                <a:spcPts val="0"/>
              </a:spcAft>
              <a:buClr>
                <a:schemeClr val="lt1"/>
              </a:buClr>
              <a:buSzPts val="1200"/>
              <a:buFont typeface="Poppins"/>
              <a:buNone/>
              <a:defRPr sz="1200">
                <a:solidFill>
                  <a:schemeClr val="lt1"/>
                </a:solidFill>
              </a:defRPr>
            </a:lvl2pPr>
            <a:lvl3pPr lvl="2" rtl="0">
              <a:lnSpc>
                <a:spcPct val="120000"/>
              </a:lnSpc>
              <a:spcBef>
                <a:spcPts val="0"/>
              </a:spcBef>
              <a:spcAft>
                <a:spcPts val="0"/>
              </a:spcAft>
              <a:buClr>
                <a:schemeClr val="lt1"/>
              </a:buClr>
              <a:buSzPts val="1200"/>
              <a:buFont typeface="Poppins"/>
              <a:buNone/>
              <a:defRPr sz="1200">
                <a:solidFill>
                  <a:schemeClr val="lt1"/>
                </a:solidFill>
                <a:latin typeface="Poppins"/>
                <a:ea typeface="Poppins"/>
                <a:cs typeface="Poppins"/>
                <a:sym typeface="Poppins"/>
              </a:defRPr>
            </a:lvl3pPr>
            <a:lvl4pPr lvl="3" rtl="0">
              <a:lnSpc>
                <a:spcPct val="120000"/>
              </a:lnSpc>
              <a:spcBef>
                <a:spcPts val="0"/>
              </a:spcBef>
              <a:spcAft>
                <a:spcPts val="0"/>
              </a:spcAft>
              <a:buClr>
                <a:schemeClr val="lt1"/>
              </a:buClr>
              <a:buSzPts val="1200"/>
              <a:buFont typeface="Poppins"/>
              <a:buNone/>
              <a:defRPr sz="1200">
                <a:solidFill>
                  <a:schemeClr val="lt1"/>
                </a:solidFill>
                <a:latin typeface="Poppins"/>
                <a:ea typeface="Poppins"/>
                <a:cs typeface="Poppins"/>
                <a:sym typeface="Poppins"/>
              </a:defRPr>
            </a:lvl4pPr>
            <a:lvl5pPr lvl="4" rtl="0">
              <a:lnSpc>
                <a:spcPct val="120000"/>
              </a:lnSpc>
              <a:spcBef>
                <a:spcPts val="0"/>
              </a:spcBef>
              <a:spcAft>
                <a:spcPts val="0"/>
              </a:spcAft>
              <a:buClr>
                <a:schemeClr val="lt1"/>
              </a:buClr>
              <a:buSzPts val="1200"/>
              <a:buFont typeface="Poppins"/>
              <a:buNone/>
              <a:defRPr sz="1200">
                <a:solidFill>
                  <a:schemeClr val="lt1"/>
                </a:solidFill>
                <a:latin typeface="Poppins"/>
                <a:ea typeface="Poppins"/>
                <a:cs typeface="Poppins"/>
                <a:sym typeface="Poppins"/>
              </a:defRPr>
            </a:lvl5pPr>
            <a:lvl6pPr lvl="5" rtl="0">
              <a:lnSpc>
                <a:spcPct val="120000"/>
              </a:lnSpc>
              <a:spcBef>
                <a:spcPts val="0"/>
              </a:spcBef>
              <a:spcAft>
                <a:spcPts val="0"/>
              </a:spcAft>
              <a:buClr>
                <a:schemeClr val="lt1"/>
              </a:buClr>
              <a:buSzPts val="1200"/>
              <a:buFont typeface="Poppins"/>
              <a:buNone/>
              <a:defRPr sz="1200">
                <a:solidFill>
                  <a:schemeClr val="lt1"/>
                </a:solidFill>
                <a:latin typeface="Poppins"/>
                <a:ea typeface="Poppins"/>
                <a:cs typeface="Poppins"/>
                <a:sym typeface="Poppins"/>
              </a:defRPr>
            </a:lvl6pPr>
            <a:lvl7pPr lvl="6" rtl="0">
              <a:lnSpc>
                <a:spcPct val="120000"/>
              </a:lnSpc>
              <a:spcBef>
                <a:spcPts val="0"/>
              </a:spcBef>
              <a:spcAft>
                <a:spcPts val="0"/>
              </a:spcAft>
              <a:buClr>
                <a:schemeClr val="lt1"/>
              </a:buClr>
              <a:buSzPts val="1200"/>
              <a:buFont typeface="Poppins"/>
              <a:buNone/>
              <a:defRPr sz="1200">
                <a:solidFill>
                  <a:schemeClr val="lt1"/>
                </a:solidFill>
                <a:latin typeface="Poppins"/>
                <a:ea typeface="Poppins"/>
                <a:cs typeface="Poppins"/>
                <a:sym typeface="Poppins"/>
              </a:defRPr>
            </a:lvl7pPr>
            <a:lvl8pPr lvl="7" rtl="0">
              <a:lnSpc>
                <a:spcPct val="120000"/>
              </a:lnSpc>
              <a:spcBef>
                <a:spcPts val="0"/>
              </a:spcBef>
              <a:spcAft>
                <a:spcPts val="0"/>
              </a:spcAft>
              <a:buClr>
                <a:schemeClr val="lt1"/>
              </a:buClr>
              <a:buSzPts val="1200"/>
              <a:buFont typeface="Poppins"/>
              <a:buNone/>
              <a:defRPr sz="1200">
                <a:solidFill>
                  <a:schemeClr val="lt1"/>
                </a:solidFill>
                <a:latin typeface="Poppins"/>
                <a:ea typeface="Poppins"/>
                <a:cs typeface="Poppins"/>
                <a:sym typeface="Poppins"/>
              </a:defRPr>
            </a:lvl8pPr>
            <a:lvl9pPr lvl="8" rtl="0">
              <a:lnSpc>
                <a:spcPct val="120000"/>
              </a:lnSpc>
              <a:spcBef>
                <a:spcPts val="0"/>
              </a:spcBef>
              <a:spcAft>
                <a:spcPts val="0"/>
              </a:spcAft>
              <a:buClr>
                <a:schemeClr val="lt1"/>
              </a:buClr>
              <a:buSzPts val="1200"/>
              <a:buFont typeface="Poppins"/>
              <a:buNone/>
              <a:defRPr sz="1200">
                <a:solidFill>
                  <a:schemeClr val="lt1"/>
                </a:solidFill>
                <a:latin typeface="Poppins"/>
                <a:ea typeface="Poppins"/>
                <a:cs typeface="Poppins"/>
                <a:sym typeface="Poppins"/>
              </a:defRPr>
            </a:lvl9pPr>
          </a:lstStyle>
          <a:p>
            <a:endParaRPr/>
          </a:p>
        </p:txBody>
      </p:sp>
      <p:sp>
        <p:nvSpPr>
          <p:cNvPr id="890" name="Google Shape;890;p72"/>
          <p:cNvSpPr txBox="1">
            <a:spLocks noGrp="1"/>
          </p:cNvSpPr>
          <p:nvPr>
            <p:ph type="subTitle" idx="6"/>
          </p:nvPr>
        </p:nvSpPr>
        <p:spPr>
          <a:xfrm>
            <a:off x="8110441" y="27551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891" name="Google Shape;891;p72"/>
          <p:cNvSpPr txBox="1">
            <a:spLocks noGrp="1"/>
          </p:cNvSpPr>
          <p:nvPr>
            <p:ph type="subTitle" idx="7"/>
          </p:nvPr>
        </p:nvSpPr>
        <p:spPr>
          <a:xfrm>
            <a:off x="8110728" y="33422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chemeClr val="lt1"/>
              </a:buClr>
              <a:buSzPts val="1200"/>
              <a:buFont typeface="Poppins"/>
              <a:buNone/>
              <a:defRPr sz="1200">
                <a:solidFill>
                  <a:schemeClr val="lt1"/>
                </a:solidFill>
              </a:defRPr>
            </a:lvl1pPr>
            <a:lvl2pPr lvl="1" rtl="0">
              <a:lnSpc>
                <a:spcPct val="120000"/>
              </a:lnSpc>
              <a:spcBef>
                <a:spcPts val="0"/>
              </a:spcBef>
              <a:spcAft>
                <a:spcPts val="0"/>
              </a:spcAft>
              <a:buClr>
                <a:schemeClr val="lt1"/>
              </a:buClr>
              <a:buSzPts val="1200"/>
              <a:buFont typeface="Poppins"/>
              <a:buNone/>
              <a:defRPr sz="1200">
                <a:solidFill>
                  <a:schemeClr val="lt1"/>
                </a:solidFill>
              </a:defRPr>
            </a:lvl2pPr>
            <a:lvl3pPr lvl="2" rtl="0">
              <a:lnSpc>
                <a:spcPct val="120000"/>
              </a:lnSpc>
              <a:spcBef>
                <a:spcPts val="0"/>
              </a:spcBef>
              <a:spcAft>
                <a:spcPts val="0"/>
              </a:spcAft>
              <a:buClr>
                <a:schemeClr val="lt1"/>
              </a:buClr>
              <a:buSzPts val="1200"/>
              <a:buFont typeface="Poppins"/>
              <a:buNone/>
              <a:defRPr sz="1200">
                <a:solidFill>
                  <a:schemeClr val="lt1"/>
                </a:solidFill>
                <a:latin typeface="Poppins"/>
                <a:ea typeface="Poppins"/>
                <a:cs typeface="Poppins"/>
                <a:sym typeface="Poppins"/>
              </a:defRPr>
            </a:lvl3pPr>
            <a:lvl4pPr lvl="3" rtl="0">
              <a:lnSpc>
                <a:spcPct val="120000"/>
              </a:lnSpc>
              <a:spcBef>
                <a:spcPts val="0"/>
              </a:spcBef>
              <a:spcAft>
                <a:spcPts val="0"/>
              </a:spcAft>
              <a:buClr>
                <a:schemeClr val="lt1"/>
              </a:buClr>
              <a:buSzPts val="1200"/>
              <a:buFont typeface="Poppins"/>
              <a:buNone/>
              <a:defRPr sz="1200">
                <a:solidFill>
                  <a:schemeClr val="lt1"/>
                </a:solidFill>
                <a:latin typeface="Poppins"/>
                <a:ea typeface="Poppins"/>
                <a:cs typeface="Poppins"/>
                <a:sym typeface="Poppins"/>
              </a:defRPr>
            </a:lvl4pPr>
            <a:lvl5pPr lvl="4" rtl="0">
              <a:lnSpc>
                <a:spcPct val="120000"/>
              </a:lnSpc>
              <a:spcBef>
                <a:spcPts val="0"/>
              </a:spcBef>
              <a:spcAft>
                <a:spcPts val="0"/>
              </a:spcAft>
              <a:buClr>
                <a:schemeClr val="lt1"/>
              </a:buClr>
              <a:buSzPts val="1200"/>
              <a:buFont typeface="Poppins"/>
              <a:buNone/>
              <a:defRPr sz="1200">
                <a:solidFill>
                  <a:schemeClr val="lt1"/>
                </a:solidFill>
                <a:latin typeface="Poppins"/>
                <a:ea typeface="Poppins"/>
                <a:cs typeface="Poppins"/>
                <a:sym typeface="Poppins"/>
              </a:defRPr>
            </a:lvl5pPr>
            <a:lvl6pPr lvl="5" rtl="0">
              <a:lnSpc>
                <a:spcPct val="120000"/>
              </a:lnSpc>
              <a:spcBef>
                <a:spcPts val="0"/>
              </a:spcBef>
              <a:spcAft>
                <a:spcPts val="0"/>
              </a:spcAft>
              <a:buClr>
                <a:schemeClr val="lt1"/>
              </a:buClr>
              <a:buSzPts val="1200"/>
              <a:buFont typeface="Poppins"/>
              <a:buNone/>
              <a:defRPr sz="1200">
                <a:solidFill>
                  <a:schemeClr val="lt1"/>
                </a:solidFill>
                <a:latin typeface="Poppins"/>
                <a:ea typeface="Poppins"/>
                <a:cs typeface="Poppins"/>
                <a:sym typeface="Poppins"/>
              </a:defRPr>
            </a:lvl6pPr>
            <a:lvl7pPr lvl="6" rtl="0">
              <a:lnSpc>
                <a:spcPct val="120000"/>
              </a:lnSpc>
              <a:spcBef>
                <a:spcPts val="0"/>
              </a:spcBef>
              <a:spcAft>
                <a:spcPts val="0"/>
              </a:spcAft>
              <a:buClr>
                <a:schemeClr val="lt1"/>
              </a:buClr>
              <a:buSzPts val="1200"/>
              <a:buFont typeface="Poppins"/>
              <a:buNone/>
              <a:defRPr sz="1200">
                <a:solidFill>
                  <a:schemeClr val="lt1"/>
                </a:solidFill>
                <a:latin typeface="Poppins"/>
                <a:ea typeface="Poppins"/>
                <a:cs typeface="Poppins"/>
                <a:sym typeface="Poppins"/>
              </a:defRPr>
            </a:lvl7pPr>
            <a:lvl8pPr lvl="7" rtl="0">
              <a:lnSpc>
                <a:spcPct val="120000"/>
              </a:lnSpc>
              <a:spcBef>
                <a:spcPts val="0"/>
              </a:spcBef>
              <a:spcAft>
                <a:spcPts val="0"/>
              </a:spcAft>
              <a:buClr>
                <a:schemeClr val="lt1"/>
              </a:buClr>
              <a:buSzPts val="1200"/>
              <a:buFont typeface="Poppins"/>
              <a:buNone/>
              <a:defRPr sz="1200">
                <a:solidFill>
                  <a:schemeClr val="lt1"/>
                </a:solidFill>
                <a:latin typeface="Poppins"/>
                <a:ea typeface="Poppins"/>
                <a:cs typeface="Poppins"/>
                <a:sym typeface="Poppins"/>
              </a:defRPr>
            </a:lvl8pPr>
            <a:lvl9pPr lvl="8" rtl="0">
              <a:lnSpc>
                <a:spcPct val="120000"/>
              </a:lnSpc>
              <a:spcBef>
                <a:spcPts val="0"/>
              </a:spcBef>
              <a:spcAft>
                <a:spcPts val="0"/>
              </a:spcAft>
              <a:buClr>
                <a:schemeClr val="lt1"/>
              </a:buClr>
              <a:buSzPts val="1200"/>
              <a:buFont typeface="Poppins"/>
              <a:buNone/>
              <a:defRPr sz="1200">
                <a:solidFill>
                  <a:schemeClr val="lt1"/>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99918789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17_2 Column Side Panel | 2 Line Title 1 1">
  <p:cSld name="17_2 Column Side Panel | 2 Line Title 1 1">
    <p:spTree>
      <p:nvGrpSpPr>
        <p:cNvPr id="1" name="Shape 892"/>
        <p:cNvGrpSpPr/>
        <p:nvPr/>
      </p:nvGrpSpPr>
      <p:grpSpPr>
        <a:xfrm>
          <a:off x="0" y="0"/>
          <a:ext cx="0" cy="0"/>
          <a:chOff x="0" y="0"/>
          <a:chExt cx="0" cy="0"/>
        </a:xfrm>
      </p:grpSpPr>
      <p:sp>
        <p:nvSpPr>
          <p:cNvPr id="893" name="Google Shape;893;p73"/>
          <p:cNvSpPr/>
          <p:nvPr/>
        </p:nvSpPr>
        <p:spPr>
          <a:xfrm>
            <a:off x="0" y="0"/>
            <a:ext cx="3917700" cy="6858000"/>
          </a:xfrm>
          <a:prstGeom prst="rect">
            <a:avLst/>
          </a:prstGeom>
          <a:solidFill>
            <a:srgbClr val="E3EC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73"/>
          <p:cNvSpPr txBox="1">
            <a:spLocks noGrp="1"/>
          </p:cNvSpPr>
          <p:nvPr>
            <p:ph type="subTitle" idx="1"/>
          </p:nvPr>
        </p:nvSpPr>
        <p:spPr>
          <a:xfrm>
            <a:off x="457200" y="2142115"/>
            <a:ext cx="2825100" cy="3648300"/>
          </a:xfrm>
          <a:prstGeom prst="rect">
            <a:avLst/>
          </a:prstGeom>
        </p:spPr>
        <p:txBody>
          <a:bodyPr spcFirstLastPara="1" wrap="square" lIns="0" tIns="0" rIns="91425" bIns="91425" anchor="t" anchorCtr="0">
            <a:normAutofit/>
          </a:bodyPr>
          <a:lstStyle>
            <a:lvl1pPr lvl="0" rtl="0">
              <a:lnSpc>
                <a:spcPct val="120000"/>
              </a:lnSpc>
              <a:spcBef>
                <a:spcPts val="0"/>
              </a:spcBef>
              <a:spcAft>
                <a:spcPts val="0"/>
              </a:spcAft>
              <a:buClr>
                <a:srgbClr val="00344D"/>
              </a:buClr>
              <a:buSzPts val="1200"/>
              <a:buNone/>
              <a:defRPr sz="1200">
                <a:solidFill>
                  <a:srgbClr val="00344D"/>
                </a:solidFill>
              </a:defRPr>
            </a:lvl1pPr>
            <a:lvl2pPr lvl="1" rtl="0">
              <a:lnSpc>
                <a:spcPct val="120000"/>
              </a:lnSpc>
              <a:spcBef>
                <a:spcPts val="0"/>
              </a:spcBef>
              <a:spcAft>
                <a:spcPts val="0"/>
              </a:spcAft>
              <a:buSzPts val="1400"/>
              <a:buNone/>
              <a:defRPr/>
            </a:lvl2pPr>
            <a:lvl3pPr lvl="2" rtl="0">
              <a:lnSpc>
                <a:spcPct val="120000"/>
              </a:lnSpc>
              <a:spcBef>
                <a:spcPts val="0"/>
              </a:spcBef>
              <a:spcAft>
                <a:spcPts val="0"/>
              </a:spcAft>
              <a:buSzPts val="2000"/>
              <a:buNone/>
              <a:defRPr/>
            </a:lvl3pPr>
            <a:lvl4pPr lvl="3" rtl="0">
              <a:lnSpc>
                <a:spcPct val="120000"/>
              </a:lnSpc>
              <a:spcBef>
                <a:spcPts val="0"/>
              </a:spcBef>
              <a:spcAft>
                <a:spcPts val="0"/>
              </a:spcAft>
              <a:buSzPts val="1900"/>
              <a:buNone/>
              <a:defRPr/>
            </a:lvl4pPr>
            <a:lvl5pPr lvl="4" rtl="0">
              <a:lnSpc>
                <a:spcPct val="120000"/>
              </a:lnSpc>
              <a:spcBef>
                <a:spcPts val="0"/>
              </a:spcBef>
              <a:spcAft>
                <a:spcPts val="0"/>
              </a:spcAft>
              <a:buSzPts val="1900"/>
              <a:buNone/>
              <a:defRPr/>
            </a:lvl5pPr>
            <a:lvl6pPr lvl="5" rtl="0">
              <a:lnSpc>
                <a:spcPct val="120000"/>
              </a:lnSpc>
              <a:spcBef>
                <a:spcPts val="0"/>
              </a:spcBef>
              <a:spcAft>
                <a:spcPts val="0"/>
              </a:spcAft>
              <a:buSzPts val="1900"/>
              <a:buNone/>
              <a:defRPr/>
            </a:lvl6pPr>
            <a:lvl7pPr lvl="6" rtl="0">
              <a:lnSpc>
                <a:spcPct val="120000"/>
              </a:lnSpc>
              <a:spcBef>
                <a:spcPts val="0"/>
              </a:spcBef>
              <a:spcAft>
                <a:spcPts val="0"/>
              </a:spcAft>
              <a:buSzPts val="1900"/>
              <a:buNone/>
              <a:defRPr/>
            </a:lvl7pPr>
            <a:lvl8pPr lvl="7" rtl="0">
              <a:lnSpc>
                <a:spcPct val="120000"/>
              </a:lnSpc>
              <a:spcBef>
                <a:spcPts val="0"/>
              </a:spcBef>
              <a:spcAft>
                <a:spcPts val="0"/>
              </a:spcAft>
              <a:buSzPts val="1900"/>
              <a:buNone/>
              <a:defRPr/>
            </a:lvl8pPr>
            <a:lvl9pPr lvl="8" rtl="0">
              <a:lnSpc>
                <a:spcPct val="120000"/>
              </a:lnSpc>
              <a:spcBef>
                <a:spcPts val="0"/>
              </a:spcBef>
              <a:spcAft>
                <a:spcPts val="0"/>
              </a:spcAft>
              <a:buSzPts val="1900"/>
              <a:buNone/>
              <a:defRPr/>
            </a:lvl9pPr>
          </a:lstStyle>
          <a:p>
            <a:endParaRPr/>
          </a:p>
        </p:txBody>
      </p:sp>
      <p:sp>
        <p:nvSpPr>
          <p:cNvPr id="895" name="Google Shape;895;p73"/>
          <p:cNvSpPr txBox="1">
            <a:spLocks noGrp="1"/>
          </p:cNvSpPr>
          <p:nvPr>
            <p:ph type="subTitle" idx="2"/>
          </p:nvPr>
        </p:nvSpPr>
        <p:spPr>
          <a:xfrm>
            <a:off x="457200" y="713925"/>
            <a:ext cx="2825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100"/>
              <a:buFont typeface="Poppins SemiBold"/>
              <a:buNone/>
              <a:defRPr sz="11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100"/>
              <a:buNone/>
              <a:defRPr sz="1100">
                <a:solidFill>
                  <a:srgbClr val="00344D"/>
                </a:solidFill>
              </a:defRPr>
            </a:lvl2pPr>
            <a:lvl3pPr lvl="2" rtl="0">
              <a:spcBef>
                <a:spcPts val="500"/>
              </a:spcBef>
              <a:spcAft>
                <a:spcPts val="0"/>
              </a:spcAft>
              <a:buClr>
                <a:srgbClr val="00344D"/>
              </a:buClr>
              <a:buSzPts val="1100"/>
              <a:buNone/>
              <a:defRPr sz="1100">
                <a:solidFill>
                  <a:srgbClr val="00344D"/>
                </a:solidFill>
              </a:defRPr>
            </a:lvl3pPr>
            <a:lvl4pPr lvl="3" rtl="0">
              <a:spcBef>
                <a:spcPts val="500"/>
              </a:spcBef>
              <a:spcAft>
                <a:spcPts val="0"/>
              </a:spcAft>
              <a:buClr>
                <a:srgbClr val="00344D"/>
              </a:buClr>
              <a:buSzPts val="1100"/>
              <a:buNone/>
              <a:defRPr sz="1100">
                <a:solidFill>
                  <a:srgbClr val="00344D"/>
                </a:solidFill>
              </a:defRPr>
            </a:lvl4pPr>
            <a:lvl5pPr lvl="4" rtl="0">
              <a:spcBef>
                <a:spcPts val="500"/>
              </a:spcBef>
              <a:spcAft>
                <a:spcPts val="0"/>
              </a:spcAft>
              <a:buClr>
                <a:srgbClr val="00344D"/>
              </a:buClr>
              <a:buSzPts val="1100"/>
              <a:buNone/>
              <a:defRPr sz="1100">
                <a:solidFill>
                  <a:srgbClr val="00344D"/>
                </a:solidFill>
              </a:defRPr>
            </a:lvl5pPr>
            <a:lvl6pPr lvl="5" rtl="0">
              <a:spcBef>
                <a:spcPts val="500"/>
              </a:spcBef>
              <a:spcAft>
                <a:spcPts val="0"/>
              </a:spcAft>
              <a:buClr>
                <a:srgbClr val="00344D"/>
              </a:buClr>
              <a:buSzPts val="1100"/>
              <a:buNone/>
              <a:defRPr sz="1100">
                <a:solidFill>
                  <a:srgbClr val="00344D"/>
                </a:solidFill>
              </a:defRPr>
            </a:lvl6pPr>
            <a:lvl7pPr lvl="6" rtl="0">
              <a:spcBef>
                <a:spcPts val="500"/>
              </a:spcBef>
              <a:spcAft>
                <a:spcPts val="0"/>
              </a:spcAft>
              <a:buClr>
                <a:srgbClr val="00344D"/>
              </a:buClr>
              <a:buSzPts val="1100"/>
              <a:buNone/>
              <a:defRPr sz="1100">
                <a:solidFill>
                  <a:srgbClr val="00344D"/>
                </a:solidFill>
              </a:defRPr>
            </a:lvl7pPr>
            <a:lvl8pPr lvl="7" rtl="0">
              <a:spcBef>
                <a:spcPts val="500"/>
              </a:spcBef>
              <a:spcAft>
                <a:spcPts val="0"/>
              </a:spcAft>
              <a:buClr>
                <a:srgbClr val="00344D"/>
              </a:buClr>
              <a:buSzPts val="1100"/>
              <a:buNone/>
              <a:defRPr sz="1100">
                <a:solidFill>
                  <a:srgbClr val="00344D"/>
                </a:solidFill>
              </a:defRPr>
            </a:lvl8pPr>
            <a:lvl9pPr lvl="8" rtl="0">
              <a:spcBef>
                <a:spcPts val="500"/>
              </a:spcBef>
              <a:spcAft>
                <a:spcPts val="0"/>
              </a:spcAft>
              <a:buClr>
                <a:srgbClr val="00344D"/>
              </a:buClr>
              <a:buSzPts val="1100"/>
              <a:buNone/>
              <a:defRPr sz="1100">
                <a:solidFill>
                  <a:srgbClr val="00344D"/>
                </a:solidFill>
              </a:defRPr>
            </a:lvl9pPr>
          </a:lstStyle>
          <a:p>
            <a:endParaRPr/>
          </a:p>
        </p:txBody>
      </p:sp>
      <p:sp>
        <p:nvSpPr>
          <p:cNvPr id="896" name="Google Shape;896;p73"/>
          <p:cNvSpPr txBox="1">
            <a:spLocks noGrp="1"/>
          </p:cNvSpPr>
          <p:nvPr>
            <p:ph type="title"/>
          </p:nvPr>
        </p:nvSpPr>
        <p:spPr>
          <a:xfrm>
            <a:off x="457200" y="1048150"/>
            <a:ext cx="2825100" cy="8229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endParaRPr/>
          </a:p>
        </p:txBody>
      </p:sp>
      <p:sp>
        <p:nvSpPr>
          <p:cNvPr id="897" name="Google Shape;897;p73"/>
          <p:cNvSpPr txBox="1">
            <a:spLocks noGrp="1"/>
          </p:cNvSpPr>
          <p:nvPr>
            <p:ph type="subTitle" idx="3"/>
          </p:nvPr>
        </p:nvSpPr>
        <p:spPr>
          <a:xfrm>
            <a:off x="4380349" y="2194815"/>
            <a:ext cx="3460800" cy="242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898" name="Google Shape;898;p73"/>
          <p:cNvSpPr txBox="1">
            <a:spLocks noGrp="1"/>
          </p:cNvSpPr>
          <p:nvPr>
            <p:ph type="subTitle" idx="4"/>
          </p:nvPr>
        </p:nvSpPr>
        <p:spPr>
          <a:xfrm>
            <a:off x="4380349" y="2518305"/>
            <a:ext cx="3460800" cy="32517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sp>
        <p:nvSpPr>
          <p:cNvPr id="899" name="Google Shape;899;p73"/>
          <p:cNvSpPr txBox="1">
            <a:spLocks noGrp="1"/>
          </p:cNvSpPr>
          <p:nvPr>
            <p:ph type="subTitle" idx="5"/>
          </p:nvPr>
        </p:nvSpPr>
        <p:spPr>
          <a:xfrm>
            <a:off x="8303799" y="2194815"/>
            <a:ext cx="3460800" cy="242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900" name="Google Shape;900;p73"/>
          <p:cNvSpPr txBox="1">
            <a:spLocks noGrp="1"/>
          </p:cNvSpPr>
          <p:nvPr>
            <p:ph type="subTitle" idx="6"/>
          </p:nvPr>
        </p:nvSpPr>
        <p:spPr>
          <a:xfrm>
            <a:off x="8303799" y="2518305"/>
            <a:ext cx="3460800" cy="32517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endParaRPr/>
          </a:p>
        </p:txBody>
      </p:sp>
      <p:pic>
        <p:nvPicPr>
          <p:cNvPr id="901" name="Google Shape;901;p73"/>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902" name="Google Shape;902;p73"/>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700">
                <a:solidFill>
                  <a:srgbClr val="595959"/>
                </a:solidFill>
                <a:latin typeface="Poppins"/>
                <a:ea typeface="Poppins"/>
                <a:cs typeface="Poppins"/>
                <a:sym typeface="Poppins"/>
              </a:rPr>
              <a:t>©2023 Novata Inc.  •  All rights reserved  •  </a:t>
            </a:r>
            <a:fld id="{00000000-1234-1234-1234-123412341234}" type="slidenum">
              <a:rPr lang="en" sz="700">
                <a:solidFill>
                  <a:srgbClr val="595959"/>
                </a:solidFill>
                <a:latin typeface="Poppins"/>
                <a:ea typeface="Poppins"/>
                <a:cs typeface="Poppins"/>
                <a:sym typeface="Poppins"/>
              </a:rPr>
              <a:t>‹#›</a:t>
            </a:fld>
            <a:endParaRPr sz="7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23238202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3" y="194783"/>
            <a:ext cx="9421177" cy="769493"/>
          </a:xfrm>
        </p:spPr>
        <p:txBody>
          <a:bodyPr anchor="ctr"/>
          <a:lstStyle>
            <a:lvl1pPr>
              <a:lnSpc>
                <a:spcPct val="100000"/>
              </a:lnSpc>
              <a:defRPr spc="-20" baseline="0">
                <a:solidFill>
                  <a:schemeClr val="bg1"/>
                </a:solidFill>
              </a:defRPr>
            </a:lvl1pPr>
          </a:lstStyle>
          <a:p>
            <a:r>
              <a:rPr lang="en-US"/>
              <a:t>Click to add title</a:t>
            </a:r>
          </a:p>
        </p:txBody>
      </p:sp>
      <p:sp>
        <p:nvSpPr>
          <p:cNvPr id="8" name="Content Placeholder 7">
            <a:extLst>
              <a:ext uri="{FF2B5EF4-FFF2-40B4-BE49-F238E27FC236}">
                <a16:creationId xmlns:a16="http://schemas.microsoft.com/office/drawing/2014/main" id="{4C5A662A-E279-494E-8389-ADC6E870E38D}"/>
              </a:ext>
            </a:extLst>
          </p:cNvPr>
          <p:cNvSpPr>
            <a:spLocks noGrp="1"/>
          </p:cNvSpPr>
          <p:nvPr>
            <p:ph sz="quarter" idx="14" hasCustomPrompt="1"/>
          </p:nvPr>
        </p:nvSpPr>
        <p:spPr>
          <a:xfrm>
            <a:off x="931863" y="1695450"/>
            <a:ext cx="10328275" cy="4314825"/>
          </a:xfrm>
        </p:spPr>
        <p:txBody>
          <a:bodyPr/>
          <a:lstStyle>
            <a:lvl1pPr>
              <a:defRPr/>
            </a:lvl1pPr>
          </a:lstStyle>
          <a:p>
            <a:pPr lvl="0"/>
            <a:r>
              <a:rPr lang="en-US"/>
              <a:t>Click to add content</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8" y="6356350"/>
            <a:ext cx="4837176" cy="365125"/>
          </a:xfrm>
        </p:spPr>
        <p:txBody>
          <a:bodyPr/>
          <a:lstStyle>
            <a:lvl1pPr>
              <a:defRPr/>
            </a:lvl1pPr>
          </a:lstStyle>
          <a:p>
            <a:r>
              <a:rPr lang="en-US">
                <a:solidFill>
                  <a:prstClr val="black"/>
                </a:solidFill>
              </a:rPr>
              <a:t>Presentation title</a:t>
            </a:r>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54854778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9"/>
        <p:cNvGrpSpPr/>
        <p:nvPr/>
      </p:nvGrpSpPr>
      <p:grpSpPr>
        <a:xfrm>
          <a:off x="0" y="0"/>
          <a:ext cx="0" cy="0"/>
          <a:chOff x="0" y="0"/>
          <a:chExt cx="0" cy="0"/>
        </a:xfrm>
      </p:grpSpPr>
    </p:spTree>
    <p:extLst>
      <p:ext uri="{BB962C8B-B14F-4D97-AF65-F5344CB8AC3E}">
        <p14:creationId xmlns:p14="http://schemas.microsoft.com/office/powerpoint/2010/main" val="137776512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01_Cover Option 1">
  <p:cSld name="01_Cover Option 1">
    <p:bg>
      <p:bgPr>
        <a:solidFill>
          <a:srgbClr val="E3ECEC">
            <a:alpha val="51400"/>
          </a:srgbClr>
        </a:solidFill>
        <a:effectLst/>
      </p:bgPr>
    </p:bg>
    <p:spTree>
      <p:nvGrpSpPr>
        <p:cNvPr id="1" name="Shape 160"/>
        <p:cNvGrpSpPr/>
        <p:nvPr/>
      </p:nvGrpSpPr>
      <p:grpSpPr>
        <a:xfrm>
          <a:off x="0" y="0"/>
          <a:ext cx="0" cy="0"/>
          <a:chOff x="0" y="0"/>
          <a:chExt cx="0" cy="0"/>
        </a:xfrm>
      </p:grpSpPr>
      <p:pic>
        <p:nvPicPr>
          <p:cNvPr id="161" name="Google Shape;161;p24"/>
          <p:cNvPicPr preferRelativeResize="0"/>
          <p:nvPr/>
        </p:nvPicPr>
        <p:blipFill rotWithShape="1">
          <a:blip r:embed="rId2">
            <a:alphaModFix/>
          </a:blip>
          <a:srcRect r="14478" b="13666"/>
          <a:stretch/>
        </p:blipFill>
        <p:spPr>
          <a:xfrm>
            <a:off x="1783075" y="941826"/>
            <a:ext cx="10408925" cy="5916177"/>
          </a:xfrm>
          <a:prstGeom prst="rect">
            <a:avLst/>
          </a:prstGeom>
          <a:noFill/>
          <a:ln>
            <a:noFill/>
          </a:ln>
        </p:spPr>
      </p:pic>
      <p:sp>
        <p:nvSpPr>
          <p:cNvPr id="162" name="Google Shape;162;p24"/>
          <p:cNvSpPr txBox="1"/>
          <p:nvPr/>
        </p:nvSpPr>
        <p:spPr>
          <a:xfrm rot="5400000">
            <a:off x="10315477" y="4902903"/>
            <a:ext cx="2771600" cy="147797"/>
          </a:xfrm>
          <a:prstGeom prst="rect">
            <a:avLst/>
          </a:prstGeom>
          <a:noFill/>
          <a:ln>
            <a:noFill/>
          </a:ln>
        </p:spPr>
        <p:txBody>
          <a:bodyPr spcFirstLastPara="1" wrap="square" lIns="0" tIns="0" rIns="0" bIns="0" anchor="t" anchorCtr="0">
            <a:spAutoFit/>
          </a:bodyPr>
          <a:lstStyle/>
          <a:p>
            <a:pPr marL="0" lvl="0" indent="0" algn="r" rtl="0">
              <a:lnSpc>
                <a:spcPct val="90000"/>
              </a:lnSpc>
              <a:spcBef>
                <a:spcPts val="0"/>
              </a:spcBef>
              <a:spcAft>
                <a:spcPts val="0"/>
              </a:spcAft>
              <a:buNone/>
            </a:pPr>
            <a:r>
              <a:rPr lang="en" sz="1067">
                <a:solidFill>
                  <a:srgbClr val="008099"/>
                </a:solidFill>
                <a:latin typeface="Poppins"/>
                <a:ea typeface="Poppins"/>
                <a:cs typeface="Poppins"/>
                <a:sym typeface="Poppins"/>
              </a:rPr>
              <a:t>CONFIDENTIAL</a:t>
            </a:r>
            <a:endParaRPr sz="1067">
              <a:solidFill>
                <a:srgbClr val="008099"/>
              </a:solidFill>
              <a:latin typeface="Poppins"/>
              <a:ea typeface="Poppins"/>
              <a:cs typeface="Poppins"/>
              <a:sym typeface="Poppins"/>
            </a:endParaRPr>
          </a:p>
        </p:txBody>
      </p:sp>
      <p:pic>
        <p:nvPicPr>
          <p:cNvPr id="163" name="Google Shape;163;p24"/>
          <p:cNvPicPr preferRelativeResize="0"/>
          <p:nvPr/>
        </p:nvPicPr>
        <p:blipFill>
          <a:blip r:embed="rId3">
            <a:alphaModFix/>
          </a:blip>
          <a:stretch>
            <a:fillRect/>
          </a:stretch>
        </p:blipFill>
        <p:spPr>
          <a:xfrm>
            <a:off x="493234" y="1073875"/>
            <a:ext cx="923828" cy="220445"/>
          </a:xfrm>
          <a:prstGeom prst="rect">
            <a:avLst/>
          </a:prstGeom>
          <a:noFill/>
          <a:ln>
            <a:noFill/>
          </a:ln>
        </p:spPr>
      </p:pic>
      <p:sp>
        <p:nvSpPr>
          <p:cNvPr id="164" name="Google Shape;164;p24"/>
          <p:cNvSpPr txBox="1">
            <a:spLocks noGrp="1"/>
          </p:cNvSpPr>
          <p:nvPr>
            <p:ph type="title"/>
          </p:nvPr>
        </p:nvSpPr>
        <p:spPr>
          <a:xfrm>
            <a:off x="450492" y="1670175"/>
            <a:ext cx="6633200" cy="877153"/>
          </a:xfrm>
          <a:prstGeom prst="rect">
            <a:avLst/>
          </a:prstGeom>
        </p:spPr>
        <p:txBody>
          <a:bodyPr spcFirstLastPara="1" wrap="square" lIns="0" tIns="68575" rIns="68575" bIns="68575" anchor="t" anchorCtr="0">
            <a:spAutoFit/>
          </a:bodyPr>
          <a:lstStyle>
            <a:lvl1pPr lvl="0" rtl="0">
              <a:lnSpc>
                <a:spcPct val="100000"/>
              </a:lnSpc>
              <a:spcBef>
                <a:spcPts val="0"/>
              </a:spcBef>
              <a:spcAft>
                <a:spcPts val="0"/>
              </a:spcAft>
              <a:buClr>
                <a:srgbClr val="00344D"/>
              </a:buClr>
              <a:buSzPts val="3600"/>
              <a:buNone/>
              <a:defRPr sz="48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sp>
        <p:nvSpPr>
          <p:cNvPr id="165" name="Google Shape;165;p24"/>
          <p:cNvSpPr txBox="1">
            <a:spLocks noGrp="1"/>
          </p:cNvSpPr>
          <p:nvPr>
            <p:ph type="subTitle" idx="1"/>
          </p:nvPr>
        </p:nvSpPr>
        <p:spPr>
          <a:xfrm>
            <a:off x="461688" y="3987875"/>
            <a:ext cx="3392800" cy="501153"/>
          </a:xfrm>
          <a:prstGeom prst="rect">
            <a:avLst/>
          </a:prstGeom>
        </p:spPr>
        <p:txBody>
          <a:bodyPr spcFirstLastPara="1" wrap="square" lIns="0" tIns="68575" rIns="0" bIns="68575" anchor="t" anchorCtr="0">
            <a:spAutoFit/>
          </a:bodyPr>
          <a:lstStyle>
            <a:lvl1pPr lvl="0" rtl="0">
              <a:lnSpc>
                <a:spcPct val="120000"/>
              </a:lnSpc>
              <a:spcBef>
                <a:spcPts val="1067"/>
              </a:spcBef>
              <a:spcAft>
                <a:spcPts val="0"/>
              </a:spcAft>
              <a:buClr>
                <a:srgbClr val="00344D"/>
              </a:buClr>
              <a:buSzPts val="1200"/>
              <a:buNone/>
              <a:defRPr>
                <a:solidFill>
                  <a:srgbClr val="00344D"/>
                </a:solidFill>
              </a:defRPr>
            </a:lvl1pPr>
            <a:lvl2pPr lvl="1" rtl="0">
              <a:spcBef>
                <a:spcPts val="533"/>
              </a:spcBef>
              <a:spcAft>
                <a:spcPts val="0"/>
              </a:spcAft>
              <a:buClr>
                <a:srgbClr val="00344D"/>
              </a:buClr>
              <a:buSzPts val="1100"/>
              <a:buNone/>
              <a:defRPr>
                <a:solidFill>
                  <a:srgbClr val="00344D"/>
                </a:solidFill>
              </a:defRPr>
            </a:lvl2pPr>
            <a:lvl3pPr lvl="2" rtl="0">
              <a:spcBef>
                <a:spcPts val="533"/>
              </a:spcBef>
              <a:spcAft>
                <a:spcPts val="0"/>
              </a:spcAft>
              <a:buClr>
                <a:srgbClr val="00344D"/>
              </a:buClr>
              <a:buSzPts val="1500"/>
              <a:buNone/>
              <a:defRPr>
                <a:solidFill>
                  <a:srgbClr val="00344D"/>
                </a:solidFill>
              </a:defRPr>
            </a:lvl3pPr>
            <a:lvl4pPr lvl="3" rtl="0">
              <a:spcBef>
                <a:spcPts val="533"/>
              </a:spcBef>
              <a:spcAft>
                <a:spcPts val="0"/>
              </a:spcAft>
              <a:buClr>
                <a:srgbClr val="00344D"/>
              </a:buClr>
              <a:buSzPts val="1400"/>
              <a:buNone/>
              <a:defRPr>
                <a:solidFill>
                  <a:srgbClr val="00344D"/>
                </a:solidFill>
              </a:defRPr>
            </a:lvl4pPr>
            <a:lvl5pPr lvl="4" rtl="0">
              <a:spcBef>
                <a:spcPts val="533"/>
              </a:spcBef>
              <a:spcAft>
                <a:spcPts val="0"/>
              </a:spcAft>
              <a:buClr>
                <a:srgbClr val="00344D"/>
              </a:buClr>
              <a:buSzPts val="1400"/>
              <a:buNone/>
              <a:defRPr>
                <a:solidFill>
                  <a:srgbClr val="00344D"/>
                </a:solidFill>
              </a:defRPr>
            </a:lvl5pPr>
            <a:lvl6pPr lvl="5" rtl="0">
              <a:spcBef>
                <a:spcPts val="533"/>
              </a:spcBef>
              <a:spcAft>
                <a:spcPts val="0"/>
              </a:spcAft>
              <a:buClr>
                <a:srgbClr val="00344D"/>
              </a:buClr>
              <a:buSzPts val="1400"/>
              <a:buNone/>
              <a:defRPr>
                <a:solidFill>
                  <a:srgbClr val="00344D"/>
                </a:solidFill>
              </a:defRPr>
            </a:lvl6pPr>
            <a:lvl7pPr lvl="6" rtl="0">
              <a:spcBef>
                <a:spcPts val="533"/>
              </a:spcBef>
              <a:spcAft>
                <a:spcPts val="0"/>
              </a:spcAft>
              <a:buClr>
                <a:srgbClr val="00344D"/>
              </a:buClr>
              <a:buSzPts val="1400"/>
              <a:buNone/>
              <a:defRPr>
                <a:solidFill>
                  <a:srgbClr val="00344D"/>
                </a:solidFill>
              </a:defRPr>
            </a:lvl7pPr>
            <a:lvl8pPr lvl="7" rtl="0">
              <a:spcBef>
                <a:spcPts val="533"/>
              </a:spcBef>
              <a:spcAft>
                <a:spcPts val="0"/>
              </a:spcAft>
              <a:buClr>
                <a:srgbClr val="00344D"/>
              </a:buClr>
              <a:buSzPts val="1400"/>
              <a:buNone/>
              <a:defRPr>
                <a:solidFill>
                  <a:srgbClr val="00344D"/>
                </a:solidFill>
              </a:defRPr>
            </a:lvl8pPr>
            <a:lvl9pPr lvl="8" rtl="0">
              <a:spcBef>
                <a:spcPts val="533"/>
              </a:spcBef>
              <a:spcAft>
                <a:spcPts val="0"/>
              </a:spcAft>
              <a:buClr>
                <a:srgbClr val="00344D"/>
              </a:buClr>
              <a:buSzPts val="1400"/>
              <a:buNone/>
              <a:defRPr>
                <a:solidFill>
                  <a:srgbClr val="00344D"/>
                </a:solidFill>
              </a:defRPr>
            </a:lvl9pPr>
          </a:lstStyle>
          <a:p>
            <a:endParaRPr/>
          </a:p>
        </p:txBody>
      </p:sp>
      <p:sp>
        <p:nvSpPr>
          <p:cNvPr id="166" name="Google Shape;166;p24"/>
          <p:cNvSpPr txBox="1">
            <a:spLocks noGrp="1"/>
          </p:cNvSpPr>
          <p:nvPr>
            <p:ph type="subTitle" idx="2"/>
          </p:nvPr>
        </p:nvSpPr>
        <p:spPr>
          <a:xfrm>
            <a:off x="461688" y="4428225"/>
            <a:ext cx="3311200" cy="445753"/>
          </a:xfrm>
          <a:prstGeom prst="rect">
            <a:avLst/>
          </a:prstGeom>
        </p:spPr>
        <p:txBody>
          <a:bodyPr spcFirstLastPara="1" wrap="square" lIns="0" tIns="68575" rIns="0" bIns="68575" anchor="t" anchorCtr="0">
            <a:spAutoFit/>
          </a:bodyPr>
          <a:lstStyle>
            <a:lvl1pPr lvl="0" rtl="0">
              <a:spcBef>
                <a:spcPts val="1067"/>
              </a:spcBef>
              <a:spcAft>
                <a:spcPts val="0"/>
              </a:spcAft>
              <a:buClr>
                <a:srgbClr val="008099"/>
              </a:buClr>
              <a:buSzPts val="900"/>
              <a:buNone/>
              <a:defRPr sz="1200">
                <a:solidFill>
                  <a:srgbClr val="008099"/>
                </a:solidFill>
              </a:defRPr>
            </a:lvl1pPr>
            <a:lvl2pPr lvl="1" rtl="0">
              <a:spcBef>
                <a:spcPts val="533"/>
              </a:spcBef>
              <a:spcAft>
                <a:spcPts val="0"/>
              </a:spcAft>
              <a:buClr>
                <a:srgbClr val="008099"/>
              </a:buClr>
              <a:buSzPts val="900"/>
              <a:buNone/>
              <a:defRPr sz="1200">
                <a:solidFill>
                  <a:srgbClr val="008099"/>
                </a:solidFill>
              </a:defRPr>
            </a:lvl2pPr>
            <a:lvl3pPr lvl="2" rtl="0">
              <a:spcBef>
                <a:spcPts val="533"/>
              </a:spcBef>
              <a:spcAft>
                <a:spcPts val="0"/>
              </a:spcAft>
              <a:buClr>
                <a:srgbClr val="008099"/>
              </a:buClr>
              <a:buSzPts val="900"/>
              <a:buNone/>
              <a:defRPr sz="1200">
                <a:solidFill>
                  <a:srgbClr val="008099"/>
                </a:solidFill>
              </a:defRPr>
            </a:lvl3pPr>
            <a:lvl4pPr lvl="3" rtl="0">
              <a:spcBef>
                <a:spcPts val="533"/>
              </a:spcBef>
              <a:spcAft>
                <a:spcPts val="0"/>
              </a:spcAft>
              <a:buClr>
                <a:srgbClr val="008099"/>
              </a:buClr>
              <a:buSzPts val="900"/>
              <a:buNone/>
              <a:defRPr sz="1200">
                <a:solidFill>
                  <a:srgbClr val="008099"/>
                </a:solidFill>
              </a:defRPr>
            </a:lvl4pPr>
            <a:lvl5pPr lvl="4" rtl="0">
              <a:spcBef>
                <a:spcPts val="533"/>
              </a:spcBef>
              <a:spcAft>
                <a:spcPts val="0"/>
              </a:spcAft>
              <a:buClr>
                <a:srgbClr val="008099"/>
              </a:buClr>
              <a:buSzPts val="900"/>
              <a:buNone/>
              <a:defRPr sz="1200">
                <a:solidFill>
                  <a:srgbClr val="008099"/>
                </a:solidFill>
              </a:defRPr>
            </a:lvl5pPr>
            <a:lvl6pPr lvl="5" rtl="0">
              <a:spcBef>
                <a:spcPts val="533"/>
              </a:spcBef>
              <a:spcAft>
                <a:spcPts val="0"/>
              </a:spcAft>
              <a:buClr>
                <a:srgbClr val="008099"/>
              </a:buClr>
              <a:buSzPts val="900"/>
              <a:buNone/>
              <a:defRPr sz="1200">
                <a:solidFill>
                  <a:srgbClr val="008099"/>
                </a:solidFill>
              </a:defRPr>
            </a:lvl6pPr>
            <a:lvl7pPr lvl="6" rtl="0">
              <a:spcBef>
                <a:spcPts val="533"/>
              </a:spcBef>
              <a:spcAft>
                <a:spcPts val="0"/>
              </a:spcAft>
              <a:buClr>
                <a:srgbClr val="008099"/>
              </a:buClr>
              <a:buSzPts val="900"/>
              <a:buNone/>
              <a:defRPr sz="1200">
                <a:solidFill>
                  <a:srgbClr val="008099"/>
                </a:solidFill>
              </a:defRPr>
            </a:lvl7pPr>
            <a:lvl8pPr lvl="7" rtl="0">
              <a:spcBef>
                <a:spcPts val="533"/>
              </a:spcBef>
              <a:spcAft>
                <a:spcPts val="0"/>
              </a:spcAft>
              <a:buClr>
                <a:srgbClr val="008099"/>
              </a:buClr>
              <a:buSzPts val="900"/>
              <a:buNone/>
              <a:defRPr sz="1200">
                <a:solidFill>
                  <a:srgbClr val="008099"/>
                </a:solidFill>
              </a:defRPr>
            </a:lvl8pPr>
            <a:lvl9pPr lvl="8" rtl="0">
              <a:spcBef>
                <a:spcPts val="533"/>
              </a:spcBef>
              <a:spcAft>
                <a:spcPts val="0"/>
              </a:spcAft>
              <a:buClr>
                <a:srgbClr val="008099"/>
              </a:buClr>
              <a:buSzPts val="900"/>
              <a:buNone/>
              <a:defRPr sz="1200">
                <a:solidFill>
                  <a:srgbClr val="008099"/>
                </a:solidFill>
              </a:defRPr>
            </a:lvl9pPr>
          </a:lstStyle>
          <a:p>
            <a:endParaRPr/>
          </a:p>
        </p:txBody>
      </p:sp>
    </p:spTree>
    <p:extLst>
      <p:ext uri="{BB962C8B-B14F-4D97-AF65-F5344CB8AC3E}">
        <p14:creationId xmlns:p14="http://schemas.microsoft.com/office/powerpoint/2010/main" val="320214610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02_Thank You Option 1">
  <p:cSld name="02_Thank You Option 1">
    <p:bg>
      <p:bgPr>
        <a:solidFill>
          <a:srgbClr val="00344D"/>
        </a:solidFill>
        <a:effectLst/>
      </p:bgPr>
    </p:bg>
    <p:spTree>
      <p:nvGrpSpPr>
        <p:cNvPr id="1" name="Shape 167"/>
        <p:cNvGrpSpPr/>
        <p:nvPr/>
      </p:nvGrpSpPr>
      <p:grpSpPr>
        <a:xfrm>
          <a:off x="0" y="0"/>
          <a:ext cx="0" cy="0"/>
          <a:chOff x="0" y="0"/>
          <a:chExt cx="0" cy="0"/>
        </a:xfrm>
      </p:grpSpPr>
      <p:pic>
        <p:nvPicPr>
          <p:cNvPr id="168" name="Google Shape;168;p25"/>
          <p:cNvPicPr preferRelativeResize="0"/>
          <p:nvPr/>
        </p:nvPicPr>
        <p:blipFill rotWithShape="1">
          <a:blip r:embed="rId2">
            <a:alphaModFix/>
          </a:blip>
          <a:srcRect r="14478" b="13606"/>
          <a:stretch/>
        </p:blipFill>
        <p:spPr>
          <a:xfrm>
            <a:off x="1783075" y="941826"/>
            <a:ext cx="10408925" cy="5916177"/>
          </a:xfrm>
          <a:prstGeom prst="rect">
            <a:avLst/>
          </a:prstGeom>
          <a:noFill/>
          <a:ln>
            <a:noFill/>
          </a:ln>
        </p:spPr>
      </p:pic>
      <p:sp>
        <p:nvSpPr>
          <p:cNvPr id="169" name="Google Shape;169;p25"/>
          <p:cNvSpPr txBox="1"/>
          <p:nvPr/>
        </p:nvSpPr>
        <p:spPr>
          <a:xfrm rot="5400000">
            <a:off x="10319312" y="4902903"/>
            <a:ext cx="2771600" cy="147797"/>
          </a:xfrm>
          <a:prstGeom prst="rect">
            <a:avLst/>
          </a:prstGeom>
          <a:noFill/>
          <a:ln>
            <a:noFill/>
          </a:ln>
        </p:spPr>
        <p:txBody>
          <a:bodyPr spcFirstLastPara="1" wrap="square" lIns="0" tIns="0" rIns="0" bIns="0" anchor="t" anchorCtr="0">
            <a:spAutoFit/>
          </a:bodyPr>
          <a:lstStyle/>
          <a:p>
            <a:pPr marL="0" lvl="0" indent="0" algn="r" rtl="0">
              <a:lnSpc>
                <a:spcPct val="90000"/>
              </a:lnSpc>
              <a:spcBef>
                <a:spcPts val="0"/>
              </a:spcBef>
              <a:spcAft>
                <a:spcPts val="0"/>
              </a:spcAft>
              <a:buNone/>
            </a:pPr>
            <a:r>
              <a:rPr lang="en" sz="1067">
                <a:solidFill>
                  <a:schemeClr val="lt1"/>
                </a:solidFill>
                <a:latin typeface="Poppins"/>
                <a:ea typeface="Poppins"/>
                <a:cs typeface="Poppins"/>
                <a:sym typeface="Poppins"/>
              </a:rPr>
              <a:t>CONFIDENTIAL</a:t>
            </a:r>
            <a:endParaRPr sz="1067">
              <a:solidFill>
                <a:schemeClr val="lt1"/>
              </a:solidFill>
              <a:latin typeface="Poppins"/>
              <a:ea typeface="Poppins"/>
              <a:cs typeface="Poppins"/>
              <a:sym typeface="Poppins"/>
            </a:endParaRPr>
          </a:p>
        </p:txBody>
      </p:sp>
      <p:sp>
        <p:nvSpPr>
          <p:cNvPr id="170" name="Google Shape;170;p25"/>
          <p:cNvSpPr txBox="1">
            <a:spLocks noGrp="1"/>
          </p:cNvSpPr>
          <p:nvPr>
            <p:ph type="title"/>
          </p:nvPr>
        </p:nvSpPr>
        <p:spPr>
          <a:xfrm>
            <a:off x="448056" y="1670175"/>
            <a:ext cx="6633200" cy="877153"/>
          </a:xfrm>
          <a:prstGeom prst="rect">
            <a:avLst/>
          </a:prstGeom>
        </p:spPr>
        <p:txBody>
          <a:bodyPr spcFirstLastPara="1" wrap="square" lIns="0" tIns="68575" rIns="68575" bIns="68575" anchor="t" anchorCtr="0">
            <a:spAutoFit/>
          </a:bodyPr>
          <a:lstStyle>
            <a:lvl1pPr lvl="0" rtl="0">
              <a:lnSpc>
                <a:spcPct val="100000"/>
              </a:lnSpc>
              <a:spcBef>
                <a:spcPts val="0"/>
              </a:spcBef>
              <a:spcAft>
                <a:spcPts val="0"/>
              </a:spcAft>
              <a:buClr>
                <a:srgbClr val="D8F225"/>
              </a:buClr>
              <a:buSzPts val="3600"/>
              <a:buNone/>
              <a:defRPr sz="4800">
                <a:solidFill>
                  <a:srgbClr val="D8F225"/>
                </a:solidFill>
              </a:defRPr>
            </a:lvl1pPr>
            <a:lvl2pPr lvl="1" rtl="0">
              <a:spcBef>
                <a:spcPts val="0"/>
              </a:spcBef>
              <a:spcAft>
                <a:spcPts val="0"/>
              </a:spcAft>
              <a:buClr>
                <a:srgbClr val="D8F225"/>
              </a:buClr>
              <a:buSzPts val="1100"/>
              <a:buNone/>
              <a:defRPr>
                <a:solidFill>
                  <a:srgbClr val="D8F225"/>
                </a:solidFill>
              </a:defRPr>
            </a:lvl2pPr>
            <a:lvl3pPr lvl="2" rtl="0">
              <a:spcBef>
                <a:spcPts val="0"/>
              </a:spcBef>
              <a:spcAft>
                <a:spcPts val="0"/>
              </a:spcAft>
              <a:buClr>
                <a:srgbClr val="D8F225"/>
              </a:buClr>
              <a:buSzPts val="1100"/>
              <a:buNone/>
              <a:defRPr>
                <a:solidFill>
                  <a:srgbClr val="D8F225"/>
                </a:solidFill>
              </a:defRPr>
            </a:lvl3pPr>
            <a:lvl4pPr lvl="3" rtl="0">
              <a:spcBef>
                <a:spcPts val="0"/>
              </a:spcBef>
              <a:spcAft>
                <a:spcPts val="0"/>
              </a:spcAft>
              <a:buClr>
                <a:srgbClr val="D8F225"/>
              </a:buClr>
              <a:buSzPts val="1100"/>
              <a:buNone/>
              <a:defRPr>
                <a:solidFill>
                  <a:srgbClr val="D8F225"/>
                </a:solidFill>
              </a:defRPr>
            </a:lvl4pPr>
            <a:lvl5pPr lvl="4" rtl="0">
              <a:spcBef>
                <a:spcPts val="0"/>
              </a:spcBef>
              <a:spcAft>
                <a:spcPts val="0"/>
              </a:spcAft>
              <a:buClr>
                <a:srgbClr val="D8F225"/>
              </a:buClr>
              <a:buSzPts val="1100"/>
              <a:buNone/>
              <a:defRPr>
                <a:solidFill>
                  <a:srgbClr val="D8F225"/>
                </a:solidFill>
              </a:defRPr>
            </a:lvl5pPr>
            <a:lvl6pPr lvl="5" rtl="0">
              <a:spcBef>
                <a:spcPts val="0"/>
              </a:spcBef>
              <a:spcAft>
                <a:spcPts val="0"/>
              </a:spcAft>
              <a:buClr>
                <a:srgbClr val="D8F225"/>
              </a:buClr>
              <a:buSzPts val="1100"/>
              <a:buNone/>
              <a:defRPr>
                <a:solidFill>
                  <a:srgbClr val="D8F225"/>
                </a:solidFill>
              </a:defRPr>
            </a:lvl6pPr>
            <a:lvl7pPr lvl="6" rtl="0">
              <a:spcBef>
                <a:spcPts val="0"/>
              </a:spcBef>
              <a:spcAft>
                <a:spcPts val="0"/>
              </a:spcAft>
              <a:buClr>
                <a:srgbClr val="D8F225"/>
              </a:buClr>
              <a:buSzPts val="1100"/>
              <a:buNone/>
              <a:defRPr>
                <a:solidFill>
                  <a:srgbClr val="D8F225"/>
                </a:solidFill>
              </a:defRPr>
            </a:lvl7pPr>
            <a:lvl8pPr lvl="7" rtl="0">
              <a:spcBef>
                <a:spcPts val="0"/>
              </a:spcBef>
              <a:spcAft>
                <a:spcPts val="0"/>
              </a:spcAft>
              <a:buClr>
                <a:srgbClr val="D8F225"/>
              </a:buClr>
              <a:buSzPts val="1100"/>
              <a:buNone/>
              <a:defRPr>
                <a:solidFill>
                  <a:srgbClr val="D8F225"/>
                </a:solidFill>
              </a:defRPr>
            </a:lvl8pPr>
            <a:lvl9pPr lvl="8" rtl="0">
              <a:spcBef>
                <a:spcPts val="0"/>
              </a:spcBef>
              <a:spcAft>
                <a:spcPts val="0"/>
              </a:spcAft>
              <a:buClr>
                <a:srgbClr val="D8F225"/>
              </a:buClr>
              <a:buSzPts val="1100"/>
              <a:buNone/>
              <a:defRPr>
                <a:solidFill>
                  <a:srgbClr val="D8F225"/>
                </a:solidFill>
              </a:defRPr>
            </a:lvl9pPr>
          </a:lstStyle>
          <a:p>
            <a:endParaRPr/>
          </a:p>
        </p:txBody>
      </p:sp>
      <p:pic>
        <p:nvPicPr>
          <p:cNvPr id="171" name="Google Shape;171;p25"/>
          <p:cNvPicPr preferRelativeResize="0"/>
          <p:nvPr/>
        </p:nvPicPr>
        <p:blipFill>
          <a:blip r:embed="rId3">
            <a:alphaModFix/>
          </a:blip>
          <a:stretch>
            <a:fillRect/>
          </a:stretch>
        </p:blipFill>
        <p:spPr>
          <a:xfrm>
            <a:off x="488745" y="1073877"/>
            <a:ext cx="923828" cy="220449"/>
          </a:xfrm>
          <a:prstGeom prst="rect">
            <a:avLst/>
          </a:prstGeom>
          <a:noFill/>
          <a:ln>
            <a:noFill/>
          </a:ln>
        </p:spPr>
      </p:pic>
      <p:sp>
        <p:nvSpPr>
          <p:cNvPr id="172" name="Google Shape;172;p25"/>
          <p:cNvSpPr txBox="1">
            <a:spLocks noGrp="1"/>
          </p:cNvSpPr>
          <p:nvPr>
            <p:ph type="subTitle" idx="1"/>
          </p:nvPr>
        </p:nvSpPr>
        <p:spPr>
          <a:xfrm>
            <a:off x="457200" y="3987875"/>
            <a:ext cx="3392800" cy="501153"/>
          </a:xfrm>
          <a:prstGeom prst="rect">
            <a:avLst/>
          </a:prstGeom>
        </p:spPr>
        <p:txBody>
          <a:bodyPr spcFirstLastPara="1" wrap="square" lIns="0" tIns="68575" rIns="0" bIns="68575" anchor="t" anchorCtr="0">
            <a:spAutoFit/>
          </a:bodyPr>
          <a:lstStyle>
            <a:lvl1pPr lvl="0" rtl="0">
              <a:lnSpc>
                <a:spcPct val="120000"/>
              </a:lnSpc>
              <a:spcBef>
                <a:spcPts val="1067"/>
              </a:spcBef>
              <a:spcAft>
                <a:spcPts val="0"/>
              </a:spcAft>
              <a:buClr>
                <a:srgbClr val="72C9CA"/>
              </a:buClr>
              <a:buSzPts val="1200"/>
              <a:buNone/>
              <a:defRPr>
                <a:solidFill>
                  <a:srgbClr val="72C9CA"/>
                </a:solidFill>
              </a:defRPr>
            </a:lvl1pPr>
            <a:lvl2pPr lvl="1" rtl="0">
              <a:spcBef>
                <a:spcPts val="533"/>
              </a:spcBef>
              <a:spcAft>
                <a:spcPts val="0"/>
              </a:spcAft>
              <a:buClr>
                <a:srgbClr val="72C9CA"/>
              </a:buClr>
              <a:buSzPts val="1100"/>
              <a:buNone/>
              <a:defRPr>
                <a:solidFill>
                  <a:srgbClr val="72C9CA"/>
                </a:solidFill>
              </a:defRPr>
            </a:lvl2pPr>
            <a:lvl3pPr lvl="2" rtl="0">
              <a:spcBef>
                <a:spcPts val="533"/>
              </a:spcBef>
              <a:spcAft>
                <a:spcPts val="0"/>
              </a:spcAft>
              <a:buClr>
                <a:srgbClr val="72C9CA"/>
              </a:buClr>
              <a:buSzPts val="1500"/>
              <a:buNone/>
              <a:defRPr>
                <a:solidFill>
                  <a:srgbClr val="72C9CA"/>
                </a:solidFill>
              </a:defRPr>
            </a:lvl3pPr>
            <a:lvl4pPr lvl="3" rtl="0">
              <a:spcBef>
                <a:spcPts val="533"/>
              </a:spcBef>
              <a:spcAft>
                <a:spcPts val="0"/>
              </a:spcAft>
              <a:buClr>
                <a:srgbClr val="72C9CA"/>
              </a:buClr>
              <a:buSzPts val="1400"/>
              <a:buNone/>
              <a:defRPr>
                <a:solidFill>
                  <a:srgbClr val="72C9CA"/>
                </a:solidFill>
              </a:defRPr>
            </a:lvl4pPr>
            <a:lvl5pPr lvl="4" rtl="0">
              <a:spcBef>
                <a:spcPts val="533"/>
              </a:spcBef>
              <a:spcAft>
                <a:spcPts val="0"/>
              </a:spcAft>
              <a:buClr>
                <a:srgbClr val="72C9CA"/>
              </a:buClr>
              <a:buSzPts val="1400"/>
              <a:buNone/>
              <a:defRPr>
                <a:solidFill>
                  <a:srgbClr val="72C9CA"/>
                </a:solidFill>
              </a:defRPr>
            </a:lvl5pPr>
            <a:lvl6pPr lvl="5" rtl="0">
              <a:spcBef>
                <a:spcPts val="533"/>
              </a:spcBef>
              <a:spcAft>
                <a:spcPts val="0"/>
              </a:spcAft>
              <a:buClr>
                <a:srgbClr val="72C9CA"/>
              </a:buClr>
              <a:buSzPts val="1400"/>
              <a:buNone/>
              <a:defRPr>
                <a:solidFill>
                  <a:srgbClr val="72C9CA"/>
                </a:solidFill>
              </a:defRPr>
            </a:lvl6pPr>
            <a:lvl7pPr lvl="6" rtl="0">
              <a:spcBef>
                <a:spcPts val="533"/>
              </a:spcBef>
              <a:spcAft>
                <a:spcPts val="0"/>
              </a:spcAft>
              <a:buClr>
                <a:srgbClr val="72C9CA"/>
              </a:buClr>
              <a:buSzPts val="1400"/>
              <a:buNone/>
              <a:defRPr>
                <a:solidFill>
                  <a:srgbClr val="72C9CA"/>
                </a:solidFill>
              </a:defRPr>
            </a:lvl7pPr>
            <a:lvl8pPr lvl="7" rtl="0">
              <a:spcBef>
                <a:spcPts val="533"/>
              </a:spcBef>
              <a:spcAft>
                <a:spcPts val="0"/>
              </a:spcAft>
              <a:buClr>
                <a:srgbClr val="72C9CA"/>
              </a:buClr>
              <a:buSzPts val="1400"/>
              <a:buNone/>
              <a:defRPr>
                <a:solidFill>
                  <a:srgbClr val="72C9CA"/>
                </a:solidFill>
              </a:defRPr>
            </a:lvl8pPr>
            <a:lvl9pPr lvl="8" rtl="0">
              <a:spcBef>
                <a:spcPts val="533"/>
              </a:spcBef>
              <a:spcAft>
                <a:spcPts val="0"/>
              </a:spcAft>
              <a:buClr>
                <a:srgbClr val="72C9CA"/>
              </a:buClr>
              <a:buSzPts val="1400"/>
              <a:buNone/>
              <a:defRPr>
                <a:solidFill>
                  <a:srgbClr val="72C9CA"/>
                </a:solidFill>
              </a:defRPr>
            </a:lvl9pPr>
          </a:lstStyle>
          <a:p>
            <a:endParaRPr/>
          </a:p>
        </p:txBody>
      </p:sp>
      <p:sp>
        <p:nvSpPr>
          <p:cNvPr id="173" name="Google Shape;173;p25"/>
          <p:cNvSpPr txBox="1">
            <a:spLocks noGrp="1"/>
          </p:cNvSpPr>
          <p:nvPr>
            <p:ph type="subTitle" idx="2"/>
          </p:nvPr>
        </p:nvSpPr>
        <p:spPr>
          <a:xfrm>
            <a:off x="457200" y="4428225"/>
            <a:ext cx="3311200" cy="445753"/>
          </a:xfrm>
          <a:prstGeom prst="rect">
            <a:avLst/>
          </a:prstGeom>
        </p:spPr>
        <p:txBody>
          <a:bodyPr spcFirstLastPara="1" wrap="square" lIns="0" tIns="68575" rIns="0" bIns="68575" anchor="t" anchorCtr="0">
            <a:spAutoFit/>
          </a:bodyPr>
          <a:lstStyle>
            <a:lvl1pPr lvl="0" rtl="0">
              <a:spcBef>
                <a:spcPts val="1067"/>
              </a:spcBef>
              <a:spcAft>
                <a:spcPts val="0"/>
              </a:spcAft>
              <a:buClr>
                <a:schemeClr val="lt1"/>
              </a:buClr>
              <a:buSzPts val="900"/>
              <a:buNone/>
              <a:defRPr sz="1200">
                <a:solidFill>
                  <a:schemeClr val="lt1"/>
                </a:solidFill>
              </a:defRPr>
            </a:lvl1pPr>
            <a:lvl2pPr lvl="1" rtl="0">
              <a:spcBef>
                <a:spcPts val="533"/>
              </a:spcBef>
              <a:spcAft>
                <a:spcPts val="0"/>
              </a:spcAft>
              <a:buClr>
                <a:schemeClr val="lt1"/>
              </a:buClr>
              <a:buSzPts val="900"/>
              <a:buNone/>
              <a:defRPr sz="1200">
                <a:solidFill>
                  <a:schemeClr val="lt1"/>
                </a:solidFill>
              </a:defRPr>
            </a:lvl2pPr>
            <a:lvl3pPr lvl="2" rtl="0">
              <a:spcBef>
                <a:spcPts val="533"/>
              </a:spcBef>
              <a:spcAft>
                <a:spcPts val="0"/>
              </a:spcAft>
              <a:buClr>
                <a:schemeClr val="lt1"/>
              </a:buClr>
              <a:buSzPts val="900"/>
              <a:buNone/>
              <a:defRPr sz="1200">
                <a:solidFill>
                  <a:schemeClr val="lt1"/>
                </a:solidFill>
              </a:defRPr>
            </a:lvl3pPr>
            <a:lvl4pPr lvl="3" rtl="0">
              <a:spcBef>
                <a:spcPts val="533"/>
              </a:spcBef>
              <a:spcAft>
                <a:spcPts val="0"/>
              </a:spcAft>
              <a:buClr>
                <a:schemeClr val="lt1"/>
              </a:buClr>
              <a:buSzPts val="900"/>
              <a:buNone/>
              <a:defRPr sz="1200">
                <a:solidFill>
                  <a:schemeClr val="lt1"/>
                </a:solidFill>
              </a:defRPr>
            </a:lvl4pPr>
            <a:lvl5pPr lvl="4" rtl="0">
              <a:spcBef>
                <a:spcPts val="533"/>
              </a:spcBef>
              <a:spcAft>
                <a:spcPts val="0"/>
              </a:spcAft>
              <a:buClr>
                <a:schemeClr val="lt1"/>
              </a:buClr>
              <a:buSzPts val="900"/>
              <a:buNone/>
              <a:defRPr sz="1200">
                <a:solidFill>
                  <a:schemeClr val="lt1"/>
                </a:solidFill>
              </a:defRPr>
            </a:lvl5pPr>
            <a:lvl6pPr lvl="5" rtl="0">
              <a:spcBef>
                <a:spcPts val="533"/>
              </a:spcBef>
              <a:spcAft>
                <a:spcPts val="0"/>
              </a:spcAft>
              <a:buClr>
                <a:schemeClr val="lt1"/>
              </a:buClr>
              <a:buSzPts val="900"/>
              <a:buNone/>
              <a:defRPr sz="1200">
                <a:solidFill>
                  <a:schemeClr val="lt1"/>
                </a:solidFill>
              </a:defRPr>
            </a:lvl6pPr>
            <a:lvl7pPr lvl="6" rtl="0">
              <a:spcBef>
                <a:spcPts val="533"/>
              </a:spcBef>
              <a:spcAft>
                <a:spcPts val="0"/>
              </a:spcAft>
              <a:buClr>
                <a:schemeClr val="lt1"/>
              </a:buClr>
              <a:buSzPts val="900"/>
              <a:buNone/>
              <a:defRPr sz="1200">
                <a:solidFill>
                  <a:schemeClr val="lt1"/>
                </a:solidFill>
              </a:defRPr>
            </a:lvl7pPr>
            <a:lvl8pPr lvl="7" rtl="0">
              <a:spcBef>
                <a:spcPts val="533"/>
              </a:spcBef>
              <a:spcAft>
                <a:spcPts val="0"/>
              </a:spcAft>
              <a:buClr>
                <a:schemeClr val="lt1"/>
              </a:buClr>
              <a:buSzPts val="900"/>
              <a:buNone/>
              <a:defRPr sz="1200">
                <a:solidFill>
                  <a:schemeClr val="lt1"/>
                </a:solidFill>
              </a:defRPr>
            </a:lvl8pPr>
            <a:lvl9pPr lvl="8" rtl="0">
              <a:spcBef>
                <a:spcPts val="533"/>
              </a:spcBef>
              <a:spcAft>
                <a:spcPts val="0"/>
              </a:spcAft>
              <a:buClr>
                <a:schemeClr val="lt1"/>
              </a:buClr>
              <a:buSzPts val="900"/>
              <a:buNone/>
              <a:defRPr sz="1200">
                <a:solidFill>
                  <a:schemeClr val="lt1"/>
                </a:solidFill>
              </a:defRPr>
            </a:lvl9pPr>
          </a:lstStyle>
          <a:p>
            <a:endParaRPr/>
          </a:p>
        </p:txBody>
      </p:sp>
    </p:spTree>
    <p:extLst>
      <p:ext uri="{BB962C8B-B14F-4D97-AF65-F5344CB8AC3E}">
        <p14:creationId xmlns:p14="http://schemas.microsoft.com/office/powerpoint/2010/main" val="353565434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03_Cover Option 2">
  <p:cSld name="03_Cover Option 2">
    <p:bg>
      <p:bgPr>
        <a:solidFill>
          <a:srgbClr val="008099"/>
        </a:solidFill>
        <a:effectLst/>
      </p:bgPr>
    </p:bg>
    <p:spTree>
      <p:nvGrpSpPr>
        <p:cNvPr id="1" name="Shape 174"/>
        <p:cNvGrpSpPr/>
        <p:nvPr/>
      </p:nvGrpSpPr>
      <p:grpSpPr>
        <a:xfrm>
          <a:off x="0" y="0"/>
          <a:ext cx="0" cy="0"/>
          <a:chOff x="0" y="0"/>
          <a:chExt cx="0" cy="0"/>
        </a:xfrm>
      </p:grpSpPr>
      <p:pic>
        <p:nvPicPr>
          <p:cNvPr id="175" name="Google Shape;175;p26"/>
          <p:cNvPicPr preferRelativeResize="0"/>
          <p:nvPr/>
        </p:nvPicPr>
        <p:blipFill rotWithShape="1">
          <a:blip r:embed="rId2">
            <a:alphaModFix/>
          </a:blip>
          <a:srcRect t="1470" b="2393"/>
          <a:stretch/>
        </p:blipFill>
        <p:spPr>
          <a:xfrm>
            <a:off x="690875" y="1464675"/>
            <a:ext cx="11501124" cy="5393324"/>
          </a:xfrm>
          <a:prstGeom prst="rect">
            <a:avLst/>
          </a:prstGeom>
          <a:noFill/>
          <a:ln>
            <a:noFill/>
          </a:ln>
        </p:spPr>
      </p:pic>
      <p:sp>
        <p:nvSpPr>
          <p:cNvPr id="176" name="Google Shape;176;p26"/>
          <p:cNvSpPr txBox="1"/>
          <p:nvPr/>
        </p:nvSpPr>
        <p:spPr>
          <a:xfrm rot="5400000">
            <a:off x="10319312" y="4902903"/>
            <a:ext cx="2771600" cy="147797"/>
          </a:xfrm>
          <a:prstGeom prst="rect">
            <a:avLst/>
          </a:prstGeom>
          <a:noFill/>
          <a:ln>
            <a:noFill/>
          </a:ln>
        </p:spPr>
        <p:txBody>
          <a:bodyPr spcFirstLastPara="1" wrap="square" lIns="0" tIns="0" rIns="0" bIns="0" anchor="t" anchorCtr="0">
            <a:spAutoFit/>
          </a:bodyPr>
          <a:lstStyle/>
          <a:p>
            <a:pPr marL="0" lvl="0" indent="0" algn="r" rtl="0">
              <a:lnSpc>
                <a:spcPct val="90000"/>
              </a:lnSpc>
              <a:spcBef>
                <a:spcPts val="0"/>
              </a:spcBef>
              <a:spcAft>
                <a:spcPts val="0"/>
              </a:spcAft>
              <a:buNone/>
            </a:pPr>
            <a:r>
              <a:rPr lang="en" sz="1067">
                <a:solidFill>
                  <a:schemeClr val="lt1"/>
                </a:solidFill>
                <a:latin typeface="Poppins"/>
                <a:ea typeface="Poppins"/>
                <a:cs typeface="Poppins"/>
                <a:sym typeface="Poppins"/>
              </a:rPr>
              <a:t>CONFIDENTIAL</a:t>
            </a:r>
            <a:endParaRPr sz="1067">
              <a:solidFill>
                <a:schemeClr val="lt1"/>
              </a:solidFill>
              <a:latin typeface="Poppins"/>
              <a:ea typeface="Poppins"/>
              <a:cs typeface="Poppins"/>
              <a:sym typeface="Poppins"/>
            </a:endParaRPr>
          </a:p>
        </p:txBody>
      </p:sp>
      <p:sp>
        <p:nvSpPr>
          <p:cNvPr id="177" name="Google Shape;177;p26"/>
          <p:cNvSpPr txBox="1">
            <a:spLocks noGrp="1"/>
          </p:cNvSpPr>
          <p:nvPr>
            <p:ph type="title"/>
          </p:nvPr>
        </p:nvSpPr>
        <p:spPr>
          <a:xfrm>
            <a:off x="448056" y="1670175"/>
            <a:ext cx="6633200" cy="877153"/>
          </a:xfrm>
          <a:prstGeom prst="rect">
            <a:avLst/>
          </a:prstGeom>
        </p:spPr>
        <p:txBody>
          <a:bodyPr spcFirstLastPara="1" wrap="square" lIns="0" tIns="68575" rIns="68575" bIns="68575" anchor="t" anchorCtr="0">
            <a:spAutoFit/>
          </a:bodyPr>
          <a:lstStyle>
            <a:lvl1pPr lvl="0" rtl="0">
              <a:lnSpc>
                <a:spcPct val="100000"/>
              </a:lnSpc>
              <a:spcBef>
                <a:spcPts val="0"/>
              </a:spcBef>
              <a:spcAft>
                <a:spcPts val="0"/>
              </a:spcAft>
              <a:buClr>
                <a:schemeClr val="lt1"/>
              </a:buClr>
              <a:buSzPts val="3600"/>
              <a:buNone/>
              <a:defRPr sz="4800">
                <a:solidFill>
                  <a:schemeClr val="lt1"/>
                </a:solidFill>
              </a:defRPr>
            </a:lvl1pPr>
            <a:lvl2pPr lvl="1" rtl="0">
              <a:spcBef>
                <a:spcPts val="0"/>
              </a:spcBef>
              <a:spcAft>
                <a:spcPts val="0"/>
              </a:spcAft>
              <a:buClr>
                <a:schemeClr val="lt1"/>
              </a:buClr>
              <a:buSzPts val="1100"/>
              <a:buNone/>
              <a:defRPr>
                <a:solidFill>
                  <a:schemeClr val="lt1"/>
                </a:solidFill>
              </a:defRPr>
            </a:lvl2pPr>
            <a:lvl3pPr lvl="2" rtl="0">
              <a:spcBef>
                <a:spcPts val="0"/>
              </a:spcBef>
              <a:spcAft>
                <a:spcPts val="0"/>
              </a:spcAft>
              <a:buClr>
                <a:schemeClr val="lt1"/>
              </a:buClr>
              <a:buSzPts val="1100"/>
              <a:buNone/>
              <a:defRPr>
                <a:solidFill>
                  <a:schemeClr val="lt1"/>
                </a:solidFill>
              </a:defRPr>
            </a:lvl3pPr>
            <a:lvl4pPr lvl="3" rtl="0">
              <a:spcBef>
                <a:spcPts val="0"/>
              </a:spcBef>
              <a:spcAft>
                <a:spcPts val="0"/>
              </a:spcAft>
              <a:buClr>
                <a:schemeClr val="lt1"/>
              </a:buClr>
              <a:buSzPts val="1100"/>
              <a:buNone/>
              <a:defRPr>
                <a:solidFill>
                  <a:schemeClr val="lt1"/>
                </a:solidFill>
              </a:defRPr>
            </a:lvl4pPr>
            <a:lvl5pPr lvl="4" rtl="0">
              <a:spcBef>
                <a:spcPts val="0"/>
              </a:spcBef>
              <a:spcAft>
                <a:spcPts val="0"/>
              </a:spcAft>
              <a:buClr>
                <a:schemeClr val="lt1"/>
              </a:buClr>
              <a:buSzPts val="1100"/>
              <a:buNone/>
              <a:defRPr>
                <a:solidFill>
                  <a:schemeClr val="lt1"/>
                </a:solidFill>
              </a:defRPr>
            </a:lvl5pPr>
            <a:lvl6pPr lvl="5" rtl="0">
              <a:spcBef>
                <a:spcPts val="0"/>
              </a:spcBef>
              <a:spcAft>
                <a:spcPts val="0"/>
              </a:spcAft>
              <a:buClr>
                <a:schemeClr val="lt1"/>
              </a:buClr>
              <a:buSzPts val="1100"/>
              <a:buNone/>
              <a:defRPr>
                <a:solidFill>
                  <a:schemeClr val="lt1"/>
                </a:solidFill>
              </a:defRPr>
            </a:lvl6pPr>
            <a:lvl7pPr lvl="6" rtl="0">
              <a:spcBef>
                <a:spcPts val="0"/>
              </a:spcBef>
              <a:spcAft>
                <a:spcPts val="0"/>
              </a:spcAft>
              <a:buClr>
                <a:schemeClr val="lt1"/>
              </a:buClr>
              <a:buSzPts val="1100"/>
              <a:buNone/>
              <a:defRPr>
                <a:solidFill>
                  <a:schemeClr val="lt1"/>
                </a:solidFill>
              </a:defRPr>
            </a:lvl7pPr>
            <a:lvl8pPr lvl="7" rtl="0">
              <a:spcBef>
                <a:spcPts val="0"/>
              </a:spcBef>
              <a:spcAft>
                <a:spcPts val="0"/>
              </a:spcAft>
              <a:buClr>
                <a:schemeClr val="lt1"/>
              </a:buClr>
              <a:buSzPts val="1100"/>
              <a:buNone/>
              <a:defRPr>
                <a:solidFill>
                  <a:schemeClr val="lt1"/>
                </a:solidFill>
              </a:defRPr>
            </a:lvl8pPr>
            <a:lvl9pPr lvl="8" rtl="0">
              <a:spcBef>
                <a:spcPts val="0"/>
              </a:spcBef>
              <a:spcAft>
                <a:spcPts val="0"/>
              </a:spcAft>
              <a:buClr>
                <a:schemeClr val="lt1"/>
              </a:buClr>
              <a:buSzPts val="1100"/>
              <a:buNone/>
              <a:defRPr>
                <a:solidFill>
                  <a:schemeClr val="lt1"/>
                </a:solidFill>
              </a:defRPr>
            </a:lvl9pPr>
          </a:lstStyle>
          <a:p>
            <a:endParaRPr/>
          </a:p>
        </p:txBody>
      </p:sp>
      <p:pic>
        <p:nvPicPr>
          <p:cNvPr id="178" name="Google Shape;178;p26"/>
          <p:cNvPicPr preferRelativeResize="0"/>
          <p:nvPr/>
        </p:nvPicPr>
        <p:blipFill>
          <a:blip r:embed="rId3">
            <a:alphaModFix/>
          </a:blip>
          <a:stretch>
            <a:fillRect/>
          </a:stretch>
        </p:blipFill>
        <p:spPr>
          <a:xfrm>
            <a:off x="488745" y="1073877"/>
            <a:ext cx="923828" cy="220449"/>
          </a:xfrm>
          <a:prstGeom prst="rect">
            <a:avLst/>
          </a:prstGeom>
          <a:noFill/>
          <a:ln>
            <a:noFill/>
          </a:ln>
        </p:spPr>
      </p:pic>
      <p:sp>
        <p:nvSpPr>
          <p:cNvPr id="179" name="Google Shape;179;p26"/>
          <p:cNvSpPr txBox="1">
            <a:spLocks noGrp="1"/>
          </p:cNvSpPr>
          <p:nvPr>
            <p:ph type="subTitle" idx="1"/>
          </p:nvPr>
        </p:nvSpPr>
        <p:spPr>
          <a:xfrm>
            <a:off x="457200" y="3987875"/>
            <a:ext cx="3392800" cy="501153"/>
          </a:xfrm>
          <a:prstGeom prst="rect">
            <a:avLst/>
          </a:prstGeom>
        </p:spPr>
        <p:txBody>
          <a:bodyPr spcFirstLastPara="1" wrap="square" lIns="0" tIns="68575" rIns="0" bIns="68575" anchor="t" anchorCtr="0">
            <a:spAutoFit/>
          </a:bodyPr>
          <a:lstStyle>
            <a:lvl1pPr lvl="0" rtl="0">
              <a:lnSpc>
                <a:spcPct val="120000"/>
              </a:lnSpc>
              <a:spcBef>
                <a:spcPts val="1067"/>
              </a:spcBef>
              <a:spcAft>
                <a:spcPts val="0"/>
              </a:spcAft>
              <a:buClr>
                <a:schemeClr val="lt1"/>
              </a:buClr>
              <a:buSzPts val="1200"/>
              <a:buNone/>
              <a:defRPr>
                <a:solidFill>
                  <a:schemeClr val="lt1"/>
                </a:solidFill>
              </a:defRPr>
            </a:lvl1pPr>
            <a:lvl2pPr lvl="1" rtl="0">
              <a:spcBef>
                <a:spcPts val="533"/>
              </a:spcBef>
              <a:spcAft>
                <a:spcPts val="0"/>
              </a:spcAft>
              <a:buClr>
                <a:schemeClr val="lt1"/>
              </a:buClr>
              <a:buSzPts val="1100"/>
              <a:buNone/>
              <a:defRPr>
                <a:solidFill>
                  <a:schemeClr val="lt1"/>
                </a:solidFill>
              </a:defRPr>
            </a:lvl2pPr>
            <a:lvl3pPr lvl="2" rtl="0">
              <a:spcBef>
                <a:spcPts val="533"/>
              </a:spcBef>
              <a:spcAft>
                <a:spcPts val="0"/>
              </a:spcAft>
              <a:buClr>
                <a:schemeClr val="lt1"/>
              </a:buClr>
              <a:buSzPts val="1500"/>
              <a:buNone/>
              <a:defRPr>
                <a:solidFill>
                  <a:schemeClr val="lt1"/>
                </a:solidFill>
              </a:defRPr>
            </a:lvl3pPr>
            <a:lvl4pPr lvl="3" rtl="0">
              <a:spcBef>
                <a:spcPts val="533"/>
              </a:spcBef>
              <a:spcAft>
                <a:spcPts val="0"/>
              </a:spcAft>
              <a:buClr>
                <a:schemeClr val="lt1"/>
              </a:buClr>
              <a:buSzPts val="1400"/>
              <a:buNone/>
              <a:defRPr>
                <a:solidFill>
                  <a:schemeClr val="lt1"/>
                </a:solidFill>
              </a:defRPr>
            </a:lvl4pPr>
            <a:lvl5pPr lvl="4" rtl="0">
              <a:spcBef>
                <a:spcPts val="533"/>
              </a:spcBef>
              <a:spcAft>
                <a:spcPts val="0"/>
              </a:spcAft>
              <a:buClr>
                <a:schemeClr val="lt1"/>
              </a:buClr>
              <a:buSzPts val="1400"/>
              <a:buNone/>
              <a:defRPr>
                <a:solidFill>
                  <a:schemeClr val="lt1"/>
                </a:solidFill>
              </a:defRPr>
            </a:lvl5pPr>
            <a:lvl6pPr lvl="5" rtl="0">
              <a:spcBef>
                <a:spcPts val="533"/>
              </a:spcBef>
              <a:spcAft>
                <a:spcPts val="0"/>
              </a:spcAft>
              <a:buClr>
                <a:schemeClr val="lt1"/>
              </a:buClr>
              <a:buSzPts val="1400"/>
              <a:buNone/>
              <a:defRPr>
                <a:solidFill>
                  <a:schemeClr val="lt1"/>
                </a:solidFill>
              </a:defRPr>
            </a:lvl6pPr>
            <a:lvl7pPr lvl="6" rtl="0">
              <a:spcBef>
                <a:spcPts val="533"/>
              </a:spcBef>
              <a:spcAft>
                <a:spcPts val="0"/>
              </a:spcAft>
              <a:buClr>
                <a:schemeClr val="lt1"/>
              </a:buClr>
              <a:buSzPts val="1400"/>
              <a:buNone/>
              <a:defRPr>
                <a:solidFill>
                  <a:schemeClr val="lt1"/>
                </a:solidFill>
              </a:defRPr>
            </a:lvl7pPr>
            <a:lvl8pPr lvl="7" rtl="0">
              <a:spcBef>
                <a:spcPts val="533"/>
              </a:spcBef>
              <a:spcAft>
                <a:spcPts val="0"/>
              </a:spcAft>
              <a:buClr>
                <a:schemeClr val="lt1"/>
              </a:buClr>
              <a:buSzPts val="1400"/>
              <a:buNone/>
              <a:defRPr>
                <a:solidFill>
                  <a:schemeClr val="lt1"/>
                </a:solidFill>
              </a:defRPr>
            </a:lvl8pPr>
            <a:lvl9pPr lvl="8" rtl="0">
              <a:spcBef>
                <a:spcPts val="533"/>
              </a:spcBef>
              <a:spcAft>
                <a:spcPts val="0"/>
              </a:spcAft>
              <a:buClr>
                <a:schemeClr val="lt1"/>
              </a:buClr>
              <a:buSzPts val="1400"/>
              <a:buNone/>
              <a:defRPr>
                <a:solidFill>
                  <a:schemeClr val="lt1"/>
                </a:solidFill>
              </a:defRPr>
            </a:lvl9pPr>
          </a:lstStyle>
          <a:p>
            <a:endParaRPr/>
          </a:p>
        </p:txBody>
      </p:sp>
      <p:sp>
        <p:nvSpPr>
          <p:cNvPr id="180" name="Google Shape;180;p26"/>
          <p:cNvSpPr txBox="1">
            <a:spLocks noGrp="1"/>
          </p:cNvSpPr>
          <p:nvPr>
            <p:ph type="subTitle" idx="2"/>
          </p:nvPr>
        </p:nvSpPr>
        <p:spPr>
          <a:xfrm>
            <a:off x="457200" y="4428225"/>
            <a:ext cx="3311200" cy="445753"/>
          </a:xfrm>
          <a:prstGeom prst="rect">
            <a:avLst/>
          </a:prstGeom>
        </p:spPr>
        <p:txBody>
          <a:bodyPr spcFirstLastPara="1" wrap="square" lIns="0" tIns="68575" rIns="0" bIns="68575" anchor="t" anchorCtr="0">
            <a:spAutoFit/>
          </a:bodyPr>
          <a:lstStyle>
            <a:lvl1pPr lvl="0" rtl="0">
              <a:spcBef>
                <a:spcPts val="1067"/>
              </a:spcBef>
              <a:spcAft>
                <a:spcPts val="0"/>
              </a:spcAft>
              <a:buClr>
                <a:schemeClr val="lt1"/>
              </a:buClr>
              <a:buSzPts val="900"/>
              <a:buNone/>
              <a:defRPr sz="1200">
                <a:solidFill>
                  <a:schemeClr val="lt1"/>
                </a:solidFill>
              </a:defRPr>
            </a:lvl1pPr>
            <a:lvl2pPr lvl="1" rtl="0">
              <a:spcBef>
                <a:spcPts val="533"/>
              </a:spcBef>
              <a:spcAft>
                <a:spcPts val="0"/>
              </a:spcAft>
              <a:buClr>
                <a:schemeClr val="lt1"/>
              </a:buClr>
              <a:buSzPts val="900"/>
              <a:buNone/>
              <a:defRPr sz="1200">
                <a:solidFill>
                  <a:schemeClr val="lt1"/>
                </a:solidFill>
              </a:defRPr>
            </a:lvl2pPr>
            <a:lvl3pPr lvl="2" rtl="0">
              <a:spcBef>
                <a:spcPts val="533"/>
              </a:spcBef>
              <a:spcAft>
                <a:spcPts val="0"/>
              </a:spcAft>
              <a:buClr>
                <a:schemeClr val="lt1"/>
              </a:buClr>
              <a:buSzPts val="900"/>
              <a:buNone/>
              <a:defRPr sz="1200">
                <a:solidFill>
                  <a:schemeClr val="lt1"/>
                </a:solidFill>
              </a:defRPr>
            </a:lvl3pPr>
            <a:lvl4pPr lvl="3" rtl="0">
              <a:spcBef>
                <a:spcPts val="533"/>
              </a:spcBef>
              <a:spcAft>
                <a:spcPts val="0"/>
              </a:spcAft>
              <a:buClr>
                <a:schemeClr val="lt1"/>
              </a:buClr>
              <a:buSzPts val="900"/>
              <a:buNone/>
              <a:defRPr sz="1200">
                <a:solidFill>
                  <a:schemeClr val="lt1"/>
                </a:solidFill>
              </a:defRPr>
            </a:lvl4pPr>
            <a:lvl5pPr lvl="4" rtl="0">
              <a:spcBef>
                <a:spcPts val="533"/>
              </a:spcBef>
              <a:spcAft>
                <a:spcPts val="0"/>
              </a:spcAft>
              <a:buClr>
                <a:schemeClr val="lt1"/>
              </a:buClr>
              <a:buSzPts val="900"/>
              <a:buNone/>
              <a:defRPr sz="1200">
                <a:solidFill>
                  <a:schemeClr val="lt1"/>
                </a:solidFill>
              </a:defRPr>
            </a:lvl5pPr>
            <a:lvl6pPr lvl="5" rtl="0">
              <a:spcBef>
                <a:spcPts val="533"/>
              </a:spcBef>
              <a:spcAft>
                <a:spcPts val="0"/>
              </a:spcAft>
              <a:buClr>
                <a:schemeClr val="lt1"/>
              </a:buClr>
              <a:buSzPts val="900"/>
              <a:buNone/>
              <a:defRPr sz="1200">
                <a:solidFill>
                  <a:schemeClr val="lt1"/>
                </a:solidFill>
              </a:defRPr>
            </a:lvl6pPr>
            <a:lvl7pPr lvl="6" rtl="0">
              <a:spcBef>
                <a:spcPts val="533"/>
              </a:spcBef>
              <a:spcAft>
                <a:spcPts val="0"/>
              </a:spcAft>
              <a:buClr>
                <a:schemeClr val="lt1"/>
              </a:buClr>
              <a:buSzPts val="900"/>
              <a:buNone/>
              <a:defRPr sz="1200">
                <a:solidFill>
                  <a:schemeClr val="lt1"/>
                </a:solidFill>
              </a:defRPr>
            </a:lvl7pPr>
            <a:lvl8pPr lvl="7" rtl="0">
              <a:spcBef>
                <a:spcPts val="533"/>
              </a:spcBef>
              <a:spcAft>
                <a:spcPts val="0"/>
              </a:spcAft>
              <a:buClr>
                <a:schemeClr val="lt1"/>
              </a:buClr>
              <a:buSzPts val="900"/>
              <a:buNone/>
              <a:defRPr sz="1200">
                <a:solidFill>
                  <a:schemeClr val="lt1"/>
                </a:solidFill>
              </a:defRPr>
            </a:lvl8pPr>
            <a:lvl9pPr lvl="8" rtl="0">
              <a:spcBef>
                <a:spcPts val="533"/>
              </a:spcBef>
              <a:spcAft>
                <a:spcPts val="0"/>
              </a:spcAft>
              <a:buClr>
                <a:schemeClr val="lt1"/>
              </a:buClr>
              <a:buSzPts val="900"/>
              <a:buNone/>
              <a:defRPr sz="1200">
                <a:solidFill>
                  <a:schemeClr val="lt1"/>
                </a:solidFill>
              </a:defRPr>
            </a:lvl9pPr>
          </a:lstStyle>
          <a:p>
            <a:endParaRPr/>
          </a:p>
        </p:txBody>
      </p:sp>
    </p:spTree>
    <p:extLst>
      <p:ext uri="{BB962C8B-B14F-4D97-AF65-F5344CB8AC3E}">
        <p14:creationId xmlns:p14="http://schemas.microsoft.com/office/powerpoint/2010/main" val="223146182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04_Thank You Option 2">
  <p:cSld name="04_Thank You Option 2">
    <p:bg>
      <p:bgPr>
        <a:solidFill>
          <a:srgbClr val="E3ECEC">
            <a:alpha val="51400"/>
          </a:srgbClr>
        </a:solidFill>
        <a:effectLst/>
      </p:bgPr>
    </p:bg>
    <p:spTree>
      <p:nvGrpSpPr>
        <p:cNvPr id="1" name="Shape 181"/>
        <p:cNvGrpSpPr/>
        <p:nvPr/>
      </p:nvGrpSpPr>
      <p:grpSpPr>
        <a:xfrm>
          <a:off x="0" y="0"/>
          <a:ext cx="0" cy="0"/>
          <a:chOff x="0" y="0"/>
          <a:chExt cx="0" cy="0"/>
        </a:xfrm>
      </p:grpSpPr>
      <p:pic>
        <p:nvPicPr>
          <p:cNvPr id="182" name="Google Shape;182;p27"/>
          <p:cNvPicPr preferRelativeResize="0"/>
          <p:nvPr/>
        </p:nvPicPr>
        <p:blipFill rotWithShape="1">
          <a:blip r:embed="rId2">
            <a:alphaModFix/>
          </a:blip>
          <a:srcRect t="1470" b="2393"/>
          <a:stretch/>
        </p:blipFill>
        <p:spPr>
          <a:xfrm>
            <a:off x="690875" y="1464675"/>
            <a:ext cx="11501124" cy="5393324"/>
          </a:xfrm>
          <a:prstGeom prst="rect">
            <a:avLst/>
          </a:prstGeom>
          <a:noFill/>
          <a:ln>
            <a:noFill/>
          </a:ln>
        </p:spPr>
      </p:pic>
      <p:sp>
        <p:nvSpPr>
          <p:cNvPr id="183" name="Google Shape;183;p27"/>
          <p:cNvSpPr txBox="1"/>
          <p:nvPr/>
        </p:nvSpPr>
        <p:spPr>
          <a:xfrm rot="5400000">
            <a:off x="10319312" y="4902903"/>
            <a:ext cx="2771600" cy="147797"/>
          </a:xfrm>
          <a:prstGeom prst="rect">
            <a:avLst/>
          </a:prstGeom>
          <a:noFill/>
          <a:ln>
            <a:noFill/>
          </a:ln>
        </p:spPr>
        <p:txBody>
          <a:bodyPr spcFirstLastPara="1" wrap="square" lIns="0" tIns="0" rIns="0" bIns="0" anchor="t" anchorCtr="0">
            <a:spAutoFit/>
          </a:bodyPr>
          <a:lstStyle/>
          <a:p>
            <a:pPr marL="0" lvl="0" indent="0" algn="r" rtl="0">
              <a:lnSpc>
                <a:spcPct val="90000"/>
              </a:lnSpc>
              <a:spcBef>
                <a:spcPts val="0"/>
              </a:spcBef>
              <a:spcAft>
                <a:spcPts val="0"/>
              </a:spcAft>
              <a:buNone/>
            </a:pPr>
            <a:r>
              <a:rPr lang="en" sz="1067">
                <a:solidFill>
                  <a:schemeClr val="lt1"/>
                </a:solidFill>
                <a:latin typeface="Poppins"/>
                <a:ea typeface="Poppins"/>
                <a:cs typeface="Poppins"/>
                <a:sym typeface="Poppins"/>
              </a:rPr>
              <a:t>CONFIDENTIAL</a:t>
            </a:r>
            <a:endParaRPr sz="1067">
              <a:solidFill>
                <a:schemeClr val="lt1"/>
              </a:solidFill>
              <a:latin typeface="Poppins"/>
              <a:ea typeface="Poppins"/>
              <a:cs typeface="Poppins"/>
              <a:sym typeface="Poppins"/>
            </a:endParaRPr>
          </a:p>
        </p:txBody>
      </p:sp>
      <p:pic>
        <p:nvPicPr>
          <p:cNvPr id="184" name="Google Shape;184;p27"/>
          <p:cNvPicPr preferRelativeResize="0"/>
          <p:nvPr/>
        </p:nvPicPr>
        <p:blipFill>
          <a:blip r:embed="rId3">
            <a:alphaModFix/>
          </a:blip>
          <a:stretch>
            <a:fillRect/>
          </a:stretch>
        </p:blipFill>
        <p:spPr>
          <a:xfrm>
            <a:off x="493234" y="1073875"/>
            <a:ext cx="923828" cy="220445"/>
          </a:xfrm>
          <a:prstGeom prst="rect">
            <a:avLst/>
          </a:prstGeom>
          <a:noFill/>
          <a:ln>
            <a:noFill/>
          </a:ln>
        </p:spPr>
      </p:pic>
      <p:sp>
        <p:nvSpPr>
          <p:cNvPr id="185" name="Google Shape;185;p27"/>
          <p:cNvSpPr txBox="1">
            <a:spLocks noGrp="1"/>
          </p:cNvSpPr>
          <p:nvPr>
            <p:ph type="title"/>
          </p:nvPr>
        </p:nvSpPr>
        <p:spPr>
          <a:xfrm>
            <a:off x="450492" y="1670175"/>
            <a:ext cx="6633200" cy="877153"/>
          </a:xfrm>
          <a:prstGeom prst="rect">
            <a:avLst/>
          </a:prstGeom>
        </p:spPr>
        <p:txBody>
          <a:bodyPr spcFirstLastPara="1" wrap="square" lIns="0" tIns="68575" rIns="68575" bIns="68575" anchor="t" anchorCtr="0">
            <a:spAutoFit/>
          </a:bodyPr>
          <a:lstStyle>
            <a:lvl1pPr lvl="0" rtl="0">
              <a:lnSpc>
                <a:spcPct val="100000"/>
              </a:lnSpc>
              <a:spcBef>
                <a:spcPts val="0"/>
              </a:spcBef>
              <a:spcAft>
                <a:spcPts val="0"/>
              </a:spcAft>
              <a:buClr>
                <a:srgbClr val="00344D"/>
              </a:buClr>
              <a:buSzPts val="3600"/>
              <a:buNone/>
              <a:defRPr sz="48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sp>
        <p:nvSpPr>
          <p:cNvPr id="186" name="Google Shape;186;p27"/>
          <p:cNvSpPr txBox="1">
            <a:spLocks noGrp="1"/>
          </p:cNvSpPr>
          <p:nvPr>
            <p:ph type="subTitle" idx="1"/>
          </p:nvPr>
        </p:nvSpPr>
        <p:spPr>
          <a:xfrm>
            <a:off x="461688" y="3987875"/>
            <a:ext cx="3392800" cy="501153"/>
          </a:xfrm>
          <a:prstGeom prst="rect">
            <a:avLst/>
          </a:prstGeom>
        </p:spPr>
        <p:txBody>
          <a:bodyPr spcFirstLastPara="1" wrap="square" lIns="0" tIns="68575" rIns="0" bIns="68575" anchor="t" anchorCtr="0">
            <a:spAutoFit/>
          </a:bodyPr>
          <a:lstStyle>
            <a:lvl1pPr lvl="0" rtl="0">
              <a:lnSpc>
                <a:spcPct val="120000"/>
              </a:lnSpc>
              <a:spcBef>
                <a:spcPts val="1067"/>
              </a:spcBef>
              <a:spcAft>
                <a:spcPts val="0"/>
              </a:spcAft>
              <a:buClr>
                <a:srgbClr val="00344D"/>
              </a:buClr>
              <a:buSzPts val="1200"/>
              <a:buNone/>
              <a:defRPr>
                <a:solidFill>
                  <a:srgbClr val="00344D"/>
                </a:solidFill>
              </a:defRPr>
            </a:lvl1pPr>
            <a:lvl2pPr lvl="1" rtl="0">
              <a:spcBef>
                <a:spcPts val="533"/>
              </a:spcBef>
              <a:spcAft>
                <a:spcPts val="0"/>
              </a:spcAft>
              <a:buClr>
                <a:srgbClr val="00344D"/>
              </a:buClr>
              <a:buSzPts val="1100"/>
              <a:buNone/>
              <a:defRPr>
                <a:solidFill>
                  <a:srgbClr val="00344D"/>
                </a:solidFill>
              </a:defRPr>
            </a:lvl2pPr>
            <a:lvl3pPr lvl="2" rtl="0">
              <a:spcBef>
                <a:spcPts val="533"/>
              </a:spcBef>
              <a:spcAft>
                <a:spcPts val="0"/>
              </a:spcAft>
              <a:buClr>
                <a:srgbClr val="00344D"/>
              </a:buClr>
              <a:buSzPts val="1500"/>
              <a:buNone/>
              <a:defRPr>
                <a:solidFill>
                  <a:srgbClr val="00344D"/>
                </a:solidFill>
              </a:defRPr>
            </a:lvl3pPr>
            <a:lvl4pPr lvl="3" rtl="0">
              <a:spcBef>
                <a:spcPts val="533"/>
              </a:spcBef>
              <a:spcAft>
                <a:spcPts val="0"/>
              </a:spcAft>
              <a:buClr>
                <a:srgbClr val="00344D"/>
              </a:buClr>
              <a:buSzPts val="1400"/>
              <a:buNone/>
              <a:defRPr>
                <a:solidFill>
                  <a:srgbClr val="00344D"/>
                </a:solidFill>
              </a:defRPr>
            </a:lvl4pPr>
            <a:lvl5pPr lvl="4" rtl="0">
              <a:spcBef>
                <a:spcPts val="533"/>
              </a:spcBef>
              <a:spcAft>
                <a:spcPts val="0"/>
              </a:spcAft>
              <a:buClr>
                <a:srgbClr val="00344D"/>
              </a:buClr>
              <a:buSzPts val="1400"/>
              <a:buNone/>
              <a:defRPr>
                <a:solidFill>
                  <a:srgbClr val="00344D"/>
                </a:solidFill>
              </a:defRPr>
            </a:lvl5pPr>
            <a:lvl6pPr lvl="5" rtl="0">
              <a:spcBef>
                <a:spcPts val="533"/>
              </a:spcBef>
              <a:spcAft>
                <a:spcPts val="0"/>
              </a:spcAft>
              <a:buClr>
                <a:srgbClr val="00344D"/>
              </a:buClr>
              <a:buSzPts val="1400"/>
              <a:buNone/>
              <a:defRPr>
                <a:solidFill>
                  <a:srgbClr val="00344D"/>
                </a:solidFill>
              </a:defRPr>
            </a:lvl6pPr>
            <a:lvl7pPr lvl="6" rtl="0">
              <a:spcBef>
                <a:spcPts val="533"/>
              </a:spcBef>
              <a:spcAft>
                <a:spcPts val="0"/>
              </a:spcAft>
              <a:buClr>
                <a:srgbClr val="00344D"/>
              </a:buClr>
              <a:buSzPts val="1400"/>
              <a:buNone/>
              <a:defRPr>
                <a:solidFill>
                  <a:srgbClr val="00344D"/>
                </a:solidFill>
              </a:defRPr>
            </a:lvl7pPr>
            <a:lvl8pPr lvl="7" rtl="0">
              <a:spcBef>
                <a:spcPts val="533"/>
              </a:spcBef>
              <a:spcAft>
                <a:spcPts val="0"/>
              </a:spcAft>
              <a:buClr>
                <a:srgbClr val="00344D"/>
              </a:buClr>
              <a:buSzPts val="1400"/>
              <a:buNone/>
              <a:defRPr>
                <a:solidFill>
                  <a:srgbClr val="00344D"/>
                </a:solidFill>
              </a:defRPr>
            </a:lvl8pPr>
            <a:lvl9pPr lvl="8" rtl="0">
              <a:spcBef>
                <a:spcPts val="533"/>
              </a:spcBef>
              <a:spcAft>
                <a:spcPts val="0"/>
              </a:spcAft>
              <a:buClr>
                <a:srgbClr val="00344D"/>
              </a:buClr>
              <a:buSzPts val="1400"/>
              <a:buNone/>
              <a:defRPr>
                <a:solidFill>
                  <a:srgbClr val="00344D"/>
                </a:solidFill>
              </a:defRPr>
            </a:lvl9pPr>
          </a:lstStyle>
          <a:p>
            <a:endParaRPr/>
          </a:p>
        </p:txBody>
      </p:sp>
      <p:sp>
        <p:nvSpPr>
          <p:cNvPr id="187" name="Google Shape;187;p27"/>
          <p:cNvSpPr txBox="1">
            <a:spLocks noGrp="1"/>
          </p:cNvSpPr>
          <p:nvPr>
            <p:ph type="subTitle" idx="2"/>
          </p:nvPr>
        </p:nvSpPr>
        <p:spPr>
          <a:xfrm>
            <a:off x="461688" y="4428225"/>
            <a:ext cx="3311200" cy="445753"/>
          </a:xfrm>
          <a:prstGeom prst="rect">
            <a:avLst/>
          </a:prstGeom>
        </p:spPr>
        <p:txBody>
          <a:bodyPr spcFirstLastPara="1" wrap="square" lIns="0" tIns="68575" rIns="0" bIns="68575" anchor="t" anchorCtr="0">
            <a:spAutoFit/>
          </a:bodyPr>
          <a:lstStyle>
            <a:lvl1pPr lvl="0" rtl="0">
              <a:spcBef>
                <a:spcPts val="1067"/>
              </a:spcBef>
              <a:spcAft>
                <a:spcPts val="0"/>
              </a:spcAft>
              <a:buClr>
                <a:srgbClr val="008099"/>
              </a:buClr>
              <a:buSzPts val="900"/>
              <a:buNone/>
              <a:defRPr sz="1200">
                <a:solidFill>
                  <a:srgbClr val="008099"/>
                </a:solidFill>
              </a:defRPr>
            </a:lvl1pPr>
            <a:lvl2pPr lvl="1" rtl="0">
              <a:spcBef>
                <a:spcPts val="533"/>
              </a:spcBef>
              <a:spcAft>
                <a:spcPts val="0"/>
              </a:spcAft>
              <a:buClr>
                <a:srgbClr val="008099"/>
              </a:buClr>
              <a:buSzPts val="900"/>
              <a:buNone/>
              <a:defRPr sz="1200">
                <a:solidFill>
                  <a:srgbClr val="008099"/>
                </a:solidFill>
              </a:defRPr>
            </a:lvl2pPr>
            <a:lvl3pPr lvl="2" rtl="0">
              <a:spcBef>
                <a:spcPts val="533"/>
              </a:spcBef>
              <a:spcAft>
                <a:spcPts val="0"/>
              </a:spcAft>
              <a:buClr>
                <a:srgbClr val="008099"/>
              </a:buClr>
              <a:buSzPts val="900"/>
              <a:buNone/>
              <a:defRPr sz="1200">
                <a:solidFill>
                  <a:srgbClr val="008099"/>
                </a:solidFill>
              </a:defRPr>
            </a:lvl3pPr>
            <a:lvl4pPr lvl="3" rtl="0">
              <a:spcBef>
                <a:spcPts val="533"/>
              </a:spcBef>
              <a:spcAft>
                <a:spcPts val="0"/>
              </a:spcAft>
              <a:buClr>
                <a:srgbClr val="008099"/>
              </a:buClr>
              <a:buSzPts val="900"/>
              <a:buNone/>
              <a:defRPr sz="1200">
                <a:solidFill>
                  <a:srgbClr val="008099"/>
                </a:solidFill>
              </a:defRPr>
            </a:lvl4pPr>
            <a:lvl5pPr lvl="4" rtl="0">
              <a:spcBef>
                <a:spcPts val="533"/>
              </a:spcBef>
              <a:spcAft>
                <a:spcPts val="0"/>
              </a:spcAft>
              <a:buClr>
                <a:srgbClr val="008099"/>
              </a:buClr>
              <a:buSzPts val="900"/>
              <a:buNone/>
              <a:defRPr sz="1200">
                <a:solidFill>
                  <a:srgbClr val="008099"/>
                </a:solidFill>
              </a:defRPr>
            </a:lvl5pPr>
            <a:lvl6pPr lvl="5" rtl="0">
              <a:spcBef>
                <a:spcPts val="533"/>
              </a:spcBef>
              <a:spcAft>
                <a:spcPts val="0"/>
              </a:spcAft>
              <a:buClr>
                <a:srgbClr val="008099"/>
              </a:buClr>
              <a:buSzPts val="900"/>
              <a:buNone/>
              <a:defRPr sz="1200">
                <a:solidFill>
                  <a:srgbClr val="008099"/>
                </a:solidFill>
              </a:defRPr>
            </a:lvl6pPr>
            <a:lvl7pPr lvl="6" rtl="0">
              <a:spcBef>
                <a:spcPts val="533"/>
              </a:spcBef>
              <a:spcAft>
                <a:spcPts val="0"/>
              </a:spcAft>
              <a:buClr>
                <a:srgbClr val="008099"/>
              </a:buClr>
              <a:buSzPts val="900"/>
              <a:buNone/>
              <a:defRPr sz="1200">
                <a:solidFill>
                  <a:srgbClr val="008099"/>
                </a:solidFill>
              </a:defRPr>
            </a:lvl7pPr>
            <a:lvl8pPr lvl="7" rtl="0">
              <a:spcBef>
                <a:spcPts val="533"/>
              </a:spcBef>
              <a:spcAft>
                <a:spcPts val="0"/>
              </a:spcAft>
              <a:buClr>
                <a:srgbClr val="008099"/>
              </a:buClr>
              <a:buSzPts val="900"/>
              <a:buNone/>
              <a:defRPr sz="1200">
                <a:solidFill>
                  <a:srgbClr val="008099"/>
                </a:solidFill>
              </a:defRPr>
            </a:lvl8pPr>
            <a:lvl9pPr lvl="8" rtl="0">
              <a:spcBef>
                <a:spcPts val="533"/>
              </a:spcBef>
              <a:spcAft>
                <a:spcPts val="0"/>
              </a:spcAft>
              <a:buClr>
                <a:srgbClr val="008099"/>
              </a:buClr>
              <a:buSzPts val="900"/>
              <a:buNone/>
              <a:defRPr sz="1200">
                <a:solidFill>
                  <a:srgbClr val="008099"/>
                </a:solidFill>
              </a:defRPr>
            </a:lvl9pPr>
          </a:lstStyle>
          <a:p>
            <a:endParaRPr/>
          </a:p>
        </p:txBody>
      </p:sp>
    </p:spTree>
    <p:extLst>
      <p:ext uri="{BB962C8B-B14F-4D97-AF65-F5344CB8AC3E}">
        <p14:creationId xmlns:p14="http://schemas.microsoft.com/office/powerpoint/2010/main" val="250678185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05_Agenda | 3 Items, 3 Subitems">
  <p:cSld name="05_Agenda | 3 Items, 3 Subitems">
    <p:bg>
      <p:bgPr>
        <a:solidFill>
          <a:srgbClr val="008099"/>
        </a:solidFill>
        <a:effectLst/>
      </p:bgPr>
    </p:bg>
    <p:spTree>
      <p:nvGrpSpPr>
        <p:cNvPr id="1" name="Shape 188"/>
        <p:cNvGrpSpPr/>
        <p:nvPr/>
      </p:nvGrpSpPr>
      <p:grpSpPr>
        <a:xfrm>
          <a:off x="0" y="0"/>
          <a:ext cx="0" cy="0"/>
          <a:chOff x="0" y="0"/>
          <a:chExt cx="0" cy="0"/>
        </a:xfrm>
      </p:grpSpPr>
      <p:pic>
        <p:nvPicPr>
          <p:cNvPr id="189" name="Google Shape;189;p28"/>
          <p:cNvPicPr preferRelativeResize="0"/>
          <p:nvPr/>
        </p:nvPicPr>
        <p:blipFill>
          <a:blip r:embed="rId2">
            <a:alphaModFix/>
          </a:blip>
          <a:stretch>
            <a:fillRect/>
          </a:stretch>
        </p:blipFill>
        <p:spPr>
          <a:xfrm>
            <a:off x="533426" y="2596889"/>
            <a:ext cx="4361700" cy="3115500"/>
          </a:xfrm>
          <a:prstGeom prst="rect">
            <a:avLst/>
          </a:prstGeom>
          <a:noFill/>
          <a:ln>
            <a:noFill/>
          </a:ln>
        </p:spPr>
      </p:pic>
      <p:sp>
        <p:nvSpPr>
          <p:cNvPr id="190" name="Google Shape;190;p28"/>
          <p:cNvSpPr txBox="1">
            <a:spLocks noGrp="1"/>
          </p:cNvSpPr>
          <p:nvPr>
            <p:ph type="title"/>
          </p:nvPr>
        </p:nvSpPr>
        <p:spPr>
          <a:xfrm>
            <a:off x="457200" y="1072925"/>
            <a:ext cx="4361600" cy="443198"/>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D8F225"/>
              </a:buClr>
              <a:buSzPts val="1800"/>
              <a:buNone/>
              <a:defRPr sz="2400">
                <a:solidFill>
                  <a:srgbClr val="D8F225"/>
                </a:solidFill>
              </a:defRPr>
            </a:lvl1pPr>
            <a:lvl2pPr lvl="1" rtl="0">
              <a:lnSpc>
                <a:spcPct val="100000"/>
              </a:lnSpc>
              <a:spcBef>
                <a:spcPts val="0"/>
              </a:spcBef>
              <a:spcAft>
                <a:spcPts val="0"/>
              </a:spcAft>
              <a:buClr>
                <a:srgbClr val="008099"/>
              </a:buClr>
              <a:buSzPts val="1100"/>
              <a:buNone/>
              <a:defRPr>
                <a:solidFill>
                  <a:srgbClr val="008099"/>
                </a:solidFill>
              </a:defRPr>
            </a:lvl2pPr>
            <a:lvl3pPr lvl="2" rtl="0">
              <a:lnSpc>
                <a:spcPct val="100000"/>
              </a:lnSpc>
              <a:spcBef>
                <a:spcPts val="0"/>
              </a:spcBef>
              <a:spcAft>
                <a:spcPts val="0"/>
              </a:spcAft>
              <a:buClr>
                <a:srgbClr val="008099"/>
              </a:buClr>
              <a:buSzPts val="1100"/>
              <a:buNone/>
              <a:defRPr>
                <a:solidFill>
                  <a:srgbClr val="008099"/>
                </a:solidFill>
              </a:defRPr>
            </a:lvl3pPr>
            <a:lvl4pPr lvl="3" rtl="0">
              <a:lnSpc>
                <a:spcPct val="100000"/>
              </a:lnSpc>
              <a:spcBef>
                <a:spcPts val="0"/>
              </a:spcBef>
              <a:spcAft>
                <a:spcPts val="0"/>
              </a:spcAft>
              <a:buClr>
                <a:srgbClr val="008099"/>
              </a:buClr>
              <a:buSzPts val="1100"/>
              <a:buNone/>
              <a:defRPr>
                <a:solidFill>
                  <a:srgbClr val="008099"/>
                </a:solidFill>
              </a:defRPr>
            </a:lvl4pPr>
            <a:lvl5pPr lvl="4" rtl="0">
              <a:lnSpc>
                <a:spcPct val="100000"/>
              </a:lnSpc>
              <a:spcBef>
                <a:spcPts val="0"/>
              </a:spcBef>
              <a:spcAft>
                <a:spcPts val="0"/>
              </a:spcAft>
              <a:buClr>
                <a:srgbClr val="008099"/>
              </a:buClr>
              <a:buSzPts val="1100"/>
              <a:buNone/>
              <a:defRPr>
                <a:solidFill>
                  <a:srgbClr val="008099"/>
                </a:solidFill>
              </a:defRPr>
            </a:lvl5pPr>
            <a:lvl6pPr lvl="5" rtl="0">
              <a:lnSpc>
                <a:spcPct val="100000"/>
              </a:lnSpc>
              <a:spcBef>
                <a:spcPts val="0"/>
              </a:spcBef>
              <a:spcAft>
                <a:spcPts val="0"/>
              </a:spcAft>
              <a:buClr>
                <a:srgbClr val="008099"/>
              </a:buClr>
              <a:buSzPts val="1100"/>
              <a:buNone/>
              <a:defRPr>
                <a:solidFill>
                  <a:srgbClr val="008099"/>
                </a:solidFill>
              </a:defRPr>
            </a:lvl6pPr>
            <a:lvl7pPr lvl="6" rtl="0">
              <a:lnSpc>
                <a:spcPct val="100000"/>
              </a:lnSpc>
              <a:spcBef>
                <a:spcPts val="0"/>
              </a:spcBef>
              <a:spcAft>
                <a:spcPts val="0"/>
              </a:spcAft>
              <a:buClr>
                <a:srgbClr val="008099"/>
              </a:buClr>
              <a:buSzPts val="1100"/>
              <a:buNone/>
              <a:defRPr>
                <a:solidFill>
                  <a:srgbClr val="008099"/>
                </a:solidFill>
              </a:defRPr>
            </a:lvl7pPr>
            <a:lvl8pPr lvl="7" rtl="0">
              <a:lnSpc>
                <a:spcPct val="100000"/>
              </a:lnSpc>
              <a:spcBef>
                <a:spcPts val="0"/>
              </a:spcBef>
              <a:spcAft>
                <a:spcPts val="0"/>
              </a:spcAft>
              <a:buClr>
                <a:srgbClr val="008099"/>
              </a:buClr>
              <a:buSzPts val="1100"/>
              <a:buNone/>
              <a:defRPr>
                <a:solidFill>
                  <a:srgbClr val="008099"/>
                </a:solidFill>
              </a:defRPr>
            </a:lvl8pPr>
            <a:lvl9pPr lvl="8" rtl="0">
              <a:lnSpc>
                <a:spcPct val="100000"/>
              </a:lnSpc>
              <a:spcBef>
                <a:spcPts val="0"/>
              </a:spcBef>
              <a:spcAft>
                <a:spcPts val="0"/>
              </a:spcAft>
              <a:buClr>
                <a:srgbClr val="008099"/>
              </a:buClr>
              <a:buSzPts val="1100"/>
              <a:buNone/>
              <a:defRPr>
                <a:solidFill>
                  <a:srgbClr val="008099"/>
                </a:solidFill>
              </a:defRPr>
            </a:lvl9pPr>
          </a:lstStyle>
          <a:p>
            <a:endParaRPr/>
          </a:p>
        </p:txBody>
      </p:sp>
      <p:sp>
        <p:nvSpPr>
          <p:cNvPr id="191" name="Google Shape;191;p28"/>
          <p:cNvSpPr txBox="1">
            <a:spLocks noGrp="1"/>
          </p:cNvSpPr>
          <p:nvPr>
            <p:ph type="subTitle" idx="1"/>
          </p:nvPr>
        </p:nvSpPr>
        <p:spPr>
          <a:xfrm>
            <a:off x="6356951" y="1717203"/>
            <a:ext cx="2503600" cy="307264"/>
          </a:xfrm>
          <a:prstGeom prst="rect">
            <a:avLst/>
          </a:prstGeom>
        </p:spPr>
        <p:txBody>
          <a:bodyPr spcFirstLastPara="1" wrap="square" lIns="0" tIns="0" rIns="0" bIns="0" anchor="t" anchorCtr="0">
            <a:spAutoFit/>
          </a:bodyPr>
          <a:lstStyle>
            <a:lvl1pPr lvl="0" rtl="0">
              <a:spcBef>
                <a:spcPts val="1067"/>
              </a:spcBef>
              <a:spcAft>
                <a:spcPts val="0"/>
              </a:spcAft>
              <a:buClr>
                <a:schemeClr val="lt1"/>
              </a:buClr>
              <a:buSzPts val="900"/>
              <a:buFont typeface="Poppins"/>
              <a:buNone/>
              <a:defRPr sz="1200">
                <a:solidFill>
                  <a:schemeClr val="lt1"/>
                </a:solidFill>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192" name="Google Shape;192;p28"/>
          <p:cNvSpPr txBox="1">
            <a:spLocks noGrp="1"/>
          </p:cNvSpPr>
          <p:nvPr>
            <p:ph type="subTitle" idx="2"/>
          </p:nvPr>
        </p:nvSpPr>
        <p:spPr>
          <a:xfrm>
            <a:off x="6356951" y="1371600"/>
            <a:ext cx="3663200" cy="307264"/>
          </a:xfrm>
          <a:prstGeom prst="rect">
            <a:avLst/>
          </a:prstGeom>
        </p:spPr>
        <p:txBody>
          <a:bodyPr spcFirstLastPara="1" wrap="square" lIns="0" tIns="0" rIns="0" bIns="0" anchor="t" anchorCtr="0">
            <a:spAutoFit/>
          </a:bodyPr>
          <a:lstStyle>
            <a:lvl1pPr lvl="0" rtl="0">
              <a:spcBef>
                <a:spcPts val="1067"/>
              </a:spcBef>
              <a:spcAft>
                <a:spcPts val="0"/>
              </a:spcAft>
              <a:buClr>
                <a:schemeClr val="lt1"/>
              </a:buClr>
              <a:buSzPts val="1200"/>
              <a:buFont typeface="Poppins Medium"/>
              <a:buNone/>
              <a:defRPr>
                <a:solidFill>
                  <a:schemeClr val="lt1"/>
                </a:solidFill>
                <a:latin typeface="Poppins Medium"/>
                <a:ea typeface="Poppins Medium"/>
                <a:cs typeface="Poppins Medium"/>
                <a:sym typeface="Poppins Medium"/>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193" name="Google Shape;193;p28"/>
          <p:cNvSpPr txBox="1">
            <a:spLocks noGrp="1"/>
          </p:cNvSpPr>
          <p:nvPr>
            <p:ph type="subTitle" idx="3"/>
          </p:nvPr>
        </p:nvSpPr>
        <p:spPr>
          <a:xfrm>
            <a:off x="6356951" y="2062805"/>
            <a:ext cx="2503600" cy="307264"/>
          </a:xfrm>
          <a:prstGeom prst="rect">
            <a:avLst/>
          </a:prstGeom>
        </p:spPr>
        <p:txBody>
          <a:bodyPr spcFirstLastPara="1" wrap="square" lIns="0" tIns="0" rIns="0" bIns="0" anchor="t" anchorCtr="0">
            <a:spAutoFit/>
          </a:bodyPr>
          <a:lstStyle>
            <a:lvl1pPr lvl="0" rtl="0">
              <a:spcBef>
                <a:spcPts val="1067"/>
              </a:spcBef>
              <a:spcAft>
                <a:spcPts val="0"/>
              </a:spcAft>
              <a:buClr>
                <a:schemeClr val="lt1"/>
              </a:buClr>
              <a:buSzPts val="900"/>
              <a:buFont typeface="Poppins"/>
              <a:buNone/>
              <a:defRPr sz="1200">
                <a:solidFill>
                  <a:schemeClr val="lt1"/>
                </a:solidFill>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194" name="Google Shape;194;p28"/>
          <p:cNvSpPr txBox="1">
            <a:spLocks noGrp="1"/>
          </p:cNvSpPr>
          <p:nvPr>
            <p:ph type="subTitle" idx="4"/>
          </p:nvPr>
        </p:nvSpPr>
        <p:spPr>
          <a:xfrm>
            <a:off x="6356951" y="2408407"/>
            <a:ext cx="2503600" cy="307264"/>
          </a:xfrm>
          <a:prstGeom prst="rect">
            <a:avLst/>
          </a:prstGeom>
        </p:spPr>
        <p:txBody>
          <a:bodyPr spcFirstLastPara="1" wrap="square" lIns="0" tIns="0" rIns="0" bIns="0" anchor="t" anchorCtr="0">
            <a:spAutoFit/>
          </a:bodyPr>
          <a:lstStyle>
            <a:lvl1pPr lvl="0" rtl="0">
              <a:spcBef>
                <a:spcPts val="1067"/>
              </a:spcBef>
              <a:spcAft>
                <a:spcPts val="0"/>
              </a:spcAft>
              <a:buClr>
                <a:schemeClr val="lt1"/>
              </a:buClr>
              <a:buSzPts val="900"/>
              <a:buFont typeface="Poppins"/>
              <a:buNone/>
              <a:defRPr sz="1200">
                <a:solidFill>
                  <a:schemeClr val="lt1"/>
                </a:solidFill>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195" name="Google Shape;195;p28"/>
          <p:cNvSpPr txBox="1">
            <a:spLocks noGrp="1"/>
          </p:cNvSpPr>
          <p:nvPr>
            <p:ph type="subTitle" idx="5"/>
          </p:nvPr>
        </p:nvSpPr>
        <p:spPr>
          <a:xfrm>
            <a:off x="6356951" y="3452289"/>
            <a:ext cx="2503600" cy="307264"/>
          </a:xfrm>
          <a:prstGeom prst="rect">
            <a:avLst/>
          </a:prstGeom>
        </p:spPr>
        <p:txBody>
          <a:bodyPr spcFirstLastPara="1" wrap="square" lIns="0" tIns="0" rIns="0" bIns="0" anchor="t" anchorCtr="0">
            <a:spAutoFit/>
          </a:bodyPr>
          <a:lstStyle>
            <a:lvl1pPr lvl="0" rtl="0">
              <a:spcBef>
                <a:spcPts val="1067"/>
              </a:spcBef>
              <a:spcAft>
                <a:spcPts val="0"/>
              </a:spcAft>
              <a:buClr>
                <a:schemeClr val="lt1"/>
              </a:buClr>
              <a:buSzPts val="900"/>
              <a:buFont typeface="Poppins"/>
              <a:buNone/>
              <a:defRPr sz="1200">
                <a:solidFill>
                  <a:schemeClr val="lt1"/>
                </a:solidFill>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196" name="Google Shape;196;p28"/>
          <p:cNvSpPr txBox="1">
            <a:spLocks noGrp="1"/>
          </p:cNvSpPr>
          <p:nvPr>
            <p:ph type="subTitle" idx="6"/>
          </p:nvPr>
        </p:nvSpPr>
        <p:spPr>
          <a:xfrm>
            <a:off x="6356951" y="3106688"/>
            <a:ext cx="3663200" cy="307264"/>
          </a:xfrm>
          <a:prstGeom prst="rect">
            <a:avLst/>
          </a:prstGeom>
        </p:spPr>
        <p:txBody>
          <a:bodyPr spcFirstLastPara="1" wrap="square" lIns="0" tIns="0" rIns="0" bIns="0" anchor="t" anchorCtr="0">
            <a:spAutoFit/>
          </a:bodyPr>
          <a:lstStyle>
            <a:lvl1pPr lvl="0" rtl="0">
              <a:spcBef>
                <a:spcPts val="1067"/>
              </a:spcBef>
              <a:spcAft>
                <a:spcPts val="0"/>
              </a:spcAft>
              <a:buClr>
                <a:schemeClr val="lt1"/>
              </a:buClr>
              <a:buSzPts val="1200"/>
              <a:buFont typeface="Poppins Medium"/>
              <a:buNone/>
              <a:defRPr>
                <a:solidFill>
                  <a:schemeClr val="lt1"/>
                </a:solidFill>
                <a:latin typeface="Poppins Medium"/>
                <a:ea typeface="Poppins Medium"/>
                <a:cs typeface="Poppins Medium"/>
                <a:sym typeface="Poppins Medium"/>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197" name="Google Shape;197;p28"/>
          <p:cNvSpPr txBox="1">
            <a:spLocks noGrp="1"/>
          </p:cNvSpPr>
          <p:nvPr>
            <p:ph type="subTitle" idx="7"/>
          </p:nvPr>
        </p:nvSpPr>
        <p:spPr>
          <a:xfrm>
            <a:off x="6356951" y="3797892"/>
            <a:ext cx="2503600" cy="307264"/>
          </a:xfrm>
          <a:prstGeom prst="rect">
            <a:avLst/>
          </a:prstGeom>
        </p:spPr>
        <p:txBody>
          <a:bodyPr spcFirstLastPara="1" wrap="square" lIns="0" tIns="0" rIns="0" bIns="0" anchor="t" anchorCtr="0">
            <a:spAutoFit/>
          </a:bodyPr>
          <a:lstStyle>
            <a:lvl1pPr lvl="0" rtl="0">
              <a:spcBef>
                <a:spcPts val="1067"/>
              </a:spcBef>
              <a:spcAft>
                <a:spcPts val="0"/>
              </a:spcAft>
              <a:buClr>
                <a:schemeClr val="lt1"/>
              </a:buClr>
              <a:buSzPts val="900"/>
              <a:buFont typeface="Poppins"/>
              <a:buNone/>
              <a:defRPr sz="1200">
                <a:solidFill>
                  <a:schemeClr val="lt1"/>
                </a:solidFill>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198" name="Google Shape;198;p28"/>
          <p:cNvSpPr txBox="1">
            <a:spLocks noGrp="1"/>
          </p:cNvSpPr>
          <p:nvPr>
            <p:ph type="subTitle" idx="8"/>
          </p:nvPr>
        </p:nvSpPr>
        <p:spPr>
          <a:xfrm>
            <a:off x="6356951" y="4143495"/>
            <a:ext cx="2503600" cy="307264"/>
          </a:xfrm>
          <a:prstGeom prst="rect">
            <a:avLst/>
          </a:prstGeom>
        </p:spPr>
        <p:txBody>
          <a:bodyPr spcFirstLastPara="1" wrap="square" lIns="0" tIns="0" rIns="0" bIns="0" anchor="t" anchorCtr="0">
            <a:spAutoFit/>
          </a:bodyPr>
          <a:lstStyle>
            <a:lvl1pPr lvl="0" rtl="0">
              <a:spcBef>
                <a:spcPts val="1067"/>
              </a:spcBef>
              <a:spcAft>
                <a:spcPts val="0"/>
              </a:spcAft>
              <a:buClr>
                <a:schemeClr val="lt1"/>
              </a:buClr>
              <a:buSzPts val="900"/>
              <a:buFont typeface="Poppins"/>
              <a:buNone/>
              <a:defRPr sz="1200">
                <a:solidFill>
                  <a:schemeClr val="lt1"/>
                </a:solidFill>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199" name="Google Shape;199;p28"/>
          <p:cNvSpPr txBox="1">
            <a:spLocks noGrp="1"/>
          </p:cNvSpPr>
          <p:nvPr>
            <p:ph type="subTitle" idx="9"/>
          </p:nvPr>
        </p:nvSpPr>
        <p:spPr>
          <a:xfrm>
            <a:off x="6356951" y="5110177"/>
            <a:ext cx="2503600" cy="307264"/>
          </a:xfrm>
          <a:prstGeom prst="rect">
            <a:avLst/>
          </a:prstGeom>
        </p:spPr>
        <p:txBody>
          <a:bodyPr spcFirstLastPara="1" wrap="square" lIns="0" tIns="0" rIns="0" bIns="0" anchor="t" anchorCtr="0">
            <a:spAutoFit/>
          </a:bodyPr>
          <a:lstStyle>
            <a:lvl1pPr lvl="0" rtl="0">
              <a:spcBef>
                <a:spcPts val="1067"/>
              </a:spcBef>
              <a:spcAft>
                <a:spcPts val="0"/>
              </a:spcAft>
              <a:buClr>
                <a:schemeClr val="lt1"/>
              </a:buClr>
              <a:buSzPts val="900"/>
              <a:buFont typeface="Poppins"/>
              <a:buNone/>
              <a:defRPr sz="1200">
                <a:solidFill>
                  <a:schemeClr val="lt1"/>
                </a:solidFill>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200" name="Google Shape;200;p28"/>
          <p:cNvSpPr txBox="1">
            <a:spLocks noGrp="1"/>
          </p:cNvSpPr>
          <p:nvPr>
            <p:ph type="subTitle" idx="13"/>
          </p:nvPr>
        </p:nvSpPr>
        <p:spPr>
          <a:xfrm>
            <a:off x="6356951" y="4764575"/>
            <a:ext cx="3663200" cy="307264"/>
          </a:xfrm>
          <a:prstGeom prst="rect">
            <a:avLst/>
          </a:prstGeom>
        </p:spPr>
        <p:txBody>
          <a:bodyPr spcFirstLastPara="1" wrap="square" lIns="0" tIns="0" rIns="0" bIns="0" anchor="t" anchorCtr="0">
            <a:spAutoFit/>
          </a:bodyPr>
          <a:lstStyle>
            <a:lvl1pPr lvl="0" rtl="0">
              <a:spcBef>
                <a:spcPts val="1067"/>
              </a:spcBef>
              <a:spcAft>
                <a:spcPts val="0"/>
              </a:spcAft>
              <a:buClr>
                <a:schemeClr val="lt1"/>
              </a:buClr>
              <a:buSzPts val="1200"/>
              <a:buFont typeface="Poppins Medium"/>
              <a:buNone/>
              <a:defRPr>
                <a:solidFill>
                  <a:schemeClr val="lt1"/>
                </a:solidFill>
                <a:latin typeface="Poppins Medium"/>
                <a:ea typeface="Poppins Medium"/>
                <a:cs typeface="Poppins Medium"/>
                <a:sym typeface="Poppins Medium"/>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201" name="Google Shape;201;p28"/>
          <p:cNvSpPr txBox="1">
            <a:spLocks noGrp="1"/>
          </p:cNvSpPr>
          <p:nvPr>
            <p:ph type="subTitle" idx="14"/>
          </p:nvPr>
        </p:nvSpPr>
        <p:spPr>
          <a:xfrm>
            <a:off x="6356951" y="5455780"/>
            <a:ext cx="2503600" cy="307264"/>
          </a:xfrm>
          <a:prstGeom prst="rect">
            <a:avLst/>
          </a:prstGeom>
        </p:spPr>
        <p:txBody>
          <a:bodyPr spcFirstLastPara="1" wrap="square" lIns="0" tIns="0" rIns="0" bIns="0" anchor="t" anchorCtr="0">
            <a:spAutoFit/>
          </a:bodyPr>
          <a:lstStyle>
            <a:lvl1pPr lvl="0" rtl="0">
              <a:spcBef>
                <a:spcPts val="1067"/>
              </a:spcBef>
              <a:spcAft>
                <a:spcPts val="0"/>
              </a:spcAft>
              <a:buClr>
                <a:schemeClr val="lt1"/>
              </a:buClr>
              <a:buSzPts val="900"/>
              <a:buFont typeface="Poppins"/>
              <a:buNone/>
              <a:defRPr sz="1200">
                <a:solidFill>
                  <a:schemeClr val="lt1"/>
                </a:solidFill>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202" name="Google Shape;202;p28"/>
          <p:cNvSpPr txBox="1">
            <a:spLocks noGrp="1"/>
          </p:cNvSpPr>
          <p:nvPr>
            <p:ph type="subTitle" idx="15"/>
          </p:nvPr>
        </p:nvSpPr>
        <p:spPr>
          <a:xfrm>
            <a:off x="6356951" y="5801383"/>
            <a:ext cx="2503600" cy="307264"/>
          </a:xfrm>
          <a:prstGeom prst="rect">
            <a:avLst/>
          </a:prstGeom>
        </p:spPr>
        <p:txBody>
          <a:bodyPr spcFirstLastPara="1" wrap="square" lIns="0" tIns="0" rIns="0" bIns="0" anchor="t" anchorCtr="0">
            <a:spAutoFit/>
          </a:bodyPr>
          <a:lstStyle>
            <a:lvl1pPr lvl="0" rtl="0">
              <a:spcBef>
                <a:spcPts val="1067"/>
              </a:spcBef>
              <a:spcAft>
                <a:spcPts val="0"/>
              </a:spcAft>
              <a:buClr>
                <a:schemeClr val="lt1"/>
              </a:buClr>
              <a:buSzPts val="900"/>
              <a:buFont typeface="Poppins"/>
              <a:buNone/>
              <a:defRPr sz="1200">
                <a:solidFill>
                  <a:schemeClr val="lt1"/>
                </a:solidFill>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pic>
        <p:nvPicPr>
          <p:cNvPr id="203" name="Google Shape;203;p28"/>
          <p:cNvPicPr preferRelativeResize="0"/>
          <p:nvPr/>
        </p:nvPicPr>
        <p:blipFill>
          <a:blip r:embed="rId3">
            <a:alphaModFix/>
          </a:blip>
          <a:stretch>
            <a:fillRect/>
          </a:stretch>
        </p:blipFill>
        <p:spPr>
          <a:xfrm>
            <a:off x="484633" y="6510528"/>
            <a:ext cx="624175" cy="148947"/>
          </a:xfrm>
          <a:prstGeom prst="rect">
            <a:avLst/>
          </a:prstGeom>
          <a:noFill/>
          <a:ln>
            <a:noFill/>
          </a:ln>
        </p:spPr>
      </p:pic>
    </p:spTree>
    <p:extLst>
      <p:ext uri="{BB962C8B-B14F-4D97-AF65-F5344CB8AC3E}">
        <p14:creationId xmlns:p14="http://schemas.microsoft.com/office/powerpoint/2010/main" val="204945964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06_Agenda | 4 Items, 2 Subitems">
  <p:cSld name="06_Agenda | 4 Items, 2 Subitems">
    <p:bg>
      <p:bgPr>
        <a:solidFill>
          <a:srgbClr val="008099"/>
        </a:solidFill>
        <a:effectLst/>
      </p:bgPr>
    </p:bg>
    <p:spTree>
      <p:nvGrpSpPr>
        <p:cNvPr id="1" name="Shape 204"/>
        <p:cNvGrpSpPr/>
        <p:nvPr/>
      </p:nvGrpSpPr>
      <p:grpSpPr>
        <a:xfrm>
          <a:off x="0" y="0"/>
          <a:ext cx="0" cy="0"/>
          <a:chOff x="0" y="0"/>
          <a:chExt cx="0" cy="0"/>
        </a:xfrm>
      </p:grpSpPr>
      <p:sp>
        <p:nvSpPr>
          <p:cNvPr id="205" name="Google Shape;205;p29"/>
          <p:cNvSpPr txBox="1">
            <a:spLocks noGrp="1"/>
          </p:cNvSpPr>
          <p:nvPr>
            <p:ph type="title"/>
          </p:nvPr>
        </p:nvSpPr>
        <p:spPr>
          <a:xfrm>
            <a:off x="457200" y="1072925"/>
            <a:ext cx="4361600" cy="443198"/>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D8F225"/>
              </a:buClr>
              <a:buSzPts val="1800"/>
              <a:buNone/>
              <a:defRPr sz="2400">
                <a:solidFill>
                  <a:srgbClr val="D8F225"/>
                </a:solidFill>
              </a:defRPr>
            </a:lvl1pPr>
            <a:lvl2pPr lvl="1" rtl="0">
              <a:lnSpc>
                <a:spcPct val="100000"/>
              </a:lnSpc>
              <a:spcBef>
                <a:spcPts val="0"/>
              </a:spcBef>
              <a:spcAft>
                <a:spcPts val="0"/>
              </a:spcAft>
              <a:buClr>
                <a:srgbClr val="D8F225"/>
              </a:buClr>
              <a:buSzPts val="1100"/>
              <a:buNone/>
              <a:defRPr>
                <a:solidFill>
                  <a:srgbClr val="D8F225"/>
                </a:solidFill>
              </a:defRPr>
            </a:lvl2pPr>
            <a:lvl3pPr lvl="2" rtl="0">
              <a:lnSpc>
                <a:spcPct val="100000"/>
              </a:lnSpc>
              <a:spcBef>
                <a:spcPts val="0"/>
              </a:spcBef>
              <a:spcAft>
                <a:spcPts val="0"/>
              </a:spcAft>
              <a:buClr>
                <a:srgbClr val="D8F225"/>
              </a:buClr>
              <a:buSzPts val="1100"/>
              <a:buNone/>
              <a:defRPr>
                <a:solidFill>
                  <a:srgbClr val="D8F225"/>
                </a:solidFill>
              </a:defRPr>
            </a:lvl3pPr>
            <a:lvl4pPr lvl="3" rtl="0">
              <a:lnSpc>
                <a:spcPct val="100000"/>
              </a:lnSpc>
              <a:spcBef>
                <a:spcPts val="0"/>
              </a:spcBef>
              <a:spcAft>
                <a:spcPts val="0"/>
              </a:spcAft>
              <a:buClr>
                <a:srgbClr val="D8F225"/>
              </a:buClr>
              <a:buSzPts val="1100"/>
              <a:buNone/>
              <a:defRPr>
                <a:solidFill>
                  <a:srgbClr val="D8F225"/>
                </a:solidFill>
              </a:defRPr>
            </a:lvl4pPr>
            <a:lvl5pPr lvl="4" rtl="0">
              <a:lnSpc>
                <a:spcPct val="100000"/>
              </a:lnSpc>
              <a:spcBef>
                <a:spcPts val="0"/>
              </a:spcBef>
              <a:spcAft>
                <a:spcPts val="0"/>
              </a:spcAft>
              <a:buClr>
                <a:srgbClr val="D8F225"/>
              </a:buClr>
              <a:buSzPts val="1100"/>
              <a:buNone/>
              <a:defRPr>
                <a:solidFill>
                  <a:srgbClr val="D8F225"/>
                </a:solidFill>
              </a:defRPr>
            </a:lvl5pPr>
            <a:lvl6pPr lvl="5" rtl="0">
              <a:lnSpc>
                <a:spcPct val="100000"/>
              </a:lnSpc>
              <a:spcBef>
                <a:spcPts val="0"/>
              </a:spcBef>
              <a:spcAft>
                <a:spcPts val="0"/>
              </a:spcAft>
              <a:buClr>
                <a:srgbClr val="D8F225"/>
              </a:buClr>
              <a:buSzPts val="1100"/>
              <a:buNone/>
              <a:defRPr>
                <a:solidFill>
                  <a:srgbClr val="D8F225"/>
                </a:solidFill>
              </a:defRPr>
            </a:lvl6pPr>
            <a:lvl7pPr lvl="6" rtl="0">
              <a:lnSpc>
                <a:spcPct val="100000"/>
              </a:lnSpc>
              <a:spcBef>
                <a:spcPts val="0"/>
              </a:spcBef>
              <a:spcAft>
                <a:spcPts val="0"/>
              </a:spcAft>
              <a:buClr>
                <a:srgbClr val="D8F225"/>
              </a:buClr>
              <a:buSzPts val="1100"/>
              <a:buNone/>
              <a:defRPr>
                <a:solidFill>
                  <a:srgbClr val="D8F225"/>
                </a:solidFill>
              </a:defRPr>
            </a:lvl7pPr>
            <a:lvl8pPr lvl="7" rtl="0">
              <a:lnSpc>
                <a:spcPct val="100000"/>
              </a:lnSpc>
              <a:spcBef>
                <a:spcPts val="0"/>
              </a:spcBef>
              <a:spcAft>
                <a:spcPts val="0"/>
              </a:spcAft>
              <a:buClr>
                <a:srgbClr val="D8F225"/>
              </a:buClr>
              <a:buSzPts val="1100"/>
              <a:buNone/>
              <a:defRPr>
                <a:solidFill>
                  <a:srgbClr val="D8F225"/>
                </a:solidFill>
              </a:defRPr>
            </a:lvl8pPr>
            <a:lvl9pPr lvl="8" rtl="0">
              <a:lnSpc>
                <a:spcPct val="100000"/>
              </a:lnSpc>
              <a:spcBef>
                <a:spcPts val="0"/>
              </a:spcBef>
              <a:spcAft>
                <a:spcPts val="0"/>
              </a:spcAft>
              <a:buClr>
                <a:srgbClr val="D8F225"/>
              </a:buClr>
              <a:buSzPts val="1100"/>
              <a:buNone/>
              <a:defRPr>
                <a:solidFill>
                  <a:srgbClr val="D8F225"/>
                </a:solidFill>
              </a:defRPr>
            </a:lvl9pPr>
          </a:lstStyle>
          <a:p>
            <a:endParaRPr/>
          </a:p>
        </p:txBody>
      </p:sp>
      <p:sp>
        <p:nvSpPr>
          <p:cNvPr id="206" name="Google Shape;206;p29"/>
          <p:cNvSpPr txBox="1">
            <a:spLocks noGrp="1"/>
          </p:cNvSpPr>
          <p:nvPr>
            <p:ph type="subTitle" idx="1"/>
          </p:nvPr>
        </p:nvSpPr>
        <p:spPr>
          <a:xfrm>
            <a:off x="6356951" y="1717203"/>
            <a:ext cx="2503600" cy="307264"/>
          </a:xfrm>
          <a:prstGeom prst="rect">
            <a:avLst/>
          </a:prstGeom>
        </p:spPr>
        <p:txBody>
          <a:bodyPr spcFirstLastPara="1" wrap="square" lIns="0" tIns="0" rIns="0" bIns="0" anchor="t" anchorCtr="0">
            <a:spAutoFit/>
          </a:bodyPr>
          <a:lstStyle>
            <a:lvl1pPr lvl="0" rtl="0">
              <a:spcBef>
                <a:spcPts val="1067"/>
              </a:spcBef>
              <a:spcAft>
                <a:spcPts val="0"/>
              </a:spcAft>
              <a:buClr>
                <a:schemeClr val="lt1"/>
              </a:buClr>
              <a:buSzPts val="900"/>
              <a:buFont typeface="Poppins"/>
              <a:buNone/>
              <a:defRPr sz="1200">
                <a:solidFill>
                  <a:schemeClr val="lt1"/>
                </a:solidFill>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207" name="Google Shape;207;p29"/>
          <p:cNvSpPr txBox="1">
            <a:spLocks noGrp="1"/>
          </p:cNvSpPr>
          <p:nvPr>
            <p:ph type="subTitle" idx="2"/>
          </p:nvPr>
        </p:nvSpPr>
        <p:spPr>
          <a:xfrm>
            <a:off x="6356951" y="1371600"/>
            <a:ext cx="3663200" cy="307264"/>
          </a:xfrm>
          <a:prstGeom prst="rect">
            <a:avLst/>
          </a:prstGeom>
        </p:spPr>
        <p:txBody>
          <a:bodyPr spcFirstLastPara="1" wrap="square" lIns="0" tIns="0" rIns="0" bIns="0" anchor="t" anchorCtr="0">
            <a:spAutoFit/>
          </a:bodyPr>
          <a:lstStyle>
            <a:lvl1pPr lvl="0" rtl="0">
              <a:spcBef>
                <a:spcPts val="1067"/>
              </a:spcBef>
              <a:spcAft>
                <a:spcPts val="0"/>
              </a:spcAft>
              <a:buClr>
                <a:schemeClr val="lt1"/>
              </a:buClr>
              <a:buSzPts val="1200"/>
              <a:buFont typeface="Poppins Medium"/>
              <a:buNone/>
              <a:defRPr>
                <a:solidFill>
                  <a:schemeClr val="lt1"/>
                </a:solidFill>
                <a:latin typeface="Poppins Medium"/>
                <a:ea typeface="Poppins Medium"/>
                <a:cs typeface="Poppins Medium"/>
                <a:sym typeface="Poppins Medium"/>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208" name="Google Shape;208;p29"/>
          <p:cNvSpPr txBox="1">
            <a:spLocks noGrp="1"/>
          </p:cNvSpPr>
          <p:nvPr>
            <p:ph type="subTitle" idx="3"/>
          </p:nvPr>
        </p:nvSpPr>
        <p:spPr>
          <a:xfrm>
            <a:off x="6356951" y="2062805"/>
            <a:ext cx="2503600" cy="307264"/>
          </a:xfrm>
          <a:prstGeom prst="rect">
            <a:avLst/>
          </a:prstGeom>
        </p:spPr>
        <p:txBody>
          <a:bodyPr spcFirstLastPara="1" wrap="square" lIns="0" tIns="0" rIns="0" bIns="0" anchor="t" anchorCtr="0">
            <a:spAutoFit/>
          </a:bodyPr>
          <a:lstStyle>
            <a:lvl1pPr lvl="0" rtl="0">
              <a:spcBef>
                <a:spcPts val="1067"/>
              </a:spcBef>
              <a:spcAft>
                <a:spcPts val="0"/>
              </a:spcAft>
              <a:buClr>
                <a:schemeClr val="lt1"/>
              </a:buClr>
              <a:buSzPts val="900"/>
              <a:buFont typeface="Poppins"/>
              <a:buNone/>
              <a:defRPr sz="1200">
                <a:solidFill>
                  <a:schemeClr val="lt1"/>
                </a:solidFill>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209" name="Google Shape;209;p29"/>
          <p:cNvSpPr txBox="1">
            <a:spLocks noGrp="1"/>
          </p:cNvSpPr>
          <p:nvPr>
            <p:ph type="subTitle" idx="4"/>
          </p:nvPr>
        </p:nvSpPr>
        <p:spPr>
          <a:xfrm>
            <a:off x="6356951" y="2963389"/>
            <a:ext cx="2503600" cy="307264"/>
          </a:xfrm>
          <a:prstGeom prst="rect">
            <a:avLst/>
          </a:prstGeom>
        </p:spPr>
        <p:txBody>
          <a:bodyPr spcFirstLastPara="1" wrap="square" lIns="0" tIns="0" rIns="0" bIns="0" anchor="t" anchorCtr="0">
            <a:spAutoFit/>
          </a:bodyPr>
          <a:lstStyle>
            <a:lvl1pPr lvl="0" rtl="0">
              <a:spcBef>
                <a:spcPts val="1067"/>
              </a:spcBef>
              <a:spcAft>
                <a:spcPts val="0"/>
              </a:spcAft>
              <a:buClr>
                <a:schemeClr val="lt1"/>
              </a:buClr>
              <a:buSzPts val="900"/>
              <a:buFont typeface="Poppins"/>
              <a:buNone/>
              <a:defRPr sz="1200">
                <a:solidFill>
                  <a:schemeClr val="lt1"/>
                </a:solidFill>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210" name="Google Shape;210;p29"/>
          <p:cNvSpPr txBox="1">
            <a:spLocks noGrp="1"/>
          </p:cNvSpPr>
          <p:nvPr>
            <p:ph type="subTitle" idx="5"/>
          </p:nvPr>
        </p:nvSpPr>
        <p:spPr>
          <a:xfrm>
            <a:off x="6356951" y="2617788"/>
            <a:ext cx="3663200" cy="307264"/>
          </a:xfrm>
          <a:prstGeom prst="rect">
            <a:avLst/>
          </a:prstGeom>
        </p:spPr>
        <p:txBody>
          <a:bodyPr spcFirstLastPara="1" wrap="square" lIns="0" tIns="0" rIns="0" bIns="0" anchor="t" anchorCtr="0">
            <a:spAutoFit/>
          </a:bodyPr>
          <a:lstStyle>
            <a:lvl1pPr lvl="0" rtl="0">
              <a:spcBef>
                <a:spcPts val="1067"/>
              </a:spcBef>
              <a:spcAft>
                <a:spcPts val="0"/>
              </a:spcAft>
              <a:buClr>
                <a:schemeClr val="lt1"/>
              </a:buClr>
              <a:buSzPts val="1200"/>
              <a:buFont typeface="Poppins Medium"/>
              <a:buNone/>
              <a:defRPr>
                <a:solidFill>
                  <a:schemeClr val="lt1"/>
                </a:solidFill>
                <a:latin typeface="Poppins Medium"/>
                <a:ea typeface="Poppins Medium"/>
                <a:cs typeface="Poppins Medium"/>
                <a:sym typeface="Poppins Medium"/>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211" name="Google Shape;211;p29"/>
          <p:cNvSpPr txBox="1">
            <a:spLocks noGrp="1"/>
          </p:cNvSpPr>
          <p:nvPr>
            <p:ph type="subTitle" idx="6"/>
          </p:nvPr>
        </p:nvSpPr>
        <p:spPr>
          <a:xfrm>
            <a:off x="6356951" y="3308992"/>
            <a:ext cx="2503600" cy="307264"/>
          </a:xfrm>
          <a:prstGeom prst="rect">
            <a:avLst/>
          </a:prstGeom>
        </p:spPr>
        <p:txBody>
          <a:bodyPr spcFirstLastPara="1" wrap="square" lIns="0" tIns="0" rIns="0" bIns="0" anchor="t" anchorCtr="0">
            <a:spAutoFit/>
          </a:bodyPr>
          <a:lstStyle>
            <a:lvl1pPr lvl="0" rtl="0">
              <a:spcBef>
                <a:spcPts val="1067"/>
              </a:spcBef>
              <a:spcAft>
                <a:spcPts val="0"/>
              </a:spcAft>
              <a:buClr>
                <a:schemeClr val="lt1"/>
              </a:buClr>
              <a:buSzPts val="900"/>
              <a:buFont typeface="Poppins"/>
              <a:buNone/>
              <a:defRPr sz="1200">
                <a:solidFill>
                  <a:schemeClr val="lt1"/>
                </a:solidFill>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212" name="Google Shape;212;p29"/>
          <p:cNvSpPr txBox="1">
            <a:spLocks noGrp="1"/>
          </p:cNvSpPr>
          <p:nvPr>
            <p:ph type="subTitle" idx="7"/>
          </p:nvPr>
        </p:nvSpPr>
        <p:spPr>
          <a:xfrm>
            <a:off x="6356951" y="4209577"/>
            <a:ext cx="2503600" cy="307264"/>
          </a:xfrm>
          <a:prstGeom prst="rect">
            <a:avLst/>
          </a:prstGeom>
        </p:spPr>
        <p:txBody>
          <a:bodyPr spcFirstLastPara="1" wrap="square" lIns="0" tIns="0" rIns="0" bIns="0" anchor="t" anchorCtr="0">
            <a:spAutoFit/>
          </a:bodyPr>
          <a:lstStyle>
            <a:lvl1pPr lvl="0" rtl="0">
              <a:spcBef>
                <a:spcPts val="1067"/>
              </a:spcBef>
              <a:spcAft>
                <a:spcPts val="0"/>
              </a:spcAft>
              <a:buClr>
                <a:schemeClr val="lt1"/>
              </a:buClr>
              <a:buSzPts val="900"/>
              <a:buFont typeface="Poppins"/>
              <a:buNone/>
              <a:defRPr sz="1200">
                <a:solidFill>
                  <a:schemeClr val="lt1"/>
                </a:solidFill>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213" name="Google Shape;213;p29"/>
          <p:cNvSpPr txBox="1">
            <a:spLocks noGrp="1"/>
          </p:cNvSpPr>
          <p:nvPr>
            <p:ph type="subTitle" idx="8"/>
          </p:nvPr>
        </p:nvSpPr>
        <p:spPr>
          <a:xfrm>
            <a:off x="6356951" y="3863975"/>
            <a:ext cx="3663200" cy="307264"/>
          </a:xfrm>
          <a:prstGeom prst="rect">
            <a:avLst/>
          </a:prstGeom>
        </p:spPr>
        <p:txBody>
          <a:bodyPr spcFirstLastPara="1" wrap="square" lIns="0" tIns="0" rIns="0" bIns="0" anchor="t" anchorCtr="0">
            <a:spAutoFit/>
          </a:bodyPr>
          <a:lstStyle>
            <a:lvl1pPr lvl="0" rtl="0">
              <a:spcBef>
                <a:spcPts val="1067"/>
              </a:spcBef>
              <a:spcAft>
                <a:spcPts val="0"/>
              </a:spcAft>
              <a:buClr>
                <a:schemeClr val="lt1"/>
              </a:buClr>
              <a:buSzPts val="1200"/>
              <a:buFont typeface="Poppins Medium"/>
              <a:buNone/>
              <a:defRPr>
                <a:solidFill>
                  <a:schemeClr val="lt1"/>
                </a:solidFill>
                <a:latin typeface="Poppins Medium"/>
                <a:ea typeface="Poppins Medium"/>
                <a:cs typeface="Poppins Medium"/>
                <a:sym typeface="Poppins Medium"/>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214" name="Google Shape;214;p29"/>
          <p:cNvSpPr txBox="1">
            <a:spLocks noGrp="1"/>
          </p:cNvSpPr>
          <p:nvPr>
            <p:ph type="subTitle" idx="9"/>
          </p:nvPr>
        </p:nvSpPr>
        <p:spPr>
          <a:xfrm>
            <a:off x="6356951" y="4555180"/>
            <a:ext cx="2503600" cy="307264"/>
          </a:xfrm>
          <a:prstGeom prst="rect">
            <a:avLst/>
          </a:prstGeom>
        </p:spPr>
        <p:txBody>
          <a:bodyPr spcFirstLastPara="1" wrap="square" lIns="0" tIns="0" rIns="0" bIns="0" anchor="t" anchorCtr="0">
            <a:spAutoFit/>
          </a:bodyPr>
          <a:lstStyle>
            <a:lvl1pPr lvl="0" rtl="0">
              <a:spcBef>
                <a:spcPts val="1067"/>
              </a:spcBef>
              <a:spcAft>
                <a:spcPts val="0"/>
              </a:spcAft>
              <a:buClr>
                <a:schemeClr val="lt1"/>
              </a:buClr>
              <a:buSzPts val="900"/>
              <a:buFont typeface="Poppins"/>
              <a:buNone/>
              <a:defRPr sz="1200">
                <a:solidFill>
                  <a:schemeClr val="lt1"/>
                </a:solidFill>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215" name="Google Shape;215;p29"/>
          <p:cNvSpPr txBox="1">
            <a:spLocks noGrp="1"/>
          </p:cNvSpPr>
          <p:nvPr>
            <p:ph type="subTitle" idx="13"/>
          </p:nvPr>
        </p:nvSpPr>
        <p:spPr>
          <a:xfrm>
            <a:off x="6356951" y="5455765"/>
            <a:ext cx="2503600" cy="307264"/>
          </a:xfrm>
          <a:prstGeom prst="rect">
            <a:avLst/>
          </a:prstGeom>
        </p:spPr>
        <p:txBody>
          <a:bodyPr spcFirstLastPara="1" wrap="square" lIns="0" tIns="0" rIns="0" bIns="0" anchor="t" anchorCtr="0">
            <a:spAutoFit/>
          </a:bodyPr>
          <a:lstStyle>
            <a:lvl1pPr lvl="0" rtl="0">
              <a:spcBef>
                <a:spcPts val="1067"/>
              </a:spcBef>
              <a:spcAft>
                <a:spcPts val="0"/>
              </a:spcAft>
              <a:buClr>
                <a:schemeClr val="lt1"/>
              </a:buClr>
              <a:buSzPts val="900"/>
              <a:buFont typeface="Poppins"/>
              <a:buNone/>
              <a:defRPr sz="1200">
                <a:solidFill>
                  <a:schemeClr val="lt1"/>
                </a:solidFill>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216" name="Google Shape;216;p29"/>
          <p:cNvSpPr txBox="1">
            <a:spLocks noGrp="1"/>
          </p:cNvSpPr>
          <p:nvPr>
            <p:ph type="subTitle" idx="14"/>
          </p:nvPr>
        </p:nvSpPr>
        <p:spPr>
          <a:xfrm>
            <a:off x="6356951" y="5110163"/>
            <a:ext cx="3663200" cy="307264"/>
          </a:xfrm>
          <a:prstGeom prst="rect">
            <a:avLst/>
          </a:prstGeom>
        </p:spPr>
        <p:txBody>
          <a:bodyPr spcFirstLastPara="1" wrap="square" lIns="0" tIns="0" rIns="0" bIns="0" anchor="t" anchorCtr="0">
            <a:spAutoFit/>
          </a:bodyPr>
          <a:lstStyle>
            <a:lvl1pPr lvl="0" rtl="0">
              <a:spcBef>
                <a:spcPts val="1067"/>
              </a:spcBef>
              <a:spcAft>
                <a:spcPts val="0"/>
              </a:spcAft>
              <a:buClr>
                <a:schemeClr val="lt1"/>
              </a:buClr>
              <a:buSzPts val="1200"/>
              <a:buFont typeface="Poppins Medium"/>
              <a:buNone/>
              <a:defRPr>
                <a:solidFill>
                  <a:schemeClr val="lt1"/>
                </a:solidFill>
                <a:latin typeface="Poppins Medium"/>
                <a:ea typeface="Poppins Medium"/>
                <a:cs typeface="Poppins Medium"/>
                <a:sym typeface="Poppins Medium"/>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217" name="Google Shape;217;p29"/>
          <p:cNvSpPr txBox="1">
            <a:spLocks noGrp="1"/>
          </p:cNvSpPr>
          <p:nvPr>
            <p:ph type="subTitle" idx="15"/>
          </p:nvPr>
        </p:nvSpPr>
        <p:spPr>
          <a:xfrm>
            <a:off x="6356951" y="5801367"/>
            <a:ext cx="2503600" cy="307264"/>
          </a:xfrm>
          <a:prstGeom prst="rect">
            <a:avLst/>
          </a:prstGeom>
        </p:spPr>
        <p:txBody>
          <a:bodyPr spcFirstLastPara="1" wrap="square" lIns="0" tIns="0" rIns="0" bIns="0" anchor="t" anchorCtr="0">
            <a:spAutoFit/>
          </a:bodyPr>
          <a:lstStyle>
            <a:lvl1pPr lvl="0" rtl="0">
              <a:spcBef>
                <a:spcPts val="1067"/>
              </a:spcBef>
              <a:spcAft>
                <a:spcPts val="0"/>
              </a:spcAft>
              <a:buClr>
                <a:schemeClr val="lt1"/>
              </a:buClr>
              <a:buSzPts val="900"/>
              <a:buFont typeface="Poppins"/>
              <a:buNone/>
              <a:defRPr sz="1200">
                <a:solidFill>
                  <a:schemeClr val="lt1"/>
                </a:solidFill>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pic>
        <p:nvPicPr>
          <p:cNvPr id="218" name="Google Shape;218;p29"/>
          <p:cNvPicPr preferRelativeResize="0"/>
          <p:nvPr/>
        </p:nvPicPr>
        <p:blipFill>
          <a:blip r:embed="rId2">
            <a:alphaModFix/>
          </a:blip>
          <a:stretch>
            <a:fillRect/>
          </a:stretch>
        </p:blipFill>
        <p:spPr>
          <a:xfrm>
            <a:off x="533426" y="2596889"/>
            <a:ext cx="4361700" cy="3115500"/>
          </a:xfrm>
          <a:prstGeom prst="rect">
            <a:avLst/>
          </a:prstGeom>
          <a:noFill/>
          <a:ln>
            <a:noFill/>
          </a:ln>
        </p:spPr>
      </p:pic>
      <p:pic>
        <p:nvPicPr>
          <p:cNvPr id="219" name="Google Shape;219;p29"/>
          <p:cNvPicPr preferRelativeResize="0"/>
          <p:nvPr/>
        </p:nvPicPr>
        <p:blipFill>
          <a:blip r:embed="rId3">
            <a:alphaModFix/>
          </a:blip>
          <a:stretch>
            <a:fillRect/>
          </a:stretch>
        </p:blipFill>
        <p:spPr>
          <a:xfrm>
            <a:off x="484633" y="6510528"/>
            <a:ext cx="624175" cy="148947"/>
          </a:xfrm>
          <a:prstGeom prst="rect">
            <a:avLst/>
          </a:prstGeom>
          <a:noFill/>
          <a:ln>
            <a:noFill/>
          </a:ln>
        </p:spPr>
      </p:pic>
    </p:spTree>
    <p:extLst>
      <p:ext uri="{BB962C8B-B14F-4D97-AF65-F5344CB8AC3E}">
        <p14:creationId xmlns:p14="http://schemas.microsoft.com/office/powerpoint/2010/main" val="331271359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07_Agenda | 5 Items, 1 Subitem">
  <p:cSld name="07_Agenda | 5 Items, 1 Subitem">
    <p:bg>
      <p:bgPr>
        <a:solidFill>
          <a:srgbClr val="008099"/>
        </a:solidFill>
        <a:effectLst/>
      </p:bgPr>
    </p:bg>
    <p:spTree>
      <p:nvGrpSpPr>
        <p:cNvPr id="1" name="Shape 220"/>
        <p:cNvGrpSpPr/>
        <p:nvPr/>
      </p:nvGrpSpPr>
      <p:grpSpPr>
        <a:xfrm>
          <a:off x="0" y="0"/>
          <a:ext cx="0" cy="0"/>
          <a:chOff x="0" y="0"/>
          <a:chExt cx="0" cy="0"/>
        </a:xfrm>
      </p:grpSpPr>
      <p:sp>
        <p:nvSpPr>
          <p:cNvPr id="221" name="Google Shape;221;p30"/>
          <p:cNvSpPr txBox="1">
            <a:spLocks noGrp="1"/>
          </p:cNvSpPr>
          <p:nvPr>
            <p:ph type="title"/>
          </p:nvPr>
        </p:nvSpPr>
        <p:spPr>
          <a:xfrm>
            <a:off x="457200" y="1072925"/>
            <a:ext cx="4361600" cy="443198"/>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D8F225"/>
              </a:buClr>
              <a:buSzPts val="1800"/>
              <a:buNone/>
              <a:defRPr sz="2400">
                <a:solidFill>
                  <a:srgbClr val="D8F225"/>
                </a:solidFill>
              </a:defRPr>
            </a:lvl1pPr>
            <a:lvl2pPr lvl="1" rtl="0">
              <a:lnSpc>
                <a:spcPct val="100000"/>
              </a:lnSpc>
              <a:spcBef>
                <a:spcPts val="0"/>
              </a:spcBef>
              <a:spcAft>
                <a:spcPts val="0"/>
              </a:spcAft>
              <a:buClr>
                <a:srgbClr val="D8F225"/>
              </a:buClr>
              <a:buSzPts val="1100"/>
              <a:buNone/>
              <a:defRPr>
                <a:solidFill>
                  <a:srgbClr val="D8F225"/>
                </a:solidFill>
              </a:defRPr>
            </a:lvl2pPr>
            <a:lvl3pPr lvl="2" rtl="0">
              <a:lnSpc>
                <a:spcPct val="100000"/>
              </a:lnSpc>
              <a:spcBef>
                <a:spcPts val="0"/>
              </a:spcBef>
              <a:spcAft>
                <a:spcPts val="0"/>
              </a:spcAft>
              <a:buClr>
                <a:srgbClr val="D8F225"/>
              </a:buClr>
              <a:buSzPts val="1100"/>
              <a:buNone/>
              <a:defRPr>
                <a:solidFill>
                  <a:srgbClr val="D8F225"/>
                </a:solidFill>
              </a:defRPr>
            </a:lvl3pPr>
            <a:lvl4pPr lvl="3" rtl="0">
              <a:lnSpc>
                <a:spcPct val="100000"/>
              </a:lnSpc>
              <a:spcBef>
                <a:spcPts val="0"/>
              </a:spcBef>
              <a:spcAft>
                <a:spcPts val="0"/>
              </a:spcAft>
              <a:buClr>
                <a:srgbClr val="D8F225"/>
              </a:buClr>
              <a:buSzPts val="1100"/>
              <a:buNone/>
              <a:defRPr>
                <a:solidFill>
                  <a:srgbClr val="D8F225"/>
                </a:solidFill>
              </a:defRPr>
            </a:lvl4pPr>
            <a:lvl5pPr lvl="4" rtl="0">
              <a:lnSpc>
                <a:spcPct val="100000"/>
              </a:lnSpc>
              <a:spcBef>
                <a:spcPts val="0"/>
              </a:spcBef>
              <a:spcAft>
                <a:spcPts val="0"/>
              </a:spcAft>
              <a:buClr>
                <a:srgbClr val="D8F225"/>
              </a:buClr>
              <a:buSzPts val="1100"/>
              <a:buNone/>
              <a:defRPr>
                <a:solidFill>
                  <a:srgbClr val="D8F225"/>
                </a:solidFill>
              </a:defRPr>
            </a:lvl5pPr>
            <a:lvl6pPr lvl="5" rtl="0">
              <a:lnSpc>
                <a:spcPct val="100000"/>
              </a:lnSpc>
              <a:spcBef>
                <a:spcPts val="0"/>
              </a:spcBef>
              <a:spcAft>
                <a:spcPts val="0"/>
              </a:spcAft>
              <a:buClr>
                <a:srgbClr val="D8F225"/>
              </a:buClr>
              <a:buSzPts val="1100"/>
              <a:buNone/>
              <a:defRPr>
                <a:solidFill>
                  <a:srgbClr val="D8F225"/>
                </a:solidFill>
              </a:defRPr>
            </a:lvl6pPr>
            <a:lvl7pPr lvl="6" rtl="0">
              <a:lnSpc>
                <a:spcPct val="100000"/>
              </a:lnSpc>
              <a:spcBef>
                <a:spcPts val="0"/>
              </a:spcBef>
              <a:spcAft>
                <a:spcPts val="0"/>
              </a:spcAft>
              <a:buClr>
                <a:srgbClr val="D8F225"/>
              </a:buClr>
              <a:buSzPts val="1100"/>
              <a:buNone/>
              <a:defRPr>
                <a:solidFill>
                  <a:srgbClr val="D8F225"/>
                </a:solidFill>
              </a:defRPr>
            </a:lvl7pPr>
            <a:lvl8pPr lvl="7" rtl="0">
              <a:lnSpc>
                <a:spcPct val="100000"/>
              </a:lnSpc>
              <a:spcBef>
                <a:spcPts val="0"/>
              </a:spcBef>
              <a:spcAft>
                <a:spcPts val="0"/>
              </a:spcAft>
              <a:buClr>
                <a:srgbClr val="D8F225"/>
              </a:buClr>
              <a:buSzPts val="1100"/>
              <a:buNone/>
              <a:defRPr>
                <a:solidFill>
                  <a:srgbClr val="D8F225"/>
                </a:solidFill>
              </a:defRPr>
            </a:lvl8pPr>
            <a:lvl9pPr lvl="8" rtl="0">
              <a:lnSpc>
                <a:spcPct val="100000"/>
              </a:lnSpc>
              <a:spcBef>
                <a:spcPts val="0"/>
              </a:spcBef>
              <a:spcAft>
                <a:spcPts val="0"/>
              </a:spcAft>
              <a:buClr>
                <a:srgbClr val="D8F225"/>
              </a:buClr>
              <a:buSzPts val="1100"/>
              <a:buNone/>
              <a:defRPr>
                <a:solidFill>
                  <a:srgbClr val="D8F225"/>
                </a:solidFill>
              </a:defRPr>
            </a:lvl9pPr>
          </a:lstStyle>
          <a:p>
            <a:endParaRPr/>
          </a:p>
        </p:txBody>
      </p:sp>
      <p:sp>
        <p:nvSpPr>
          <p:cNvPr id="222" name="Google Shape;222;p30"/>
          <p:cNvSpPr txBox="1">
            <a:spLocks noGrp="1"/>
          </p:cNvSpPr>
          <p:nvPr>
            <p:ph type="subTitle" idx="1"/>
          </p:nvPr>
        </p:nvSpPr>
        <p:spPr>
          <a:xfrm>
            <a:off x="6356951" y="1793400"/>
            <a:ext cx="4361600" cy="307264"/>
          </a:xfrm>
          <a:prstGeom prst="rect">
            <a:avLst/>
          </a:prstGeom>
        </p:spPr>
        <p:txBody>
          <a:bodyPr spcFirstLastPara="1" wrap="square" lIns="0" tIns="0" rIns="0" bIns="0" anchor="t" anchorCtr="0">
            <a:spAutoFit/>
          </a:bodyPr>
          <a:lstStyle>
            <a:lvl1pPr lvl="0" rtl="0">
              <a:spcBef>
                <a:spcPts val="1067"/>
              </a:spcBef>
              <a:spcAft>
                <a:spcPts val="0"/>
              </a:spcAft>
              <a:buClr>
                <a:schemeClr val="lt1"/>
              </a:buClr>
              <a:buSzPts val="900"/>
              <a:buFont typeface="Poppins"/>
              <a:buNone/>
              <a:defRPr sz="1200">
                <a:solidFill>
                  <a:schemeClr val="lt1"/>
                </a:solidFill>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223" name="Google Shape;223;p30"/>
          <p:cNvSpPr txBox="1">
            <a:spLocks noGrp="1"/>
          </p:cNvSpPr>
          <p:nvPr>
            <p:ph type="subTitle" idx="2"/>
          </p:nvPr>
        </p:nvSpPr>
        <p:spPr>
          <a:xfrm>
            <a:off x="6356951" y="1371600"/>
            <a:ext cx="5080800" cy="307264"/>
          </a:xfrm>
          <a:prstGeom prst="rect">
            <a:avLst/>
          </a:prstGeom>
        </p:spPr>
        <p:txBody>
          <a:bodyPr spcFirstLastPara="1" wrap="square" lIns="0" tIns="0" rIns="0" bIns="0" anchor="t" anchorCtr="0">
            <a:spAutoFit/>
          </a:bodyPr>
          <a:lstStyle>
            <a:lvl1pPr lvl="0" rtl="0">
              <a:spcBef>
                <a:spcPts val="1067"/>
              </a:spcBef>
              <a:spcAft>
                <a:spcPts val="0"/>
              </a:spcAft>
              <a:buClr>
                <a:schemeClr val="lt1"/>
              </a:buClr>
              <a:buSzPts val="1200"/>
              <a:buFont typeface="Poppins Medium"/>
              <a:buNone/>
              <a:defRPr>
                <a:solidFill>
                  <a:schemeClr val="lt1"/>
                </a:solidFill>
                <a:latin typeface="Poppins Medium"/>
                <a:ea typeface="Poppins Medium"/>
                <a:cs typeface="Poppins Medium"/>
                <a:sym typeface="Poppins Medium"/>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224" name="Google Shape;224;p30"/>
          <p:cNvSpPr txBox="1">
            <a:spLocks noGrp="1"/>
          </p:cNvSpPr>
          <p:nvPr>
            <p:ph type="subTitle" idx="3"/>
          </p:nvPr>
        </p:nvSpPr>
        <p:spPr>
          <a:xfrm>
            <a:off x="6356951" y="2814451"/>
            <a:ext cx="4361600" cy="307264"/>
          </a:xfrm>
          <a:prstGeom prst="rect">
            <a:avLst/>
          </a:prstGeom>
        </p:spPr>
        <p:txBody>
          <a:bodyPr spcFirstLastPara="1" wrap="square" lIns="0" tIns="0" rIns="0" bIns="0" anchor="t" anchorCtr="0">
            <a:spAutoFit/>
          </a:bodyPr>
          <a:lstStyle>
            <a:lvl1pPr lvl="0" rtl="0">
              <a:spcBef>
                <a:spcPts val="1067"/>
              </a:spcBef>
              <a:spcAft>
                <a:spcPts val="0"/>
              </a:spcAft>
              <a:buClr>
                <a:schemeClr val="lt1"/>
              </a:buClr>
              <a:buSzPts val="900"/>
              <a:buFont typeface="Poppins"/>
              <a:buNone/>
              <a:defRPr sz="1200">
                <a:solidFill>
                  <a:schemeClr val="lt1"/>
                </a:solidFill>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225" name="Google Shape;225;p30"/>
          <p:cNvSpPr txBox="1">
            <a:spLocks noGrp="1"/>
          </p:cNvSpPr>
          <p:nvPr>
            <p:ph type="subTitle" idx="4"/>
          </p:nvPr>
        </p:nvSpPr>
        <p:spPr>
          <a:xfrm>
            <a:off x="6356951" y="2392651"/>
            <a:ext cx="5080800" cy="307264"/>
          </a:xfrm>
          <a:prstGeom prst="rect">
            <a:avLst/>
          </a:prstGeom>
        </p:spPr>
        <p:txBody>
          <a:bodyPr spcFirstLastPara="1" wrap="square" lIns="0" tIns="0" rIns="0" bIns="0" anchor="t" anchorCtr="0">
            <a:spAutoFit/>
          </a:bodyPr>
          <a:lstStyle>
            <a:lvl1pPr lvl="0" rtl="0">
              <a:spcBef>
                <a:spcPts val="1067"/>
              </a:spcBef>
              <a:spcAft>
                <a:spcPts val="0"/>
              </a:spcAft>
              <a:buClr>
                <a:schemeClr val="lt1"/>
              </a:buClr>
              <a:buSzPts val="1200"/>
              <a:buFont typeface="Poppins Medium"/>
              <a:buNone/>
              <a:defRPr>
                <a:solidFill>
                  <a:schemeClr val="lt1"/>
                </a:solidFill>
                <a:latin typeface="Poppins Medium"/>
                <a:ea typeface="Poppins Medium"/>
                <a:cs typeface="Poppins Medium"/>
                <a:sym typeface="Poppins Medium"/>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226" name="Google Shape;226;p30"/>
          <p:cNvSpPr txBox="1">
            <a:spLocks noGrp="1"/>
          </p:cNvSpPr>
          <p:nvPr>
            <p:ph type="subTitle" idx="5"/>
          </p:nvPr>
        </p:nvSpPr>
        <p:spPr>
          <a:xfrm>
            <a:off x="6356951" y="3835500"/>
            <a:ext cx="4361600" cy="307264"/>
          </a:xfrm>
          <a:prstGeom prst="rect">
            <a:avLst/>
          </a:prstGeom>
        </p:spPr>
        <p:txBody>
          <a:bodyPr spcFirstLastPara="1" wrap="square" lIns="0" tIns="0" rIns="0" bIns="0" anchor="t" anchorCtr="0">
            <a:spAutoFit/>
          </a:bodyPr>
          <a:lstStyle>
            <a:lvl1pPr lvl="0" rtl="0">
              <a:spcBef>
                <a:spcPts val="1067"/>
              </a:spcBef>
              <a:spcAft>
                <a:spcPts val="0"/>
              </a:spcAft>
              <a:buClr>
                <a:schemeClr val="lt1"/>
              </a:buClr>
              <a:buSzPts val="900"/>
              <a:buFont typeface="Poppins"/>
              <a:buNone/>
              <a:defRPr sz="1200">
                <a:solidFill>
                  <a:schemeClr val="lt1"/>
                </a:solidFill>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227" name="Google Shape;227;p30"/>
          <p:cNvSpPr txBox="1">
            <a:spLocks noGrp="1"/>
          </p:cNvSpPr>
          <p:nvPr>
            <p:ph type="subTitle" idx="6"/>
          </p:nvPr>
        </p:nvSpPr>
        <p:spPr>
          <a:xfrm>
            <a:off x="6356951" y="3413700"/>
            <a:ext cx="5080800" cy="307264"/>
          </a:xfrm>
          <a:prstGeom prst="rect">
            <a:avLst/>
          </a:prstGeom>
        </p:spPr>
        <p:txBody>
          <a:bodyPr spcFirstLastPara="1" wrap="square" lIns="0" tIns="0" rIns="0" bIns="0" anchor="t" anchorCtr="0">
            <a:spAutoFit/>
          </a:bodyPr>
          <a:lstStyle>
            <a:lvl1pPr lvl="0" rtl="0">
              <a:spcBef>
                <a:spcPts val="1067"/>
              </a:spcBef>
              <a:spcAft>
                <a:spcPts val="0"/>
              </a:spcAft>
              <a:buClr>
                <a:schemeClr val="lt1"/>
              </a:buClr>
              <a:buSzPts val="1200"/>
              <a:buFont typeface="Poppins Medium"/>
              <a:buNone/>
              <a:defRPr>
                <a:solidFill>
                  <a:schemeClr val="lt1"/>
                </a:solidFill>
                <a:latin typeface="Poppins Medium"/>
                <a:ea typeface="Poppins Medium"/>
                <a:cs typeface="Poppins Medium"/>
                <a:sym typeface="Poppins Medium"/>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228" name="Google Shape;228;p30"/>
          <p:cNvSpPr txBox="1">
            <a:spLocks noGrp="1"/>
          </p:cNvSpPr>
          <p:nvPr>
            <p:ph type="subTitle" idx="7"/>
          </p:nvPr>
        </p:nvSpPr>
        <p:spPr>
          <a:xfrm>
            <a:off x="6356951" y="4856551"/>
            <a:ext cx="4361600" cy="307264"/>
          </a:xfrm>
          <a:prstGeom prst="rect">
            <a:avLst/>
          </a:prstGeom>
        </p:spPr>
        <p:txBody>
          <a:bodyPr spcFirstLastPara="1" wrap="square" lIns="0" tIns="0" rIns="0" bIns="0" anchor="t" anchorCtr="0">
            <a:spAutoFit/>
          </a:bodyPr>
          <a:lstStyle>
            <a:lvl1pPr lvl="0" rtl="0">
              <a:spcBef>
                <a:spcPts val="1067"/>
              </a:spcBef>
              <a:spcAft>
                <a:spcPts val="0"/>
              </a:spcAft>
              <a:buClr>
                <a:schemeClr val="lt1"/>
              </a:buClr>
              <a:buSzPts val="900"/>
              <a:buFont typeface="Poppins"/>
              <a:buNone/>
              <a:defRPr sz="1200">
                <a:solidFill>
                  <a:schemeClr val="lt1"/>
                </a:solidFill>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229" name="Google Shape;229;p30"/>
          <p:cNvSpPr txBox="1">
            <a:spLocks noGrp="1"/>
          </p:cNvSpPr>
          <p:nvPr>
            <p:ph type="subTitle" idx="8"/>
          </p:nvPr>
        </p:nvSpPr>
        <p:spPr>
          <a:xfrm>
            <a:off x="6356951" y="4434751"/>
            <a:ext cx="5080800" cy="307264"/>
          </a:xfrm>
          <a:prstGeom prst="rect">
            <a:avLst/>
          </a:prstGeom>
        </p:spPr>
        <p:txBody>
          <a:bodyPr spcFirstLastPara="1" wrap="square" lIns="0" tIns="0" rIns="0" bIns="0" anchor="t" anchorCtr="0">
            <a:spAutoFit/>
          </a:bodyPr>
          <a:lstStyle>
            <a:lvl1pPr lvl="0" rtl="0">
              <a:spcBef>
                <a:spcPts val="1067"/>
              </a:spcBef>
              <a:spcAft>
                <a:spcPts val="0"/>
              </a:spcAft>
              <a:buClr>
                <a:schemeClr val="lt1"/>
              </a:buClr>
              <a:buSzPts val="1200"/>
              <a:buFont typeface="Poppins Medium"/>
              <a:buNone/>
              <a:defRPr>
                <a:solidFill>
                  <a:schemeClr val="lt1"/>
                </a:solidFill>
                <a:latin typeface="Poppins Medium"/>
                <a:ea typeface="Poppins Medium"/>
                <a:cs typeface="Poppins Medium"/>
                <a:sym typeface="Poppins Medium"/>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230" name="Google Shape;230;p30"/>
          <p:cNvSpPr txBox="1">
            <a:spLocks noGrp="1"/>
          </p:cNvSpPr>
          <p:nvPr>
            <p:ph type="subTitle" idx="9"/>
          </p:nvPr>
        </p:nvSpPr>
        <p:spPr>
          <a:xfrm>
            <a:off x="6356951" y="5877600"/>
            <a:ext cx="4361600" cy="307264"/>
          </a:xfrm>
          <a:prstGeom prst="rect">
            <a:avLst/>
          </a:prstGeom>
        </p:spPr>
        <p:txBody>
          <a:bodyPr spcFirstLastPara="1" wrap="square" lIns="0" tIns="0" rIns="0" bIns="0" anchor="t" anchorCtr="0">
            <a:spAutoFit/>
          </a:bodyPr>
          <a:lstStyle>
            <a:lvl1pPr lvl="0" rtl="0">
              <a:spcBef>
                <a:spcPts val="1067"/>
              </a:spcBef>
              <a:spcAft>
                <a:spcPts val="0"/>
              </a:spcAft>
              <a:buClr>
                <a:schemeClr val="lt1"/>
              </a:buClr>
              <a:buSzPts val="900"/>
              <a:buFont typeface="Poppins"/>
              <a:buNone/>
              <a:defRPr sz="1200">
                <a:solidFill>
                  <a:schemeClr val="lt1"/>
                </a:solidFill>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231" name="Google Shape;231;p30"/>
          <p:cNvSpPr txBox="1">
            <a:spLocks noGrp="1"/>
          </p:cNvSpPr>
          <p:nvPr>
            <p:ph type="subTitle" idx="13"/>
          </p:nvPr>
        </p:nvSpPr>
        <p:spPr>
          <a:xfrm>
            <a:off x="6356951" y="5455800"/>
            <a:ext cx="5080800" cy="307264"/>
          </a:xfrm>
          <a:prstGeom prst="rect">
            <a:avLst/>
          </a:prstGeom>
        </p:spPr>
        <p:txBody>
          <a:bodyPr spcFirstLastPara="1" wrap="square" lIns="0" tIns="0" rIns="0" bIns="0" anchor="t" anchorCtr="0">
            <a:spAutoFit/>
          </a:bodyPr>
          <a:lstStyle>
            <a:lvl1pPr lvl="0" rtl="0">
              <a:spcBef>
                <a:spcPts val="1067"/>
              </a:spcBef>
              <a:spcAft>
                <a:spcPts val="0"/>
              </a:spcAft>
              <a:buClr>
                <a:schemeClr val="lt1"/>
              </a:buClr>
              <a:buSzPts val="1200"/>
              <a:buFont typeface="Poppins Medium"/>
              <a:buNone/>
              <a:defRPr>
                <a:solidFill>
                  <a:schemeClr val="lt1"/>
                </a:solidFill>
                <a:latin typeface="Poppins Medium"/>
                <a:ea typeface="Poppins Medium"/>
                <a:cs typeface="Poppins Medium"/>
                <a:sym typeface="Poppins Medium"/>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pic>
        <p:nvPicPr>
          <p:cNvPr id="232" name="Google Shape;232;p30"/>
          <p:cNvPicPr preferRelativeResize="0"/>
          <p:nvPr/>
        </p:nvPicPr>
        <p:blipFill>
          <a:blip r:embed="rId2">
            <a:alphaModFix/>
          </a:blip>
          <a:stretch>
            <a:fillRect/>
          </a:stretch>
        </p:blipFill>
        <p:spPr>
          <a:xfrm>
            <a:off x="533426" y="2596889"/>
            <a:ext cx="4361700" cy="3115500"/>
          </a:xfrm>
          <a:prstGeom prst="rect">
            <a:avLst/>
          </a:prstGeom>
          <a:noFill/>
          <a:ln>
            <a:noFill/>
          </a:ln>
        </p:spPr>
      </p:pic>
      <p:pic>
        <p:nvPicPr>
          <p:cNvPr id="233" name="Google Shape;233;p30"/>
          <p:cNvPicPr preferRelativeResize="0"/>
          <p:nvPr/>
        </p:nvPicPr>
        <p:blipFill>
          <a:blip r:embed="rId3">
            <a:alphaModFix/>
          </a:blip>
          <a:stretch>
            <a:fillRect/>
          </a:stretch>
        </p:blipFill>
        <p:spPr>
          <a:xfrm>
            <a:off x="484633" y="6510528"/>
            <a:ext cx="624175" cy="148947"/>
          </a:xfrm>
          <a:prstGeom prst="rect">
            <a:avLst/>
          </a:prstGeom>
          <a:noFill/>
          <a:ln>
            <a:noFill/>
          </a:ln>
        </p:spPr>
      </p:pic>
    </p:spTree>
    <p:extLst>
      <p:ext uri="{BB962C8B-B14F-4D97-AF65-F5344CB8AC3E}">
        <p14:creationId xmlns:p14="http://schemas.microsoft.com/office/powerpoint/2010/main" val="293073268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08_Section Divider | 1 Line Title">
  <p:cSld name="08_Section Divider | 1 Line Title">
    <p:bg>
      <p:bgPr>
        <a:solidFill>
          <a:srgbClr val="008099"/>
        </a:solidFill>
        <a:effectLst/>
      </p:bgPr>
    </p:bg>
    <p:spTree>
      <p:nvGrpSpPr>
        <p:cNvPr id="1" name="Shape 234"/>
        <p:cNvGrpSpPr/>
        <p:nvPr/>
      </p:nvGrpSpPr>
      <p:grpSpPr>
        <a:xfrm>
          <a:off x="0" y="0"/>
          <a:ext cx="0" cy="0"/>
          <a:chOff x="0" y="0"/>
          <a:chExt cx="0" cy="0"/>
        </a:xfrm>
      </p:grpSpPr>
      <p:pic>
        <p:nvPicPr>
          <p:cNvPr id="235" name="Google Shape;235;p31"/>
          <p:cNvPicPr preferRelativeResize="0"/>
          <p:nvPr/>
        </p:nvPicPr>
        <p:blipFill>
          <a:blip r:embed="rId2">
            <a:alphaModFix/>
          </a:blip>
          <a:stretch>
            <a:fillRect/>
          </a:stretch>
        </p:blipFill>
        <p:spPr>
          <a:xfrm>
            <a:off x="-1" y="-9144"/>
            <a:ext cx="12192004" cy="6858005"/>
          </a:xfrm>
          <a:prstGeom prst="rect">
            <a:avLst/>
          </a:prstGeom>
          <a:noFill/>
          <a:ln>
            <a:noFill/>
          </a:ln>
        </p:spPr>
      </p:pic>
      <p:sp>
        <p:nvSpPr>
          <p:cNvPr id="236" name="Google Shape;236;p31"/>
          <p:cNvSpPr txBox="1">
            <a:spLocks noGrp="1"/>
          </p:cNvSpPr>
          <p:nvPr>
            <p:ph type="title"/>
          </p:nvPr>
        </p:nvSpPr>
        <p:spPr>
          <a:xfrm>
            <a:off x="457200" y="1700560"/>
            <a:ext cx="6633200" cy="6700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chemeClr val="lt1"/>
              </a:buClr>
              <a:buSzPts val="2700"/>
              <a:buNone/>
              <a:defRPr sz="3600">
                <a:solidFill>
                  <a:schemeClr val="lt1"/>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sp>
        <p:nvSpPr>
          <p:cNvPr id="237" name="Google Shape;237;p31"/>
          <p:cNvSpPr txBox="1">
            <a:spLocks noGrp="1"/>
          </p:cNvSpPr>
          <p:nvPr>
            <p:ph type="title" idx="2"/>
          </p:nvPr>
        </p:nvSpPr>
        <p:spPr>
          <a:xfrm>
            <a:off x="457200" y="1244719"/>
            <a:ext cx="6633200" cy="443198"/>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D8F225"/>
              </a:buClr>
              <a:buSzPts val="1800"/>
              <a:buNone/>
              <a:defRPr sz="2400">
                <a:solidFill>
                  <a:srgbClr val="D8F225"/>
                </a:solidFill>
              </a:defRPr>
            </a:lvl1pPr>
            <a:lvl2pPr lvl="1" rtl="0">
              <a:lnSpc>
                <a:spcPct val="100000"/>
              </a:lnSpc>
              <a:spcBef>
                <a:spcPts val="0"/>
              </a:spcBef>
              <a:spcAft>
                <a:spcPts val="0"/>
              </a:spcAft>
              <a:buClr>
                <a:srgbClr val="008099"/>
              </a:buClr>
              <a:buSzPts val="1100"/>
              <a:buNone/>
              <a:defRPr>
                <a:solidFill>
                  <a:srgbClr val="008099"/>
                </a:solidFill>
              </a:defRPr>
            </a:lvl2pPr>
            <a:lvl3pPr lvl="2" rtl="0">
              <a:lnSpc>
                <a:spcPct val="100000"/>
              </a:lnSpc>
              <a:spcBef>
                <a:spcPts val="0"/>
              </a:spcBef>
              <a:spcAft>
                <a:spcPts val="0"/>
              </a:spcAft>
              <a:buClr>
                <a:srgbClr val="008099"/>
              </a:buClr>
              <a:buSzPts val="1100"/>
              <a:buNone/>
              <a:defRPr>
                <a:solidFill>
                  <a:srgbClr val="008099"/>
                </a:solidFill>
              </a:defRPr>
            </a:lvl3pPr>
            <a:lvl4pPr lvl="3" rtl="0">
              <a:lnSpc>
                <a:spcPct val="100000"/>
              </a:lnSpc>
              <a:spcBef>
                <a:spcPts val="0"/>
              </a:spcBef>
              <a:spcAft>
                <a:spcPts val="0"/>
              </a:spcAft>
              <a:buClr>
                <a:srgbClr val="008099"/>
              </a:buClr>
              <a:buSzPts val="1100"/>
              <a:buNone/>
              <a:defRPr>
                <a:solidFill>
                  <a:srgbClr val="008099"/>
                </a:solidFill>
              </a:defRPr>
            </a:lvl4pPr>
            <a:lvl5pPr lvl="4" rtl="0">
              <a:lnSpc>
                <a:spcPct val="100000"/>
              </a:lnSpc>
              <a:spcBef>
                <a:spcPts val="0"/>
              </a:spcBef>
              <a:spcAft>
                <a:spcPts val="0"/>
              </a:spcAft>
              <a:buClr>
                <a:srgbClr val="008099"/>
              </a:buClr>
              <a:buSzPts val="1100"/>
              <a:buNone/>
              <a:defRPr>
                <a:solidFill>
                  <a:srgbClr val="008099"/>
                </a:solidFill>
              </a:defRPr>
            </a:lvl5pPr>
            <a:lvl6pPr lvl="5" rtl="0">
              <a:lnSpc>
                <a:spcPct val="100000"/>
              </a:lnSpc>
              <a:spcBef>
                <a:spcPts val="0"/>
              </a:spcBef>
              <a:spcAft>
                <a:spcPts val="0"/>
              </a:spcAft>
              <a:buClr>
                <a:srgbClr val="008099"/>
              </a:buClr>
              <a:buSzPts val="1100"/>
              <a:buNone/>
              <a:defRPr>
                <a:solidFill>
                  <a:srgbClr val="008099"/>
                </a:solidFill>
              </a:defRPr>
            </a:lvl6pPr>
            <a:lvl7pPr lvl="6" rtl="0">
              <a:lnSpc>
                <a:spcPct val="100000"/>
              </a:lnSpc>
              <a:spcBef>
                <a:spcPts val="0"/>
              </a:spcBef>
              <a:spcAft>
                <a:spcPts val="0"/>
              </a:spcAft>
              <a:buClr>
                <a:srgbClr val="008099"/>
              </a:buClr>
              <a:buSzPts val="1100"/>
              <a:buNone/>
              <a:defRPr>
                <a:solidFill>
                  <a:srgbClr val="008099"/>
                </a:solidFill>
              </a:defRPr>
            </a:lvl7pPr>
            <a:lvl8pPr lvl="7" rtl="0">
              <a:lnSpc>
                <a:spcPct val="100000"/>
              </a:lnSpc>
              <a:spcBef>
                <a:spcPts val="0"/>
              </a:spcBef>
              <a:spcAft>
                <a:spcPts val="0"/>
              </a:spcAft>
              <a:buClr>
                <a:srgbClr val="008099"/>
              </a:buClr>
              <a:buSzPts val="1100"/>
              <a:buNone/>
              <a:defRPr>
                <a:solidFill>
                  <a:srgbClr val="008099"/>
                </a:solidFill>
              </a:defRPr>
            </a:lvl8pPr>
            <a:lvl9pPr lvl="8" rtl="0">
              <a:lnSpc>
                <a:spcPct val="100000"/>
              </a:lnSpc>
              <a:spcBef>
                <a:spcPts val="0"/>
              </a:spcBef>
              <a:spcAft>
                <a:spcPts val="0"/>
              </a:spcAft>
              <a:buClr>
                <a:srgbClr val="008099"/>
              </a:buClr>
              <a:buSzPts val="1100"/>
              <a:buNone/>
              <a:defRPr>
                <a:solidFill>
                  <a:srgbClr val="008099"/>
                </a:solidFill>
              </a:defRPr>
            </a:lvl9pPr>
          </a:lstStyle>
          <a:p>
            <a:endParaRPr/>
          </a:p>
        </p:txBody>
      </p:sp>
      <p:sp>
        <p:nvSpPr>
          <p:cNvPr id="238" name="Google Shape;238;p31"/>
          <p:cNvSpPr txBox="1">
            <a:spLocks noGrp="1"/>
          </p:cNvSpPr>
          <p:nvPr>
            <p:ph type="subTitle" idx="1"/>
          </p:nvPr>
        </p:nvSpPr>
        <p:spPr>
          <a:xfrm>
            <a:off x="460500" y="2770632"/>
            <a:ext cx="2503600" cy="307264"/>
          </a:xfrm>
          <a:prstGeom prst="rect">
            <a:avLst/>
          </a:prstGeom>
        </p:spPr>
        <p:txBody>
          <a:bodyPr spcFirstLastPara="1" wrap="square" lIns="0" tIns="0" rIns="0" bIns="0" anchor="t" anchorCtr="0">
            <a:spAutoFit/>
          </a:bodyPr>
          <a:lstStyle>
            <a:lvl1pPr lvl="0" rtl="0">
              <a:spcBef>
                <a:spcPts val="1067"/>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239" name="Google Shape;239;p31"/>
          <p:cNvSpPr txBox="1">
            <a:spLocks noGrp="1"/>
          </p:cNvSpPr>
          <p:nvPr>
            <p:ph type="subTitle" idx="3"/>
          </p:nvPr>
        </p:nvSpPr>
        <p:spPr>
          <a:xfrm>
            <a:off x="460497" y="3049092"/>
            <a:ext cx="2503600" cy="307264"/>
          </a:xfrm>
          <a:prstGeom prst="rect">
            <a:avLst/>
          </a:prstGeom>
        </p:spPr>
        <p:txBody>
          <a:bodyPr spcFirstLastPara="1" wrap="square" lIns="0" tIns="0" rIns="0" bIns="0" anchor="t" anchorCtr="0">
            <a:spAutoFit/>
          </a:bodyPr>
          <a:lstStyle>
            <a:lvl1pPr lvl="0" rtl="0">
              <a:spcBef>
                <a:spcPts val="1067"/>
              </a:spcBef>
              <a:spcAft>
                <a:spcPts val="0"/>
              </a:spcAft>
              <a:buClr>
                <a:srgbClr val="72C9CA"/>
              </a:buClr>
              <a:buSzPts val="900"/>
              <a:buFont typeface="Poppins"/>
              <a:buNone/>
              <a:defRPr sz="1200">
                <a:solidFill>
                  <a:srgbClr val="72C9CA"/>
                </a:solidFill>
              </a:defRPr>
            </a:lvl1pPr>
            <a:lvl2pPr lvl="1" rtl="0">
              <a:spcBef>
                <a:spcPts val="533"/>
              </a:spcBef>
              <a:spcAft>
                <a:spcPts val="0"/>
              </a:spcAft>
              <a:buClr>
                <a:srgbClr val="72C9CA"/>
              </a:buClr>
              <a:buSzPts val="900"/>
              <a:buFont typeface="Poppins"/>
              <a:buNone/>
              <a:defRPr sz="1200">
                <a:solidFill>
                  <a:srgbClr val="72C9CA"/>
                </a:solidFill>
              </a:defRPr>
            </a:lvl2pPr>
            <a:lvl3pPr lvl="2"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3pPr>
            <a:lvl4pPr lvl="3"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4pPr>
            <a:lvl5pPr lvl="4"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5pPr>
            <a:lvl6pPr lvl="5"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6pPr>
            <a:lvl7pPr lvl="6"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7pPr>
            <a:lvl8pPr lvl="7"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8pPr>
            <a:lvl9pPr lvl="8"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9pPr>
          </a:lstStyle>
          <a:p>
            <a:endParaRPr/>
          </a:p>
        </p:txBody>
      </p:sp>
      <p:sp>
        <p:nvSpPr>
          <p:cNvPr id="240" name="Google Shape;240;p31"/>
          <p:cNvSpPr txBox="1">
            <a:spLocks noGrp="1"/>
          </p:cNvSpPr>
          <p:nvPr>
            <p:ph type="subTitle" idx="4"/>
          </p:nvPr>
        </p:nvSpPr>
        <p:spPr>
          <a:xfrm>
            <a:off x="3390551" y="2770632"/>
            <a:ext cx="2503600" cy="307264"/>
          </a:xfrm>
          <a:prstGeom prst="rect">
            <a:avLst/>
          </a:prstGeom>
        </p:spPr>
        <p:txBody>
          <a:bodyPr spcFirstLastPara="1" wrap="square" lIns="0" tIns="0" rIns="0" bIns="0" anchor="t" anchorCtr="0">
            <a:spAutoFit/>
          </a:bodyPr>
          <a:lstStyle>
            <a:lvl1pPr lvl="0" rtl="0">
              <a:spcBef>
                <a:spcPts val="1067"/>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241" name="Google Shape;241;p31"/>
          <p:cNvSpPr txBox="1">
            <a:spLocks noGrp="1"/>
          </p:cNvSpPr>
          <p:nvPr>
            <p:ph type="subTitle" idx="5"/>
          </p:nvPr>
        </p:nvSpPr>
        <p:spPr>
          <a:xfrm>
            <a:off x="3390547" y="3049092"/>
            <a:ext cx="2503600" cy="307264"/>
          </a:xfrm>
          <a:prstGeom prst="rect">
            <a:avLst/>
          </a:prstGeom>
        </p:spPr>
        <p:txBody>
          <a:bodyPr spcFirstLastPara="1" wrap="square" lIns="0" tIns="0" rIns="0" bIns="0" anchor="t" anchorCtr="0">
            <a:spAutoFit/>
          </a:bodyPr>
          <a:lstStyle>
            <a:lvl1pPr lvl="0" rtl="0">
              <a:spcBef>
                <a:spcPts val="1067"/>
              </a:spcBef>
              <a:spcAft>
                <a:spcPts val="0"/>
              </a:spcAft>
              <a:buClr>
                <a:srgbClr val="72C9CA"/>
              </a:buClr>
              <a:buSzPts val="900"/>
              <a:buFont typeface="Poppins"/>
              <a:buNone/>
              <a:defRPr sz="1200">
                <a:solidFill>
                  <a:srgbClr val="72C9CA"/>
                </a:solidFill>
              </a:defRPr>
            </a:lvl1pPr>
            <a:lvl2pPr lvl="1" rtl="0">
              <a:spcBef>
                <a:spcPts val="533"/>
              </a:spcBef>
              <a:spcAft>
                <a:spcPts val="0"/>
              </a:spcAft>
              <a:buClr>
                <a:srgbClr val="72C9CA"/>
              </a:buClr>
              <a:buSzPts val="900"/>
              <a:buFont typeface="Poppins"/>
              <a:buNone/>
              <a:defRPr sz="1200">
                <a:solidFill>
                  <a:srgbClr val="72C9CA"/>
                </a:solidFill>
              </a:defRPr>
            </a:lvl2pPr>
            <a:lvl3pPr lvl="2"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3pPr>
            <a:lvl4pPr lvl="3"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4pPr>
            <a:lvl5pPr lvl="4"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5pPr>
            <a:lvl6pPr lvl="5"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6pPr>
            <a:lvl7pPr lvl="6"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7pPr>
            <a:lvl8pPr lvl="7"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8pPr>
            <a:lvl9pPr lvl="8"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9pPr>
          </a:lstStyle>
          <a:p>
            <a:endParaRPr/>
          </a:p>
        </p:txBody>
      </p:sp>
      <p:pic>
        <p:nvPicPr>
          <p:cNvPr id="242" name="Google Shape;242;p31"/>
          <p:cNvPicPr preferRelativeResize="0"/>
          <p:nvPr/>
        </p:nvPicPr>
        <p:blipFill>
          <a:blip r:embed="rId3">
            <a:alphaModFix/>
          </a:blip>
          <a:stretch>
            <a:fillRect/>
          </a:stretch>
        </p:blipFill>
        <p:spPr>
          <a:xfrm>
            <a:off x="484633" y="6510528"/>
            <a:ext cx="624175" cy="148947"/>
          </a:xfrm>
          <a:prstGeom prst="rect">
            <a:avLst/>
          </a:prstGeom>
          <a:noFill/>
          <a:ln>
            <a:noFill/>
          </a:ln>
        </p:spPr>
      </p:pic>
    </p:spTree>
    <p:extLst>
      <p:ext uri="{BB962C8B-B14F-4D97-AF65-F5344CB8AC3E}">
        <p14:creationId xmlns:p14="http://schemas.microsoft.com/office/powerpoint/2010/main" val="255803796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09_Section Divider | 2 Line Title">
  <p:cSld name="09_Section Divider | 2 Line Title">
    <p:bg>
      <p:bgPr>
        <a:solidFill>
          <a:srgbClr val="008099"/>
        </a:solidFill>
        <a:effectLst/>
      </p:bgPr>
    </p:bg>
    <p:spTree>
      <p:nvGrpSpPr>
        <p:cNvPr id="1" name="Shape 243"/>
        <p:cNvGrpSpPr/>
        <p:nvPr/>
      </p:nvGrpSpPr>
      <p:grpSpPr>
        <a:xfrm>
          <a:off x="0" y="0"/>
          <a:ext cx="0" cy="0"/>
          <a:chOff x="0" y="0"/>
          <a:chExt cx="0" cy="0"/>
        </a:xfrm>
      </p:grpSpPr>
      <p:pic>
        <p:nvPicPr>
          <p:cNvPr id="244" name="Google Shape;244;p32"/>
          <p:cNvPicPr preferRelativeResize="0"/>
          <p:nvPr/>
        </p:nvPicPr>
        <p:blipFill>
          <a:blip r:embed="rId2">
            <a:alphaModFix/>
          </a:blip>
          <a:stretch>
            <a:fillRect/>
          </a:stretch>
        </p:blipFill>
        <p:spPr>
          <a:xfrm>
            <a:off x="-1" y="-9144"/>
            <a:ext cx="12192004" cy="6858005"/>
          </a:xfrm>
          <a:prstGeom prst="rect">
            <a:avLst/>
          </a:prstGeom>
          <a:noFill/>
          <a:ln>
            <a:noFill/>
          </a:ln>
        </p:spPr>
      </p:pic>
      <p:sp>
        <p:nvSpPr>
          <p:cNvPr id="245" name="Google Shape;245;p32"/>
          <p:cNvSpPr txBox="1">
            <a:spLocks noGrp="1"/>
          </p:cNvSpPr>
          <p:nvPr>
            <p:ph type="title"/>
          </p:nvPr>
        </p:nvSpPr>
        <p:spPr>
          <a:xfrm>
            <a:off x="457200" y="1700560"/>
            <a:ext cx="6633200" cy="12800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FEFEFE"/>
              </a:buClr>
              <a:buSzPts val="2700"/>
              <a:buNone/>
              <a:defRPr sz="3600">
                <a:solidFill>
                  <a:srgbClr val="FEFEFE"/>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sp>
        <p:nvSpPr>
          <p:cNvPr id="246" name="Google Shape;246;p32"/>
          <p:cNvSpPr txBox="1">
            <a:spLocks noGrp="1"/>
          </p:cNvSpPr>
          <p:nvPr>
            <p:ph type="title" idx="2"/>
          </p:nvPr>
        </p:nvSpPr>
        <p:spPr>
          <a:xfrm>
            <a:off x="457200" y="1244719"/>
            <a:ext cx="6633200" cy="443198"/>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D8F225"/>
              </a:buClr>
              <a:buSzPts val="1800"/>
              <a:buNone/>
              <a:defRPr sz="2400">
                <a:solidFill>
                  <a:srgbClr val="D8F225"/>
                </a:solidFill>
              </a:defRPr>
            </a:lvl1pPr>
            <a:lvl2pPr lvl="1" rtl="0">
              <a:lnSpc>
                <a:spcPct val="100000"/>
              </a:lnSpc>
              <a:spcBef>
                <a:spcPts val="0"/>
              </a:spcBef>
              <a:spcAft>
                <a:spcPts val="0"/>
              </a:spcAft>
              <a:buClr>
                <a:srgbClr val="008099"/>
              </a:buClr>
              <a:buSzPts val="1100"/>
              <a:buNone/>
              <a:defRPr>
                <a:solidFill>
                  <a:srgbClr val="008099"/>
                </a:solidFill>
              </a:defRPr>
            </a:lvl2pPr>
            <a:lvl3pPr lvl="2" rtl="0">
              <a:lnSpc>
                <a:spcPct val="100000"/>
              </a:lnSpc>
              <a:spcBef>
                <a:spcPts val="0"/>
              </a:spcBef>
              <a:spcAft>
                <a:spcPts val="0"/>
              </a:spcAft>
              <a:buClr>
                <a:srgbClr val="008099"/>
              </a:buClr>
              <a:buSzPts val="1100"/>
              <a:buNone/>
              <a:defRPr>
                <a:solidFill>
                  <a:srgbClr val="008099"/>
                </a:solidFill>
              </a:defRPr>
            </a:lvl3pPr>
            <a:lvl4pPr lvl="3" rtl="0">
              <a:lnSpc>
                <a:spcPct val="100000"/>
              </a:lnSpc>
              <a:spcBef>
                <a:spcPts val="0"/>
              </a:spcBef>
              <a:spcAft>
                <a:spcPts val="0"/>
              </a:spcAft>
              <a:buClr>
                <a:srgbClr val="008099"/>
              </a:buClr>
              <a:buSzPts val="1100"/>
              <a:buNone/>
              <a:defRPr>
                <a:solidFill>
                  <a:srgbClr val="008099"/>
                </a:solidFill>
              </a:defRPr>
            </a:lvl4pPr>
            <a:lvl5pPr lvl="4" rtl="0">
              <a:lnSpc>
                <a:spcPct val="100000"/>
              </a:lnSpc>
              <a:spcBef>
                <a:spcPts val="0"/>
              </a:spcBef>
              <a:spcAft>
                <a:spcPts val="0"/>
              </a:spcAft>
              <a:buClr>
                <a:srgbClr val="008099"/>
              </a:buClr>
              <a:buSzPts val="1100"/>
              <a:buNone/>
              <a:defRPr>
                <a:solidFill>
                  <a:srgbClr val="008099"/>
                </a:solidFill>
              </a:defRPr>
            </a:lvl5pPr>
            <a:lvl6pPr lvl="5" rtl="0">
              <a:lnSpc>
                <a:spcPct val="100000"/>
              </a:lnSpc>
              <a:spcBef>
                <a:spcPts val="0"/>
              </a:spcBef>
              <a:spcAft>
                <a:spcPts val="0"/>
              </a:spcAft>
              <a:buClr>
                <a:srgbClr val="008099"/>
              </a:buClr>
              <a:buSzPts val="1100"/>
              <a:buNone/>
              <a:defRPr>
                <a:solidFill>
                  <a:srgbClr val="008099"/>
                </a:solidFill>
              </a:defRPr>
            </a:lvl6pPr>
            <a:lvl7pPr lvl="6" rtl="0">
              <a:lnSpc>
                <a:spcPct val="100000"/>
              </a:lnSpc>
              <a:spcBef>
                <a:spcPts val="0"/>
              </a:spcBef>
              <a:spcAft>
                <a:spcPts val="0"/>
              </a:spcAft>
              <a:buClr>
                <a:srgbClr val="008099"/>
              </a:buClr>
              <a:buSzPts val="1100"/>
              <a:buNone/>
              <a:defRPr>
                <a:solidFill>
                  <a:srgbClr val="008099"/>
                </a:solidFill>
              </a:defRPr>
            </a:lvl7pPr>
            <a:lvl8pPr lvl="7" rtl="0">
              <a:lnSpc>
                <a:spcPct val="100000"/>
              </a:lnSpc>
              <a:spcBef>
                <a:spcPts val="0"/>
              </a:spcBef>
              <a:spcAft>
                <a:spcPts val="0"/>
              </a:spcAft>
              <a:buClr>
                <a:srgbClr val="008099"/>
              </a:buClr>
              <a:buSzPts val="1100"/>
              <a:buNone/>
              <a:defRPr>
                <a:solidFill>
                  <a:srgbClr val="008099"/>
                </a:solidFill>
              </a:defRPr>
            </a:lvl8pPr>
            <a:lvl9pPr lvl="8" rtl="0">
              <a:lnSpc>
                <a:spcPct val="100000"/>
              </a:lnSpc>
              <a:spcBef>
                <a:spcPts val="0"/>
              </a:spcBef>
              <a:spcAft>
                <a:spcPts val="0"/>
              </a:spcAft>
              <a:buClr>
                <a:srgbClr val="008099"/>
              </a:buClr>
              <a:buSzPts val="1100"/>
              <a:buNone/>
              <a:defRPr>
                <a:solidFill>
                  <a:srgbClr val="008099"/>
                </a:solidFill>
              </a:defRPr>
            </a:lvl9pPr>
          </a:lstStyle>
          <a:p>
            <a:endParaRPr/>
          </a:p>
        </p:txBody>
      </p:sp>
      <p:sp>
        <p:nvSpPr>
          <p:cNvPr id="247" name="Google Shape;247;p32"/>
          <p:cNvSpPr txBox="1">
            <a:spLocks noGrp="1"/>
          </p:cNvSpPr>
          <p:nvPr>
            <p:ph type="subTitle" idx="1"/>
          </p:nvPr>
        </p:nvSpPr>
        <p:spPr>
          <a:xfrm>
            <a:off x="457200" y="3337957"/>
            <a:ext cx="2503600" cy="307264"/>
          </a:xfrm>
          <a:prstGeom prst="rect">
            <a:avLst/>
          </a:prstGeom>
        </p:spPr>
        <p:txBody>
          <a:bodyPr spcFirstLastPara="1" wrap="square" lIns="0" tIns="0" rIns="0" bIns="0" anchor="t" anchorCtr="0">
            <a:spAutoFit/>
          </a:bodyPr>
          <a:lstStyle>
            <a:lvl1pPr lvl="0" rtl="0">
              <a:spcBef>
                <a:spcPts val="1067"/>
              </a:spcBef>
              <a:spcAft>
                <a:spcPts val="0"/>
              </a:spcAft>
              <a:buClr>
                <a:srgbClr val="FEFEFE"/>
              </a:buClr>
              <a:buSzPts val="900"/>
              <a:buFont typeface="Poppins Medium"/>
              <a:buNone/>
              <a:defRPr sz="1200">
                <a:solidFill>
                  <a:srgbClr val="FEFEFE"/>
                </a:solidFill>
                <a:latin typeface="Poppins Medium"/>
                <a:ea typeface="Poppins Medium"/>
                <a:cs typeface="Poppins Medium"/>
                <a:sym typeface="Poppins Medium"/>
              </a:defRPr>
            </a:lvl1pPr>
            <a:lvl2pPr lvl="1" rtl="0">
              <a:spcBef>
                <a:spcPts val="533"/>
              </a:spcBef>
              <a:spcAft>
                <a:spcPts val="0"/>
              </a:spcAft>
              <a:buClr>
                <a:srgbClr val="FEFEFE"/>
              </a:buClr>
              <a:buSzPts val="900"/>
              <a:buFont typeface="Poppins Medium"/>
              <a:buNone/>
              <a:defRPr sz="1200">
                <a:solidFill>
                  <a:srgbClr val="FEFEFE"/>
                </a:solidFill>
                <a:latin typeface="Poppins Medium"/>
                <a:ea typeface="Poppins Medium"/>
                <a:cs typeface="Poppins Medium"/>
                <a:sym typeface="Poppins Medium"/>
              </a:defRPr>
            </a:lvl2pPr>
            <a:lvl3pPr lvl="2" rtl="0">
              <a:spcBef>
                <a:spcPts val="533"/>
              </a:spcBef>
              <a:spcAft>
                <a:spcPts val="0"/>
              </a:spcAft>
              <a:buClr>
                <a:srgbClr val="FEFEFE"/>
              </a:buClr>
              <a:buSzPts val="900"/>
              <a:buFont typeface="Poppins Medium"/>
              <a:buNone/>
              <a:defRPr sz="1200">
                <a:solidFill>
                  <a:srgbClr val="FEFEFE"/>
                </a:solidFill>
                <a:latin typeface="Poppins Medium"/>
                <a:ea typeface="Poppins Medium"/>
                <a:cs typeface="Poppins Medium"/>
                <a:sym typeface="Poppins Medium"/>
              </a:defRPr>
            </a:lvl3pPr>
            <a:lvl4pPr lvl="3" rtl="0">
              <a:spcBef>
                <a:spcPts val="533"/>
              </a:spcBef>
              <a:spcAft>
                <a:spcPts val="0"/>
              </a:spcAft>
              <a:buClr>
                <a:srgbClr val="FEFEFE"/>
              </a:buClr>
              <a:buSzPts val="900"/>
              <a:buFont typeface="Poppins Medium"/>
              <a:buNone/>
              <a:defRPr sz="1200">
                <a:solidFill>
                  <a:srgbClr val="FEFEFE"/>
                </a:solidFill>
                <a:latin typeface="Poppins Medium"/>
                <a:ea typeface="Poppins Medium"/>
                <a:cs typeface="Poppins Medium"/>
                <a:sym typeface="Poppins Medium"/>
              </a:defRPr>
            </a:lvl4pPr>
            <a:lvl5pPr lvl="4" rtl="0">
              <a:spcBef>
                <a:spcPts val="533"/>
              </a:spcBef>
              <a:spcAft>
                <a:spcPts val="0"/>
              </a:spcAft>
              <a:buClr>
                <a:srgbClr val="FEFEFE"/>
              </a:buClr>
              <a:buSzPts val="900"/>
              <a:buFont typeface="Poppins Medium"/>
              <a:buNone/>
              <a:defRPr sz="1200">
                <a:solidFill>
                  <a:srgbClr val="FEFEFE"/>
                </a:solidFill>
                <a:latin typeface="Poppins Medium"/>
                <a:ea typeface="Poppins Medium"/>
                <a:cs typeface="Poppins Medium"/>
                <a:sym typeface="Poppins Medium"/>
              </a:defRPr>
            </a:lvl5pPr>
            <a:lvl6pPr lvl="5" rtl="0">
              <a:spcBef>
                <a:spcPts val="533"/>
              </a:spcBef>
              <a:spcAft>
                <a:spcPts val="0"/>
              </a:spcAft>
              <a:buClr>
                <a:srgbClr val="FEFEFE"/>
              </a:buClr>
              <a:buSzPts val="900"/>
              <a:buFont typeface="Poppins Medium"/>
              <a:buNone/>
              <a:defRPr sz="1200">
                <a:solidFill>
                  <a:srgbClr val="FEFEFE"/>
                </a:solidFill>
                <a:latin typeface="Poppins Medium"/>
                <a:ea typeface="Poppins Medium"/>
                <a:cs typeface="Poppins Medium"/>
                <a:sym typeface="Poppins Medium"/>
              </a:defRPr>
            </a:lvl6pPr>
            <a:lvl7pPr lvl="6" rtl="0">
              <a:spcBef>
                <a:spcPts val="533"/>
              </a:spcBef>
              <a:spcAft>
                <a:spcPts val="0"/>
              </a:spcAft>
              <a:buClr>
                <a:srgbClr val="FEFEFE"/>
              </a:buClr>
              <a:buSzPts val="900"/>
              <a:buFont typeface="Poppins Medium"/>
              <a:buNone/>
              <a:defRPr sz="1200">
                <a:solidFill>
                  <a:srgbClr val="FEFEFE"/>
                </a:solidFill>
                <a:latin typeface="Poppins Medium"/>
                <a:ea typeface="Poppins Medium"/>
                <a:cs typeface="Poppins Medium"/>
                <a:sym typeface="Poppins Medium"/>
              </a:defRPr>
            </a:lvl7pPr>
            <a:lvl8pPr lvl="7" rtl="0">
              <a:spcBef>
                <a:spcPts val="533"/>
              </a:spcBef>
              <a:spcAft>
                <a:spcPts val="0"/>
              </a:spcAft>
              <a:buClr>
                <a:srgbClr val="FEFEFE"/>
              </a:buClr>
              <a:buSzPts val="900"/>
              <a:buFont typeface="Poppins Medium"/>
              <a:buNone/>
              <a:defRPr sz="1200">
                <a:solidFill>
                  <a:srgbClr val="FEFEFE"/>
                </a:solidFill>
                <a:latin typeface="Poppins Medium"/>
                <a:ea typeface="Poppins Medium"/>
                <a:cs typeface="Poppins Medium"/>
                <a:sym typeface="Poppins Medium"/>
              </a:defRPr>
            </a:lvl8pPr>
            <a:lvl9pPr lvl="8" rtl="0">
              <a:spcBef>
                <a:spcPts val="533"/>
              </a:spcBef>
              <a:spcAft>
                <a:spcPts val="0"/>
              </a:spcAft>
              <a:buClr>
                <a:srgbClr val="FEFEFE"/>
              </a:buClr>
              <a:buSzPts val="900"/>
              <a:buFont typeface="Poppins Medium"/>
              <a:buNone/>
              <a:defRPr sz="1200">
                <a:solidFill>
                  <a:srgbClr val="FEFEFE"/>
                </a:solidFill>
                <a:latin typeface="Poppins Medium"/>
                <a:ea typeface="Poppins Medium"/>
                <a:cs typeface="Poppins Medium"/>
                <a:sym typeface="Poppins Medium"/>
              </a:defRPr>
            </a:lvl9pPr>
          </a:lstStyle>
          <a:p>
            <a:endParaRPr/>
          </a:p>
        </p:txBody>
      </p:sp>
      <p:sp>
        <p:nvSpPr>
          <p:cNvPr id="248" name="Google Shape;248;p32"/>
          <p:cNvSpPr txBox="1">
            <a:spLocks noGrp="1"/>
          </p:cNvSpPr>
          <p:nvPr>
            <p:ph type="subTitle" idx="3"/>
          </p:nvPr>
        </p:nvSpPr>
        <p:spPr>
          <a:xfrm>
            <a:off x="457197" y="3616417"/>
            <a:ext cx="2503600" cy="307264"/>
          </a:xfrm>
          <a:prstGeom prst="rect">
            <a:avLst/>
          </a:prstGeom>
        </p:spPr>
        <p:txBody>
          <a:bodyPr spcFirstLastPara="1" wrap="square" lIns="0" tIns="0" rIns="0" bIns="0" anchor="t" anchorCtr="0">
            <a:spAutoFit/>
          </a:bodyPr>
          <a:lstStyle>
            <a:lvl1pPr lvl="0" rtl="0">
              <a:spcBef>
                <a:spcPts val="1067"/>
              </a:spcBef>
              <a:spcAft>
                <a:spcPts val="0"/>
              </a:spcAft>
              <a:buClr>
                <a:srgbClr val="72C9CA"/>
              </a:buClr>
              <a:buSzPts val="900"/>
              <a:buFont typeface="Poppins"/>
              <a:buNone/>
              <a:defRPr sz="1200">
                <a:solidFill>
                  <a:srgbClr val="72C9CA"/>
                </a:solidFill>
              </a:defRPr>
            </a:lvl1pPr>
            <a:lvl2pPr lvl="1" rtl="0">
              <a:spcBef>
                <a:spcPts val="533"/>
              </a:spcBef>
              <a:spcAft>
                <a:spcPts val="0"/>
              </a:spcAft>
              <a:buClr>
                <a:srgbClr val="72C9CA"/>
              </a:buClr>
              <a:buSzPts val="900"/>
              <a:buFont typeface="Poppins"/>
              <a:buNone/>
              <a:defRPr sz="1200">
                <a:solidFill>
                  <a:srgbClr val="72C9CA"/>
                </a:solidFill>
              </a:defRPr>
            </a:lvl2pPr>
            <a:lvl3pPr lvl="2"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3pPr>
            <a:lvl4pPr lvl="3"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4pPr>
            <a:lvl5pPr lvl="4"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5pPr>
            <a:lvl6pPr lvl="5"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6pPr>
            <a:lvl7pPr lvl="6"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7pPr>
            <a:lvl8pPr lvl="7"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8pPr>
            <a:lvl9pPr lvl="8"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9pPr>
          </a:lstStyle>
          <a:p>
            <a:endParaRPr/>
          </a:p>
        </p:txBody>
      </p:sp>
      <p:sp>
        <p:nvSpPr>
          <p:cNvPr id="249" name="Google Shape;249;p32"/>
          <p:cNvSpPr txBox="1">
            <a:spLocks noGrp="1"/>
          </p:cNvSpPr>
          <p:nvPr>
            <p:ph type="subTitle" idx="4"/>
          </p:nvPr>
        </p:nvSpPr>
        <p:spPr>
          <a:xfrm>
            <a:off x="3390551" y="3337957"/>
            <a:ext cx="2503600" cy="307264"/>
          </a:xfrm>
          <a:prstGeom prst="rect">
            <a:avLst/>
          </a:prstGeom>
        </p:spPr>
        <p:txBody>
          <a:bodyPr spcFirstLastPara="1" wrap="square" lIns="0" tIns="0" rIns="0" bIns="0" anchor="t" anchorCtr="0">
            <a:spAutoFit/>
          </a:bodyPr>
          <a:lstStyle>
            <a:lvl1pPr lvl="0" rtl="0">
              <a:spcBef>
                <a:spcPts val="1067"/>
              </a:spcBef>
              <a:spcAft>
                <a:spcPts val="0"/>
              </a:spcAft>
              <a:buClr>
                <a:srgbClr val="FEFEFE"/>
              </a:buClr>
              <a:buSzPts val="900"/>
              <a:buFont typeface="Poppins Medium"/>
              <a:buNone/>
              <a:defRPr sz="1200">
                <a:solidFill>
                  <a:srgbClr val="FEFEFE"/>
                </a:solidFill>
                <a:latin typeface="Poppins Medium"/>
                <a:ea typeface="Poppins Medium"/>
                <a:cs typeface="Poppins Medium"/>
                <a:sym typeface="Poppins Medium"/>
              </a:defRPr>
            </a:lvl1pPr>
            <a:lvl2pPr lvl="1" rtl="0">
              <a:spcBef>
                <a:spcPts val="533"/>
              </a:spcBef>
              <a:spcAft>
                <a:spcPts val="0"/>
              </a:spcAft>
              <a:buClr>
                <a:srgbClr val="FEFEFE"/>
              </a:buClr>
              <a:buSzPts val="900"/>
              <a:buFont typeface="Poppins Medium"/>
              <a:buNone/>
              <a:defRPr sz="1200">
                <a:solidFill>
                  <a:srgbClr val="FEFEFE"/>
                </a:solidFill>
                <a:latin typeface="Poppins Medium"/>
                <a:ea typeface="Poppins Medium"/>
                <a:cs typeface="Poppins Medium"/>
                <a:sym typeface="Poppins Medium"/>
              </a:defRPr>
            </a:lvl2pPr>
            <a:lvl3pPr lvl="2" rtl="0">
              <a:spcBef>
                <a:spcPts val="533"/>
              </a:spcBef>
              <a:spcAft>
                <a:spcPts val="0"/>
              </a:spcAft>
              <a:buClr>
                <a:srgbClr val="FEFEFE"/>
              </a:buClr>
              <a:buSzPts val="900"/>
              <a:buFont typeface="Poppins Medium"/>
              <a:buNone/>
              <a:defRPr sz="1200">
                <a:solidFill>
                  <a:srgbClr val="FEFEFE"/>
                </a:solidFill>
                <a:latin typeface="Poppins Medium"/>
                <a:ea typeface="Poppins Medium"/>
                <a:cs typeface="Poppins Medium"/>
                <a:sym typeface="Poppins Medium"/>
              </a:defRPr>
            </a:lvl3pPr>
            <a:lvl4pPr lvl="3" rtl="0">
              <a:spcBef>
                <a:spcPts val="533"/>
              </a:spcBef>
              <a:spcAft>
                <a:spcPts val="0"/>
              </a:spcAft>
              <a:buClr>
                <a:srgbClr val="FEFEFE"/>
              </a:buClr>
              <a:buSzPts val="900"/>
              <a:buFont typeface="Poppins Medium"/>
              <a:buNone/>
              <a:defRPr sz="1200">
                <a:solidFill>
                  <a:srgbClr val="FEFEFE"/>
                </a:solidFill>
                <a:latin typeface="Poppins Medium"/>
                <a:ea typeface="Poppins Medium"/>
                <a:cs typeface="Poppins Medium"/>
                <a:sym typeface="Poppins Medium"/>
              </a:defRPr>
            </a:lvl4pPr>
            <a:lvl5pPr lvl="4" rtl="0">
              <a:spcBef>
                <a:spcPts val="533"/>
              </a:spcBef>
              <a:spcAft>
                <a:spcPts val="0"/>
              </a:spcAft>
              <a:buClr>
                <a:srgbClr val="FEFEFE"/>
              </a:buClr>
              <a:buSzPts val="900"/>
              <a:buFont typeface="Poppins Medium"/>
              <a:buNone/>
              <a:defRPr sz="1200">
                <a:solidFill>
                  <a:srgbClr val="FEFEFE"/>
                </a:solidFill>
                <a:latin typeface="Poppins Medium"/>
                <a:ea typeface="Poppins Medium"/>
                <a:cs typeface="Poppins Medium"/>
                <a:sym typeface="Poppins Medium"/>
              </a:defRPr>
            </a:lvl5pPr>
            <a:lvl6pPr lvl="5" rtl="0">
              <a:spcBef>
                <a:spcPts val="533"/>
              </a:spcBef>
              <a:spcAft>
                <a:spcPts val="0"/>
              </a:spcAft>
              <a:buClr>
                <a:srgbClr val="FEFEFE"/>
              </a:buClr>
              <a:buSzPts val="900"/>
              <a:buFont typeface="Poppins Medium"/>
              <a:buNone/>
              <a:defRPr sz="1200">
                <a:solidFill>
                  <a:srgbClr val="FEFEFE"/>
                </a:solidFill>
                <a:latin typeface="Poppins Medium"/>
                <a:ea typeface="Poppins Medium"/>
                <a:cs typeface="Poppins Medium"/>
                <a:sym typeface="Poppins Medium"/>
              </a:defRPr>
            </a:lvl6pPr>
            <a:lvl7pPr lvl="6" rtl="0">
              <a:spcBef>
                <a:spcPts val="533"/>
              </a:spcBef>
              <a:spcAft>
                <a:spcPts val="0"/>
              </a:spcAft>
              <a:buClr>
                <a:srgbClr val="FEFEFE"/>
              </a:buClr>
              <a:buSzPts val="900"/>
              <a:buFont typeface="Poppins Medium"/>
              <a:buNone/>
              <a:defRPr sz="1200">
                <a:solidFill>
                  <a:srgbClr val="FEFEFE"/>
                </a:solidFill>
                <a:latin typeface="Poppins Medium"/>
                <a:ea typeface="Poppins Medium"/>
                <a:cs typeface="Poppins Medium"/>
                <a:sym typeface="Poppins Medium"/>
              </a:defRPr>
            </a:lvl7pPr>
            <a:lvl8pPr lvl="7" rtl="0">
              <a:spcBef>
                <a:spcPts val="533"/>
              </a:spcBef>
              <a:spcAft>
                <a:spcPts val="0"/>
              </a:spcAft>
              <a:buClr>
                <a:srgbClr val="FEFEFE"/>
              </a:buClr>
              <a:buSzPts val="900"/>
              <a:buFont typeface="Poppins Medium"/>
              <a:buNone/>
              <a:defRPr sz="1200">
                <a:solidFill>
                  <a:srgbClr val="FEFEFE"/>
                </a:solidFill>
                <a:latin typeface="Poppins Medium"/>
                <a:ea typeface="Poppins Medium"/>
                <a:cs typeface="Poppins Medium"/>
                <a:sym typeface="Poppins Medium"/>
              </a:defRPr>
            </a:lvl8pPr>
            <a:lvl9pPr lvl="8" rtl="0">
              <a:spcBef>
                <a:spcPts val="533"/>
              </a:spcBef>
              <a:spcAft>
                <a:spcPts val="0"/>
              </a:spcAft>
              <a:buClr>
                <a:srgbClr val="FEFEFE"/>
              </a:buClr>
              <a:buSzPts val="900"/>
              <a:buFont typeface="Poppins Medium"/>
              <a:buNone/>
              <a:defRPr sz="1200">
                <a:solidFill>
                  <a:srgbClr val="FEFEFE"/>
                </a:solidFill>
                <a:latin typeface="Poppins Medium"/>
                <a:ea typeface="Poppins Medium"/>
                <a:cs typeface="Poppins Medium"/>
                <a:sym typeface="Poppins Medium"/>
              </a:defRPr>
            </a:lvl9pPr>
          </a:lstStyle>
          <a:p>
            <a:endParaRPr/>
          </a:p>
        </p:txBody>
      </p:sp>
      <p:sp>
        <p:nvSpPr>
          <p:cNvPr id="250" name="Google Shape;250;p32"/>
          <p:cNvSpPr txBox="1">
            <a:spLocks noGrp="1"/>
          </p:cNvSpPr>
          <p:nvPr>
            <p:ph type="subTitle" idx="5"/>
          </p:nvPr>
        </p:nvSpPr>
        <p:spPr>
          <a:xfrm>
            <a:off x="3390547" y="3616417"/>
            <a:ext cx="2503600" cy="307264"/>
          </a:xfrm>
          <a:prstGeom prst="rect">
            <a:avLst/>
          </a:prstGeom>
        </p:spPr>
        <p:txBody>
          <a:bodyPr spcFirstLastPara="1" wrap="square" lIns="0" tIns="0" rIns="0" bIns="0" anchor="t" anchorCtr="0">
            <a:spAutoFit/>
          </a:bodyPr>
          <a:lstStyle>
            <a:lvl1pPr lvl="0" rtl="0">
              <a:spcBef>
                <a:spcPts val="1067"/>
              </a:spcBef>
              <a:spcAft>
                <a:spcPts val="0"/>
              </a:spcAft>
              <a:buClr>
                <a:srgbClr val="72C9CA"/>
              </a:buClr>
              <a:buSzPts val="900"/>
              <a:buFont typeface="Poppins"/>
              <a:buNone/>
              <a:defRPr sz="1200">
                <a:solidFill>
                  <a:srgbClr val="72C9CA"/>
                </a:solidFill>
              </a:defRPr>
            </a:lvl1pPr>
            <a:lvl2pPr lvl="1" rtl="0">
              <a:spcBef>
                <a:spcPts val="533"/>
              </a:spcBef>
              <a:spcAft>
                <a:spcPts val="0"/>
              </a:spcAft>
              <a:buClr>
                <a:srgbClr val="72C9CA"/>
              </a:buClr>
              <a:buSzPts val="900"/>
              <a:buFont typeface="Poppins"/>
              <a:buNone/>
              <a:defRPr sz="1200">
                <a:solidFill>
                  <a:srgbClr val="72C9CA"/>
                </a:solidFill>
              </a:defRPr>
            </a:lvl2pPr>
            <a:lvl3pPr lvl="2"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3pPr>
            <a:lvl4pPr lvl="3"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4pPr>
            <a:lvl5pPr lvl="4"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5pPr>
            <a:lvl6pPr lvl="5"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6pPr>
            <a:lvl7pPr lvl="6"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7pPr>
            <a:lvl8pPr lvl="7"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8pPr>
            <a:lvl9pPr lvl="8"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9pPr>
          </a:lstStyle>
          <a:p>
            <a:endParaRPr/>
          </a:p>
        </p:txBody>
      </p:sp>
      <p:pic>
        <p:nvPicPr>
          <p:cNvPr id="251" name="Google Shape;251;p32"/>
          <p:cNvPicPr preferRelativeResize="0"/>
          <p:nvPr/>
        </p:nvPicPr>
        <p:blipFill>
          <a:blip r:embed="rId3">
            <a:alphaModFix/>
          </a:blip>
          <a:stretch>
            <a:fillRect/>
          </a:stretch>
        </p:blipFill>
        <p:spPr>
          <a:xfrm>
            <a:off x="484633" y="6510528"/>
            <a:ext cx="624175" cy="148947"/>
          </a:xfrm>
          <a:prstGeom prst="rect">
            <a:avLst/>
          </a:prstGeom>
          <a:noFill/>
          <a:ln>
            <a:noFill/>
          </a:ln>
        </p:spPr>
      </p:pic>
    </p:spTree>
    <p:extLst>
      <p:ext uri="{BB962C8B-B14F-4D97-AF65-F5344CB8AC3E}">
        <p14:creationId xmlns:p14="http://schemas.microsoft.com/office/powerpoint/2010/main" val="37119422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F922A0-5527-4314-A2EA-E5CF34EF9434}"/>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96EC4CB6-956E-48EB-86AC-B40D89D74215}"/>
              </a:ext>
            </a:extLst>
          </p:cNvPr>
          <p:cNvSpPr>
            <a:spLocks noGrp="1"/>
          </p:cNvSpPr>
          <p:nvPr>
            <p:ph type="title" hasCustomPrompt="1"/>
          </p:nvPr>
        </p:nvSpPr>
        <p:spPr>
          <a:xfrm>
            <a:off x="1000759" y="194783"/>
            <a:ext cx="10022841" cy="760892"/>
          </a:xfrm>
        </p:spPr>
        <p:txBody>
          <a:bodyPr anchor="ctr"/>
          <a:lstStyle>
            <a:lvl1pPr>
              <a:lnSpc>
                <a:spcPct val="100000"/>
              </a:lnSpc>
              <a:defRPr spc="-20" baseline="0">
                <a:solidFill>
                  <a:schemeClr val="bg1"/>
                </a:solidFill>
              </a:defRPr>
            </a:lvl1pPr>
          </a:lstStyle>
          <a:p>
            <a:r>
              <a:rPr lang="en-US"/>
              <a:t>Click to add title</a:t>
            </a:r>
          </a:p>
        </p:txBody>
      </p:sp>
      <p:sp>
        <p:nvSpPr>
          <p:cNvPr id="9" name="Content Placeholder 8">
            <a:extLst>
              <a:ext uri="{FF2B5EF4-FFF2-40B4-BE49-F238E27FC236}">
                <a16:creationId xmlns:a16="http://schemas.microsoft.com/office/drawing/2014/main" id="{13FA4250-BD33-40AE-934A-A473029C5CA5}"/>
              </a:ext>
            </a:extLst>
          </p:cNvPr>
          <p:cNvSpPr>
            <a:spLocks noGrp="1"/>
          </p:cNvSpPr>
          <p:nvPr>
            <p:ph sz="quarter" idx="14" hasCustomPrompt="1"/>
          </p:nvPr>
        </p:nvSpPr>
        <p:spPr>
          <a:xfrm>
            <a:off x="646112" y="1560513"/>
            <a:ext cx="10899776" cy="4341812"/>
          </a:xfrm>
        </p:spPr>
        <p:txBody>
          <a:bodyPr/>
          <a:lstStyle>
            <a:lvl1pPr>
              <a:defRPr/>
            </a:lvl1pPr>
          </a:lstStyle>
          <a:p>
            <a:pPr lvl="0"/>
            <a:r>
              <a:rPr lang="en-US"/>
              <a:t>Click to add content</a:t>
            </a:r>
          </a:p>
        </p:txBody>
      </p:sp>
      <p:sp>
        <p:nvSpPr>
          <p:cNvPr id="4" name="Footer Placeholder 4">
            <a:extLst>
              <a:ext uri="{FF2B5EF4-FFF2-40B4-BE49-F238E27FC236}">
                <a16:creationId xmlns:a16="http://schemas.microsoft.com/office/drawing/2014/main" id="{771E7CA1-3FAA-4961-8BAC-93AB2EF6526B}"/>
              </a:ext>
            </a:extLst>
          </p:cNvPr>
          <p:cNvSpPr>
            <a:spLocks noGrp="1"/>
          </p:cNvSpPr>
          <p:nvPr>
            <p:ph type="ftr" sz="quarter" idx="11"/>
          </p:nvPr>
        </p:nvSpPr>
        <p:spPr>
          <a:xfrm>
            <a:off x="201168" y="6356350"/>
            <a:ext cx="4837176" cy="365125"/>
          </a:xfrm>
        </p:spPr>
        <p:txBody>
          <a:bodyPr/>
          <a:lstStyle>
            <a:lvl1pPr>
              <a:defRPr/>
            </a:lvl1pPr>
          </a:lstStyle>
          <a:p>
            <a:r>
              <a:rPr lang="en-US">
                <a:solidFill>
                  <a:prstClr val="black"/>
                </a:solidFill>
              </a:rPr>
              <a:t>Presentation title</a:t>
            </a:r>
          </a:p>
        </p:txBody>
      </p:sp>
      <p:sp>
        <p:nvSpPr>
          <p:cNvPr id="5" name="Date Placeholder 3">
            <a:extLst>
              <a:ext uri="{FF2B5EF4-FFF2-40B4-BE49-F238E27FC236}">
                <a16:creationId xmlns:a16="http://schemas.microsoft.com/office/drawing/2014/main" id="{520CC547-8B7E-4C4B-9B2A-04BD498A71C2}"/>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6" name="Slide Number Placeholder 5">
            <a:extLst>
              <a:ext uri="{FF2B5EF4-FFF2-40B4-BE49-F238E27FC236}">
                <a16:creationId xmlns:a16="http://schemas.microsoft.com/office/drawing/2014/main" id="{AD34245B-9DC4-457D-AB68-8E3BBB85294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78766141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10_Section Divider | 2 Line Title">
  <p:cSld name="10_Section Divider | 2 Line Title">
    <p:bg>
      <p:bgPr>
        <a:solidFill>
          <a:srgbClr val="008099"/>
        </a:solidFill>
        <a:effectLst/>
      </p:bgPr>
    </p:bg>
    <p:spTree>
      <p:nvGrpSpPr>
        <p:cNvPr id="1" name="Shape 252"/>
        <p:cNvGrpSpPr/>
        <p:nvPr/>
      </p:nvGrpSpPr>
      <p:grpSpPr>
        <a:xfrm>
          <a:off x="0" y="0"/>
          <a:ext cx="0" cy="0"/>
          <a:chOff x="0" y="0"/>
          <a:chExt cx="0" cy="0"/>
        </a:xfrm>
      </p:grpSpPr>
      <p:pic>
        <p:nvPicPr>
          <p:cNvPr id="253" name="Google Shape;253;p33"/>
          <p:cNvPicPr preferRelativeResize="0"/>
          <p:nvPr/>
        </p:nvPicPr>
        <p:blipFill>
          <a:blip r:embed="rId2">
            <a:alphaModFix/>
          </a:blip>
          <a:stretch>
            <a:fillRect/>
          </a:stretch>
        </p:blipFill>
        <p:spPr>
          <a:xfrm>
            <a:off x="-1" y="-9144"/>
            <a:ext cx="12192004" cy="6858005"/>
          </a:xfrm>
          <a:prstGeom prst="rect">
            <a:avLst/>
          </a:prstGeom>
          <a:noFill/>
          <a:ln>
            <a:noFill/>
          </a:ln>
        </p:spPr>
      </p:pic>
      <p:sp>
        <p:nvSpPr>
          <p:cNvPr id="254" name="Google Shape;254;p33"/>
          <p:cNvSpPr txBox="1">
            <a:spLocks noGrp="1"/>
          </p:cNvSpPr>
          <p:nvPr>
            <p:ph type="title"/>
          </p:nvPr>
        </p:nvSpPr>
        <p:spPr>
          <a:xfrm>
            <a:off x="457200" y="1700560"/>
            <a:ext cx="6633200" cy="19204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chemeClr val="lt1"/>
              </a:buClr>
              <a:buSzPts val="2700"/>
              <a:buNone/>
              <a:defRPr sz="3600">
                <a:solidFill>
                  <a:schemeClr val="lt1"/>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sp>
        <p:nvSpPr>
          <p:cNvPr id="255" name="Google Shape;255;p33"/>
          <p:cNvSpPr txBox="1">
            <a:spLocks noGrp="1"/>
          </p:cNvSpPr>
          <p:nvPr>
            <p:ph type="title" idx="2"/>
          </p:nvPr>
        </p:nvSpPr>
        <p:spPr>
          <a:xfrm>
            <a:off x="457200" y="1244719"/>
            <a:ext cx="6633200" cy="443198"/>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D8F225"/>
              </a:buClr>
              <a:buSzPts val="1800"/>
              <a:buNone/>
              <a:defRPr sz="2400">
                <a:solidFill>
                  <a:srgbClr val="D8F225"/>
                </a:solidFill>
              </a:defRPr>
            </a:lvl1pPr>
            <a:lvl2pPr lvl="1" rtl="0">
              <a:lnSpc>
                <a:spcPct val="100000"/>
              </a:lnSpc>
              <a:spcBef>
                <a:spcPts val="0"/>
              </a:spcBef>
              <a:spcAft>
                <a:spcPts val="0"/>
              </a:spcAft>
              <a:buClr>
                <a:srgbClr val="008099"/>
              </a:buClr>
              <a:buSzPts val="1100"/>
              <a:buNone/>
              <a:defRPr>
                <a:solidFill>
                  <a:srgbClr val="008099"/>
                </a:solidFill>
              </a:defRPr>
            </a:lvl2pPr>
            <a:lvl3pPr lvl="2" rtl="0">
              <a:lnSpc>
                <a:spcPct val="100000"/>
              </a:lnSpc>
              <a:spcBef>
                <a:spcPts val="0"/>
              </a:spcBef>
              <a:spcAft>
                <a:spcPts val="0"/>
              </a:spcAft>
              <a:buClr>
                <a:srgbClr val="008099"/>
              </a:buClr>
              <a:buSzPts val="1100"/>
              <a:buNone/>
              <a:defRPr>
                <a:solidFill>
                  <a:srgbClr val="008099"/>
                </a:solidFill>
              </a:defRPr>
            </a:lvl3pPr>
            <a:lvl4pPr lvl="3" rtl="0">
              <a:lnSpc>
                <a:spcPct val="100000"/>
              </a:lnSpc>
              <a:spcBef>
                <a:spcPts val="0"/>
              </a:spcBef>
              <a:spcAft>
                <a:spcPts val="0"/>
              </a:spcAft>
              <a:buClr>
                <a:srgbClr val="008099"/>
              </a:buClr>
              <a:buSzPts val="1100"/>
              <a:buNone/>
              <a:defRPr>
                <a:solidFill>
                  <a:srgbClr val="008099"/>
                </a:solidFill>
              </a:defRPr>
            </a:lvl4pPr>
            <a:lvl5pPr lvl="4" rtl="0">
              <a:lnSpc>
                <a:spcPct val="100000"/>
              </a:lnSpc>
              <a:spcBef>
                <a:spcPts val="0"/>
              </a:spcBef>
              <a:spcAft>
                <a:spcPts val="0"/>
              </a:spcAft>
              <a:buClr>
                <a:srgbClr val="008099"/>
              </a:buClr>
              <a:buSzPts val="1100"/>
              <a:buNone/>
              <a:defRPr>
                <a:solidFill>
                  <a:srgbClr val="008099"/>
                </a:solidFill>
              </a:defRPr>
            </a:lvl5pPr>
            <a:lvl6pPr lvl="5" rtl="0">
              <a:lnSpc>
                <a:spcPct val="100000"/>
              </a:lnSpc>
              <a:spcBef>
                <a:spcPts val="0"/>
              </a:spcBef>
              <a:spcAft>
                <a:spcPts val="0"/>
              </a:spcAft>
              <a:buClr>
                <a:srgbClr val="008099"/>
              </a:buClr>
              <a:buSzPts val="1100"/>
              <a:buNone/>
              <a:defRPr>
                <a:solidFill>
                  <a:srgbClr val="008099"/>
                </a:solidFill>
              </a:defRPr>
            </a:lvl6pPr>
            <a:lvl7pPr lvl="6" rtl="0">
              <a:lnSpc>
                <a:spcPct val="100000"/>
              </a:lnSpc>
              <a:spcBef>
                <a:spcPts val="0"/>
              </a:spcBef>
              <a:spcAft>
                <a:spcPts val="0"/>
              </a:spcAft>
              <a:buClr>
                <a:srgbClr val="008099"/>
              </a:buClr>
              <a:buSzPts val="1100"/>
              <a:buNone/>
              <a:defRPr>
                <a:solidFill>
                  <a:srgbClr val="008099"/>
                </a:solidFill>
              </a:defRPr>
            </a:lvl7pPr>
            <a:lvl8pPr lvl="7" rtl="0">
              <a:lnSpc>
                <a:spcPct val="100000"/>
              </a:lnSpc>
              <a:spcBef>
                <a:spcPts val="0"/>
              </a:spcBef>
              <a:spcAft>
                <a:spcPts val="0"/>
              </a:spcAft>
              <a:buClr>
                <a:srgbClr val="008099"/>
              </a:buClr>
              <a:buSzPts val="1100"/>
              <a:buNone/>
              <a:defRPr>
                <a:solidFill>
                  <a:srgbClr val="008099"/>
                </a:solidFill>
              </a:defRPr>
            </a:lvl8pPr>
            <a:lvl9pPr lvl="8" rtl="0">
              <a:lnSpc>
                <a:spcPct val="100000"/>
              </a:lnSpc>
              <a:spcBef>
                <a:spcPts val="0"/>
              </a:spcBef>
              <a:spcAft>
                <a:spcPts val="0"/>
              </a:spcAft>
              <a:buClr>
                <a:srgbClr val="008099"/>
              </a:buClr>
              <a:buSzPts val="1100"/>
              <a:buNone/>
              <a:defRPr>
                <a:solidFill>
                  <a:srgbClr val="008099"/>
                </a:solidFill>
              </a:defRPr>
            </a:lvl9pPr>
          </a:lstStyle>
          <a:p>
            <a:endParaRPr/>
          </a:p>
        </p:txBody>
      </p:sp>
      <p:sp>
        <p:nvSpPr>
          <p:cNvPr id="256" name="Google Shape;256;p33"/>
          <p:cNvSpPr txBox="1">
            <a:spLocks noGrp="1"/>
          </p:cNvSpPr>
          <p:nvPr>
            <p:ph type="subTitle" idx="1"/>
          </p:nvPr>
        </p:nvSpPr>
        <p:spPr>
          <a:xfrm>
            <a:off x="457200" y="3978157"/>
            <a:ext cx="2503600" cy="307264"/>
          </a:xfrm>
          <a:prstGeom prst="rect">
            <a:avLst/>
          </a:prstGeom>
        </p:spPr>
        <p:txBody>
          <a:bodyPr spcFirstLastPara="1" wrap="square" lIns="0" tIns="0" rIns="0" bIns="0" anchor="t" anchorCtr="0">
            <a:spAutoFit/>
          </a:bodyPr>
          <a:lstStyle>
            <a:lvl1pPr lvl="0" rtl="0">
              <a:spcBef>
                <a:spcPts val="1067"/>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257" name="Google Shape;257;p33"/>
          <p:cNvSpPr txBox="1">
            <a:spLocks noGrp="1"/>
          </p:cNvSpPr>
          <p:nvPr>
            <p:ph type="subTitle" idx="3"/>
          </p:nvPr>
        </p:nvSpPr>
        <p:spPr>
          <a:xfrm>
            <a:off x="457197" y="4256617"/>
            <a:ext cx="2503600" cy="307264"/>
          </a:xfrm>
          <a:prstGeom prst="rect">
            <a:avLst/>
          </a:prstGeom>
        </p:spPr>
        <p:txBody>
          <a:bodyPr spcFirstLastPara="1" wrap="square" lIns="0" tIns="0" rIns="0" bIns="0" anchor="t" anchorCtr="0">
            <a:spAutoFit/>
          </a:bodyPr>
          <a:lstStyle>
            <a:lvl1pPr lvl="0" rtl="0">
              <a:spcBef>
                <a:spcPts val="1067"/>
              </a:spcBef>
              <a:spcAft>
                <a:spcPts val="0"/>
              </a:spcAft>
              <a:buClr>
                <a:srgbClr val="72C9CA"/>
              </a:buClr>
              <a:buSzPts val="900"/>
              <a:buFont typeface="Poppins"/>
              <a:buNone/>
              <a:defRPr sz="1200">
                <a:solidFill>
                  <a:srgbClr val="72C9CA"/>
                </a:solidFill>
              </a:defRPr>
            </a:lvl1pPr>
            <a:lvl2pPr lvl="1" rtl="0">
              <a:spcBef>
                <a:spcPts val="533"/>
              </a:spcBef>
              <a:spcAft>
                <a:spcPts val="0"/>
              </a:spcAft>
              <a:buClr>
                <a:srgbClr val="72C9CA"/>
              </a:buClr>
              <a:buSzPts val="900"/>
              <a:buFont typeface="Poppins"/>
              <a:buNone/>
              <a:defRPr sz="1200">
                <a:solidFill>
                  <a:srgbClr val="72C9CA"/>
                </a:solidFill>
              </a:defRPr>
            </a:lvl2pPr>
            <a:lvl3pPr lvl="2"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3pPr>
            <a:lvl4pPr lvl="3"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4pPr>
            <a:lvl5pPr lvl="4"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5pPr>
            <a:lvl6pPr lvl="5"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6pPr>
            <a:lvl7pPr lvl="6"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7pPr>
            <a:lvl8pPr lvl="7"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8pPr>
            <a:lvl9pPr lvl="8"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9pPr>
          </a:lstStyle>
          <a:p>
            <a:endParaRPr/>
          </a:p>
        </p:txBody>
      </p:sp>
      <p:sp>
        <p:nvSpPr>
          <p:cNvPr id="258" name="Google Shape;258;p33"/>
          <p:cNvSpPr txBox="1">
            <a:spLocks noGrp="1"/>
          </p:cNvSpPr>
          <p:nvPr>
            <p:ph type="subTitle" idx="4"/>
          </p:nvPr>
        </p:nvSpPr>
        <p:spPr>
          <a:xfrm>
            <a:off x="3390551" y="3978157"/>
            <a:ext cx="2503600" cy="307264"/>
          </a:xfrm>
          <a:prstGeom prst="rect">
            <a:avLst/>
          </a:prstGeom>
        </p:spPr>
        <p:txBody>
          <a:bodyPr spcFirstLastPara="1" wrap="square" lIns="0" tIns="0" rIns="0" bIns="0" anchor="t" anchorCtr="0">
            <a:spAutoFit/>
          </a:bodyPr>
          <a:lstStyle>
            <a:lvl1pPr lvl="0" rtl="0">
              <a:spcBef>
                <a:spcPts val="1067"/>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259" name="Google Shape;259;p33"/>
          <p:cNvSpPr txBox="1">
            <a:spLocks noGrp="1"/>
          </p:cNvSpPr>
          <p:nvPr>
            <p:ph type="subTitle" idx="5"/>
          </p:nvPr>
        </p:nvSpPr>
        <p:spPr>
          <a:xfrm>
            <a:off x="3390547" y="4256617"/>
            <a:ext cx="2503600" cy="307264"/>
          </a:xfrm>
          <a:prstGeom prst="rect">
            <a:avLst/>
          </a:prstGeom>
        </p:spPr>
        <p:txBody>
          <a:bodyPr spcFirstLastPara="1" wrap="square" lIns="0" tIns="0" rIns="0" bIns="0" anchor="t" anchorCtr="0">
            <a:spAutoFit/>
          </a:bodyPr>
          <a:lstStyle>
            <a:lvl1pPr lvl="0" rtl="0">
              <a:spcBef>
                <a:spcPts val="1067"/>
              </a:spcBef>
              <a:spcAft>
                <a:spcPts val="0"/>
              </a:spcAft>
              <a:buClr>
                <a:srgbClr val="72C9CA"/>
              </a:buClr>
              <a:buSzPts val="900"/>
              <a:buFont typeface="Poppins"/>
              <a:buNone/>
              <a:defRPr sz="1200">
                <a:solidFill>
                  <a:srgbClr val="72C9CA"/>
                </a:solidFill>
              </a:defRPr>
            </a:lvl1pPr>
            <a:lvl2pPr lvl="1" rtl="0">
              <a:spcBef>
                <a:spcPts val="533"/>
              </a:spcBef>
              <a:spcAft>
                <a:spcPts val="0"/>
              </a:spcAft>
              <a:buClr>
                <a:srgbClr val="72C9CA"/>
              </a:buClr>
              <a:buSzPts val="900"/>
              <a:buFont typeface="Poppins"/>
              <a:buNone/>
              <a:defRPr sz="1200">
                <a:solidFill>
                  <a:srgbClr val="72C9CA"/>
                </a:solidFill>
              </a:defRPr>
            </a:lvl2pPr>
            <a:lvl3pPr lvl="2"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3pPr>
            <a:lvl4pPr lvl="3"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4pPr>
            <a:lvl5pPr lvl="4"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5pPr>
            <a:lvl6pPr lvl="5"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6pPr>
            <a:lvl7pPr lvl="6"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7pPr>
            <a:lvl8pPr lvl="7"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8pPr>
            <a:lvl9pPr lvl="8"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9pPr>
          </a:lstStyle>
          <a:p>
            <a:endParaRPr/>
          </a:p>
        </p:txBody>
      </p:sp>
      <p:pic>
        <p:nvPicPr>
          <p:cNvPr id="260" name="Google Shape;260;p33"/>
          <p:cNvPicPr preferRelativeResize="0"/>
          <p:nvPr/>
        </p:nvPicPr>
        <p:blipFill>
          <a:blip r:embed="rId3">
            <a:alphaModFix/>
          </a:blip>
          <a:stretch>
            <a:fillRect/>
          </a:stretch>
        </p:blipFill>
        <p:spPr>
          <a:xfrm>
            <a:off x="484633" y="6510528"/>
            <a:ext cx="624175" cy="148947"/>
          </a:xfrm>
          <a:prstGeom prst="rect">
            <a:avLst/>
          </a:prstGeom>
          <a:noFill/>
          <a:ln>
            <a:noFill/>
          </a:ln>
        </p:spPr>
      </p:pic>
    </p:spTree>
    <p:extLst>
      <p:ext uri="{BB962C8B-B14F-4D97-AF65-F5344CB8AC3E}">
        <p14:creationId xmlns:p14="http://schemas.microsoft.com/office/powerpoint/2010/main" val="381688294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11_2 Column Image | 1 Line Title">
  <p:cSld name="11_2 Column Image | 1 Line Title">
    <p:bg>
      <p:bgPr>
        <a:solidFill>
          <a:schemeClr val="lt1"/>
        </a:solidFill>
        <a:effectLst/>
      </p:bgPr>
    </p:bg>
    <p:spTree>
      <p:nvGrpSpPr>
        <p:cNvPr id="1" name="Shape 261"/>
        <p:cNvGrpSpPr/>
        <p:nvPr/>
      </p:nvGrpSpPr>
      <p:grpSpPr>
        <a:xfrm>
          <a:off x="0" y="0"/>
          <a:ext cx="0" cy="0"/>
          <a:chOff x="0" y="0"/>
          <a:chExt cx="0" cy="0"/>
        </a:xfrm>
      </p:grpSpPr>
      <p:sp>
        <p:nvSpPr>
          <p:cNvPr id="262" name="Google Shape;262;p34"/>
          <p:cNvSpPr>
            <a:spLocks noGrp="1"/>
          </p:cNvSpPr>
          <p:nvPr>
            <p:ph type="pic" idx="2"/>
          </p:nvPr>
        </p:nvSpPr>
        <p:spPr>
          <a:xfrm>
            <a:off x="6340525" y="1164400"/>
            <a:ext cx="5445600" cy="4568400"/>
          </a:xfrm>
          <a:prstGeom prst="rect">
            <a:avLst/>
          </a:prstGeom>
          <a:noFill/>
          <a:ln>
            <a:noFill/>
          </a:ln>
        </p:spPr>
      </p:sp>
      <p:sp>
        <p:nvSpPr>
          <p:cNvPr id="263" name="Google Shape;263;p34"/>
          <p:cNvSpPr txBox="1">
            <a:spLocks noGrp="1"/>
          </p:cNvSpPr>
          <p:nvPr>
            <p:ph type="subTitle" idx="1"/>
          </p:nvPr>
        </p:nvSpPr>
        <p:spPr>
          <a:xfrm>
            <a:off x="457200" y="713932"/>
            <a:ext cx="3311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sp>
        <p:nvSpPr>
          <p:cNvPr id="264" name="Google Shape;264;p34"/>
          <p:cNvSpPr txBox="1">
            <a:spLocks noGrp="1"/>
          </p:cNvSpPr>
          <p:nvPr>
            <p:ph type="title"/>
          </p:nvPr>
        </p:nvSpPr>
        <p:spPr>
          <a:xfrm>
            <a:off x="457200" y="1048160"/>
            <a:ext cx="5445600" cy="443198"/>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800"/>
              <a:buNone/>
              <a:defRPr sz="24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sp>
        <p:nvSpPr>
          <p:cNvPr id="265" name="Google Shape;265;p34"/>
          <p:cNvSpPr txBox="1">
            <a:spLocks noGrp="1"/>
          </p:cNvSpPr>
          <p:nvPr>
            <p:ph type="subTitle" idx="3"/>
          </p:nvPr>
        </p:nvSpPr>
        <p:spPr>
          <a:xfrm>
            <a:off x="457200" y="1701701"/>
            <a:ext cx="5445600" cy="4031200"/>
          </a:xfrm>
          <a:prstGeom prst="rect">
            <a:avLst/>
          </a:prstGeom>
        </p:spPr>
        <p:txBody>
          <a:bodyPr spcFirstLastPara="1" wrap="square" lIns="0" tIns="0" rIns="68575" bIns="68575" anchor="t" anchorCtr="0">
            <a:normAutofit/>
          </a:bodyPr>
          <a:lstStyle>
            <a:lvl1pPr lvl="0" rtl="0">
              <a:lnSpc>
                <a:spcPct val="120000"/>
              </a:lnSpc>
              <a:spcBef>
                <a:spcPts val="0"/>
              </a:spcBef>
              <a:spcAft>
                <a:spcPts val="0"/>
              </a:spcAft>
              <a:buClr>
                <a:srgbClr val="00344D"/>
              </a:buClr>
              <a:buSzPts val="900"/>
              <a:buNone/>
              <a:defRPr sz="1200">
                <a:solidFill>
                  <a:srgbClr val="00344D"/>
                </a:solidFill>
              </a:defRPr>
            </a:lvl1pPr>
            <a:lvl2pPr lvl="1" rtl="0">
              <a:lnSpc>
                <a:spcPct val="120000"/>
              </a:lnSpc>
              <a:spcBef>
                <a:spcPts val="0"/>
              </a:spcBef>
              <a:spcAft>
                <a:spcPts val="0"/>
              </a:spcAft>
              <a:buSzPts val="1100"/>
              <a:buNone/>
              <a:defRPr/>
            </a:lvl2pPr>
            <a:lvl3pPr lvl="2" rtl="0">
              <a:lnSpc>
                <a:spcPct val="120000"/>
              </a:lnSpc>
              <a:spcBef>
                <a:spcPts val="0"/>
              </a:spcBef>
              <a:spcAft>
                <a:spcPts val="0"/>
              </a:spcAft>
              <a:buSzPts val="1500"/>
              <a:buNone/>
              <a:defRPr/>
            </a:lvl3pPr>
            <a:lvl4pPr lvl="3" rtl="0">
              <a:lnSpc>
                <a:spcPct val="120000"/>
              </a:lnSpc>
              <a:spcBef>
                <a:spcPts val="0"/>
              </a:spcBef>
              <a:spcAft>
                <a:spcPts val="0"/>
              </a:spcAft>
              <a:buSzPts val="1400"/>
              <a:buNone/>
              <a:defRPr/>
            </a:lvl4pPr>
            <a:lvl5pPr lvl="4" rtl="0">
              <a:lnSpc>
                <a:spcPct val="120000"/>
              </a:lnSpc>
              <a:spcBef>
                <a:spcPts val="0"/>
              </a:spcBef>
              <a:spcAft>
                <a:spcPts val="0"/>
              </a:spcAft>
              <a:buSzPts val="1400"/>
              <a:buNone/>
              <a:defRPr/>
            </a:lvl5pPr>
            <a:lvl6pPr lvl="5" rtl="0">
              <a:lnSpc>
                <a:spcPct val="120000"/>
              </a:lnSpc>
              <a:spcBef>
                <a:spcPts val="0"/>
              </a:spcBef>
              <a:spcAft>
                <a:spcPts val="0"/>
              </a:spcAft>
              <a:buSzPts val="1400"/>
              <a:buNone/>
              <a:defRPr/>
            </a:lvl6pPr>
            <a:lvl7pPr lvl="6" rtl="0">
              <a:lnSpc>
                <a:spcPct val="120000"/>
              </a:lnSpc>
              <a:spcBef>
                <a:spcPts val="0"/>
              </a:spcBef>
              <a:spcAft>
                <a:spcPts val="0"/>
              </a:spcAft>
              <a:buSzPts val="1400"/>
              <a:buNone/>
              <a:defRPr/>
            </a:lvl7pPr>
            <a:lvl8pPr lvl="7" rtl="0">
              <a:lnSpc>
                <a:spcPct val="120000"/>
              </a:lnSpc>
              <a:spcBef>
                <a:spcPts val="0"/>
              </a:spcBef>
              <a:spcAft>
                <a:spcPts val="0"/>
              </a:spcAft>
              <a:buSzPts val="1400"/>
              <a:buNone/>
              <a:defRPr/>
            </a:lvl8pPr>
            <a:lvl9pPr lvl="8" rtl="0">
              <a:lnSpc>
                <a:spcPct val="120000"/>
              </a:lnSpc>
              <a:spcBef>
                <a:spcPts val="0"/>
              </a:spcBef>
              <a:spcAft>
                <a:spcPts val="0"/>
              </a:spcAft>
              <a:buSzPts val="1400"/>
              <a:buNone/>
              <a:defRPr/>
            </a:lvl9pPr>
          </a:lstStyle>
          <a:p>
            <a:endParaRPr/>
          </a:p>
        </p:txBody>
      </p:sp>
      <p:pic>
        <p:nvPicPr>
          <p:cNvPr id="266" name="Google Shape;266;p34"/>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267" name="Google Shape;267;p34"/>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37188082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12_2 Column Image | 2 Line Title">
  <p:cSld name="12_2 Column Image | 2 Line Title">
    <p:bg>
      <p:bgPr>
        <a:solidFill>
          <a:schemeClr val="lt1"/>
        </a:solidFill>
        <a:effectLst/>
      </p:bgPr>
    </p:bg>
    <p:spTree>
      <p:nvGrpSpPr>
        <p:cNvPr id="1" name="Shape 268"/>
        <p:cNvGrpSpPr/>
        <p:nvPr/>
      </p:nvGrpSpPr>
      <p:grpSpPr>
        <a:xfrm>
          <a:off x="0" y="0"/>
          <a:ext cx="0" cy="0"/>
          <a:chOff x="0" y="0"/>
          <a:chExt cx="0" cy="0"/>
        </a:xfrm>
      </p:grpSpPr>
      <p:sp>
        <p:nvSpPr>
          <p:cNvPr id="269" name="Google Shape;269;p35"/>
          <p:cNvSpPr>
            <a:spLocks noGrp="1"/>
          </p:cNvSpPr>
          <p:nvPr>
            <p:ph type="pic" idx="2"/>
          </p:nvPr>
        </p:nvSpPr>
        <p:spPr>
          <a:xfrm>
            <a:off x="6340525" y="1164400"/>
            <a:ext cx="5445600" cy="4568400"/>
          </a:xfrm>
          <a:prstGeom prst="rect">
            <a:avLst/>
          </a:prstGeom>
          <a:noFill/>
          <a:ln>
            <a:noFill/>
          </a:ln>
        </p:spPr>
      </p:sp>
      <p:sp>
        <p:nvSpPr>
          <p:cNvPr id="270" name="Google Shape;270;p35"/>
          <p:cNvSpPr txBox="1">
            <a:spLocks noGrp="1"/>
          </p:cNvSpPr>
          <p:nvPr>
            <p:ph type="subTitle" idx="1"/>
          </p:nvPr>
        </p:nvSpPr>
        <p:spPr>
          <a:xfrm>
            <a:off x="457200" y="713932"/>
            <a:ext cx="3311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sp>
        <p:nvSpPr>
          <p:cNvPr id="271" name="Google Shape;271;p35"/>
          <p:cNvSpPr txBox="1">
            <a:spLocks noGrp="1"/>
          </p:cNvSpPr>
          <p:nvPr>
            <p:ph type="title"/>
          </p:nvPr>
        </p:nvSpPr>
        <p:spPr>
          <a:xfrm>
            <a:off x="457200" y="1048160"/>
            <a:ext cx="5445600" cy="82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1800"/>
              <a:buNone/>
              <a:defRPr sz="24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sp>
        <p:nvSpPr>
          <p:cNvPr id="272" name="Google Shape;272;p35"/>
          <p:cNvSpPr txBox="1">
            <a:spLocks noGrp="1"/>
          </p:cNvSpPr>
          <p:nvPr>
            <p:ph type="subTitle" idx="3"/>
          </p:nvPr>
        </p:nvSpPr>
        <p:spPr>
          <a:xfrm>
            <a:off x="457200" y="2124551"/>
            <a:ext cx="5445600" cy="3608400"/>
          </a:xfrm>
          <a:prstGeom prst="rect">
            <a:avLst/>
          </a:prstGeom>
        </p:spPr>
        <p:txBody>
          <a:bodyPr spcFirstLastPara="1" wrap="square" lIns="0" tIns="0" rIns="68575" bIns="68575" anchor="t" anchorCtr="0">
            <a:normAutofit/>
          </a:bodyPr>
          <a:lstStyle>
            <a:lvl1pPr lvl="0" rtl="0">
              <a:lnSpc>
                <a:spcPct val="120000"/>
              </a:lnSpc>
              <a:spcBef>
                <a:spcPts val="0"/>
              </a:spcBef>
              <a:spcAft>
                <a:spcPts val="0"/>
              </a:spcAft>
              <a:buClr>
                <a:srgbClr val="00344D"/>
              </a:buClr>
              <a:buSzPts val="900"/>
              <a:buNone/>
              <a:defRPr sz="1200">
                <a:solidFill>
                  <a:srgbClr val="00344D"/>
                </a:solidFill>
              </a:defRPr>
            </a:lvl1pPr>
            <a:lvl2pPr lvl="1" rtl="0">
              <a:lnSpc>
                <a:spcPct val="120000"/>
              </a:lnSpc>
              <a:spcBef>
                <a:spcPts val="0"/>
              </a:spcBef>
              <a:spcAft>
                <a:spcPts val="0"/>
              </a:spcAft>
              <a:buSzPts val="1100"/>
              <a:buNone/>
              <a:defRPr/>
            </a:lvl2pPr>
            <a:lvl3pPr lvl="2" rtl="0">
              <a:lnSpc>
                <a:spcPct val="120000"/>
              </a:lnSpc>
              <a:spcBef>
                <a:spcPts val="0"/>
              </a:spcBef>
              <a:spcAft>
                <a:spcPts val="0"/>
              </a:spcAft>
              <a:buSzPts val="1500"/>
              <a:buNone/>
              <a:defRPr/>
            </a:lvl3pPr>
            <a:lvl4pPr lvl="3" rtl="0">
              <a:lnSpc>
                <a:spcPct val="120000"/>
              </a:lnSpc>
              <a:spcBef>
                <a:spcPts val="0"/>
              </a:spcBef>
              <a:spcAft>
                <a:spcPts val="0"/>
              </a:spcAft>
              <a:buSzPts val="1400"/>
              <a:buNone/>
              <a:defRPr/>
            </a:lvl4pPr>
            <a:lvl5pPr lvl="4" rtl="0">
              <a:lnSpc>
                <a:spcPct val="120000"/>
              </a:lnSpc>
              <a:spcBef>
                <a:spcPts val="0"/>
              </a:spcBef>
              <a:spcAft>
                <a:spcPts val="0"/>
              </a:spcAft>
              <a:buSzPts val="1400"/>
              <a:buNone/>
              <a:defRPr/>
            </a:lvl5pPr>
            <a:lvl6pPr lvl="5" rtl="0">
              <a:lnSpc>
                <a:spcPct val="120000"/>
              </a:lnSpc>
              <a:spcBef>
                <a:spcPts val="0"/>
              </a:spcBef>
              <a:spcAft>
                <a:spcPts val="0"/>
              </a:spcAft>
              <a:buSzPts val="1400"/>
              <a:buNone/>
              <a:defRPr/>
            </a:lvl6pPr>
            <a:lvl7pPr lvl="6" rtl="0">
              <a:lnSpc>
                <a:spcPct val="120000"/>
              </a:lnSpc>
              <a:spcBef>
                <a:spcPts val="0"/>
              </a:spcBef>
              <a:spcAft>
                <a:spcPts val="0"/>
              </a:spcAft>
              <a:buSzPts val="1400"/>
              <a:buNone/>
              <a:defRPr/>
            </a:lvl7pPr>
            <a:lvl8pPr lvl="7" rtl="0">
              <a:lnSpc>
                <a:spcPct val="120000"/>
              </a:lnSpc>
              <a:spcBef>
                <a:spcPts val="0"/>
              </a:spcBef>
              <a:spcAft>
                <a:spcPts val="0"/>
              </a:spcAft>
              <a:buSzPts val="1400"/>
              <a:buNone/>
              <a:defRPr/>
            </a:lvl8pPr>
            <a:lvl9pPr lvl="8" rtl="0">
              <a:lnSpc>
                <a:spcPct val="120000"/>
              </a:lnSpc>
              <a:spcBef>
                <a:spcPts val="0"/>
              </a:spcBef>
              <a:spcAft>
                <a:spcPts val="0"/>
              </a:spcAft>
              <a:buSzPts val="1400"/>
              <a:buNone/>
              <a:defRPr/>
            </a:lvl9pPr>
          </a:lstStyle>
          <a:p>
            <a:endParaRPr/>
          </a:p>
        </p:txBody>
      </p:sp>
      <p:pic>
        <p:nvPicPr>
          <p:cNvPr id="273" name="Google Shape;273;p35"/>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274" name="Google Shape;274;p35"/>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5914692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matchingName="13_2 Column Image | 3 Line Title">
  <p:cSld name="13_2 Column Image | 3 Line Title">
    <p:bg>
      <p:bgPr>
        <a:solidFill>
          <a:schemeClr val="lt1"/>
        </a:solidFill>
        <a:effectLst/>
      </p:bgPr>
    </p:bg>
    <p:spTree>
      <p:nvGrpSpPr>
        <p:cNvPr id="1" name="Shape 275"/>
        <p:cNvGrpSpPr/>
        <p:nvPr/>
      </p:nvGrpSpPr>
      <p:grpSpPr>
        <a:xfrm>
          <a:off x="0" y="0"/>
          <a:ext cx="0" cy="0"/>
          <a:chOff x="0" y="0"/>
          <a:chExt cx="0" cy="0"/>
        </a:xfrm>
      </p:grpSpPr>
      <p:sp>
        <p:nvSpPr>
          <p:cNvPr id="276" name="Google Shape;276;p36"/>
          <p:cNvSpPr>
            <a:spLocks noGrp="1"/>
          </p:cNvSpPr>
          <p:nvPr>
            <p:ph type="pic" idx="2"/>
          </p:nvPr>
        </p:nvSpPr>
        <p:spPr>
          <a:xfrm>
            <a:off x="6340525" y="1164400"/>
            <a:ext cx="5445600" cy="4568400"/>
          </a:xfrm>
          <a:prstGeom prst="rect">
            <a:avLst/>
          </a:prstGeom>
          <a:noFill/>
          <a:ln>
            <a:noFill/>
          </a:ln>
        </p:spPr>
      </p:sp>
      <p:sp>
        <p:nvSpPr>
          <p:cNvPr id="277" name="Google Shape;277;p36"/>
          <p:cNvSpPr txBox="1">
            <a:spLocks noGrp="1"/>
          </p:cNvSpPr>
          <p:nvPr>
            <p:ph type="subTitle" idx="1"/>
          </p:nvPr>
        </p:nvSpPr>
        <p:spPr>
          <a:xfrm>
            <a:off x="457200" y="713932"/>
            <a:ext cx="3311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sp>
        <p:nvSpPr>
          <p:cNvPr id="278" name="Google Shape;278;p36"/>
          <p:cNvSpPr txBox="1">
            <a:spLocks noGrp="1"/>
          </p:cNvSpPr>
          <p:nvPr>
            <p:ph type="title"/>
          </p:nvPr>
        </p:nvSpPr>
        <p:spPr>
          <a:xfrm>
            <a:off x="457200" y="1048160"/>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1800"/>
              <a:buNone/>
              <a:defRPr sz="24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sp>
        <p:nvSpPr>
          <p:cNvPr id="279" name="Google Shape;279;p36"/>
          <p:cNvSpPr txBox="1">
            <a:spLocks noGrp="1"/>
          </p:cNvSpPr>
          <p:nvPr>
            <p:ph type="subTitle" idx="3"/>
          </p:nvPr>
        </p:nvSpPr>
        <p:spPr>
          <a:xfrm>
            <a:off x="457200" y="2575900"/>
            <a:ext cx="5445600" cy="3156800"/>
          </a:xfrm>
          <a:prstGeom prst="rect">
            <a:avLst/>
          </a:prstGeom>
        </p:spPr>
        <p:txBody>
          <a:bodyPr spcFirstLastPara="1" wrap="square" lIns="0" tIns="0" rIns="68575" bIns="68575" anchor="t" anchorCtr="0">
            <a:normAutofit/>
          </a:bodyPr>
          <a:lstStyle>
            <a:lvl1pPr lvl="0" rtl="0">
              <a:lnSpc>
                <a:spcPct val="120000"/>
              </a:lnSpc>
              <a:spcBef>
                <a:spcPts val="0"/>
              </a:spcBef>
              <a:spcAft>
                <a:spcPts val="0"/>
              </a:spcAft>
              <a:buClr>
                <a:srgbClr val="00344D"/>
              </a:buClr>
              <a:buSzPts val="900"/>
              <a:buNone/>
              <a:defRPr sz="1200">
                <a:solidFill>
                  <a:srgbClr val="00344D"/>
                </a:solidFill>
              </a:defRPr>
            </a:lvl1pPr>
            <a:lvl2pPr lvl="1" rtl="0">
              <a:lnSpc>
                <a:spcPct val="120000"/>
              </a:lnSpc>
              <a:spcBef>
                <a:spcPts val="0"/>
              </a:spcBef>
              <a:spcAft>
                <a:spcPts val="0"/>
              </a:spcAft>
              <a:buSzPts val="1100"/>
              <a:buNone/>
              <a:defRPr/>
            </a:lvl2pPr>
            <a:lvl3pPr lvl="2" rtl="0">
              <a:lnSpc>
                <a:spcPct val="120000"/>
              </a:lnSpc>
              <a:spcBef>
                <a:spcPts val="0"/>
              </a:spcBef>
              <a:spcAft>
                <a:spcPts val="0"/>
              </a:spcAft>
              <a:buSzPts val="1500"/>
              <a:buNone/>
              <a:defRPr/>
            </a:lvl3pPr>
            <a:lvl4pPr lvl="3" rtl="0">
              <a:lnSpc>
                <a:spcPct val="120000"/>
              </a:lnSpc>
              <a:spcBef>
                <a:spcPts val="0"/>
              </a:spcBef>
              <a:spcAft>
                <a:spcPts val="0"/>
              </a:spcAft>
              <a:buSzPts val="1400"/>
              <a:buNone/>
              <a:defRPr/>
            </a:lvl4pPr>
            <a:lvl5pPr lvl="4" rtl="0">
              <a:lnSpc>
                <a:spcPct val="120000"/>
              </a:lnSpc>
              <a:spcBef>
                <a:spcPts val="0"/>
              </a:spcBef>
              <a:spcAft>
                <a:spcPts val="0"/>
              </a:spcAft>
              <a:buSzPts val="1400"/>
              <a:buNone/>
              <a:defRPr/>
            </a:lvl5pPr>
            <a:lvl6pPr lvl="5" rtl="0">
              <a:lnSpc>
                <a:spcPct val="120000"/>
              </a:lnSpc>
              <a:spcBef>
                <a:spcPts val="0"/>
              </a:spcBef>
              <a:spcAft>
                <a:spcPts val="0"/>
              </a:spcAft>
              <a:buSzPts val="1400"/>
              <a:buNone/>
              <a:defRPr/>
            </a:lvl6pPr>
            <a:lvl7pPr lvl="6" rtl="0">
              <a:lnSpc>
                <a:spcPct val="120000"/>
              </a:lnSpc>
              <a:spcBef>
                <a:spcPts val="0"/>
              </a:spcBef>
              <a:spcAft>
                <a:spcPts val="0"/>
              </a:spcAft>
              <a:buSzPts val="1400"/>
              <a:buNone/>
              <a:defRPr/>
            </a:lvl7pPr>
            <a:lvl8pPr lvl="7" rtl="0">
              <a:lnSpc>
                <a:spcPct val="120000"/>
              </a:lnSpc>
              <a:spcBef>
                <a:spcPts val="0"/>
              </a:spcBef>
              <a:spcAft>
                <a:spcPts val="0"/>
              </a:spcAft>
              <a:buSzPts val="1400"/>
              <a:buNone/>
              <a:defRPr/>
            </a:lvl8pPr>
            <a:lvl9pPr lvl="8" rtl="0">
              <a:lnSpc>
                <a:spcPct val="120000"/>
              </a:lnSpc>
              <a:spcBef>
                <a:spcPts val="0"/>
              </a:spcBef>
              <a:spcAft>
                <a:spcPts val="0"/>
              </a:spcAft>
              <a:buSzPts val="1400"/>
              <a:buNone/>
              <a:defRPr/>
            </a:lvl9pPr>
          </a:lstStyle>
          <a:p>
            <a:endParaRPr/>
          </a:p>
        </p:txBody>
      </p:sp>
      <p:pic>
        <p:nvPicPr>
          <p:cNvPr id="280" name="Google Shape;280;p36"/>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281" name="Google Shape;281;p36"/>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2796841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14_2 Column Copy | 1 Line Title">
  <p:cSld name="14_2 Column Copy | 1 Line Title">
    <p:spTree>
      <p:nvGrpSpPr>
        <p:cNvPr id="1" name="Shape 282"/>
        <p:cNvGrpSpPr/>
        <p:nvPr/>
      </p:nvGrpSpPr>
      <p:grpSpPr>
        <a:xfrm>
          <a:off x="0" y="0"/>
          <a:ext cx="0" cy="0"/>
          <a:chOff x="0" y="0"/>
          <a:chExt cx="0" cy="0"/>
        </a:xfrm>
      </p:grpSpPr>
      <p:cxnSp>
        <p:nvCxnSpPr>
          <p:cNvPr id="283" name="Google Shape;283;p37"/>
          <p:cNvCxnSpPr/>
          <p:nvPr/>
        </p:nvCxnSpPr>
        <p:spPr>
          <a:xfrm>
            <a:off x="6121063" y="2318975"/>
            <a:ext cx="0" cy="3538000"/>
          </a:xfrm>
          <a:prstGeom prst="straightConnector1">
            <a:avLst/>
          </a:prstGeom>
          <a:noFill/>
          <a:ln w="9525" cap="flat" cmpd="sng">
            <a:solidFill>
              <a:srgbClr val="008099"/>
            </a:solidFill>
            <a:prstDash val="solid"/>
            <a:round/>
            <a:headEnd type="none" w="med" len="med"/>
            <a:tailEnd type="none" w="med" len="med"/>
          </a:ln>
        </p:spPr>
      </p:cxnSp>
      <p:sp>
        <p:nvSpPr>
          <p:cNvPr id="284" name="Google Shape;284;p37"/>
          <p:cNvSpPr txBox="1">
            <a:spLocks noGrp="1"/>
          </p:cNvSpPr>
          <p:nvPr>
            <p:ph type="subTitle" idx="1"/>
          </p:nvPr>
        </p:nvSpPr>
        <p:spPr>
          <a:xfrm>
            <a:off x="457200" y="2329249"/>
            <a:ext cx="54368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285" name="Google Shape;285;p37"/>
          <p:cNvSpPr txBox="1">
            <a:spLocks noGrp="1"/>
          </p:cNvSpPr>
          <p:nvPr>
            <p:ph type="subTitle" idx="2"/>
          </p:nvPr>
        </p:nvSpPr>
        <p:spPr>
          <a:xfrm>
            <a:off x="457200" y="2652736"/>
            <a:ext cx="54368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286" name="Google Shape;286;p37"/>
          <p:cNvSpPr txBox="1">
            <a:spLocks noGrp="1"/>
          </p:cNvSpPr>
          <p:nvPr>
            <p:ph type="subTitle" idx="3"/>
          </p:nvPr>
        </p:nvSpPr>
        <p:spPr>
          <a:xfrm>
            <a:off x="6348025" y="2326571"/>
            <a:ext cx="54368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287" name="Google Shape;287;p37"/>
          <p:cNvSpPr txBox="1">
            <a:spLocks noGrp="1"/>
          </p:cNvSpPr>
          <p:nvPr>
            <p:ph type="subTitle" idx="4"/>
          </p:nvPr>
        </p:nvSpPr>
        <p:spPr>
          <a:xfrm>
            <a:off x="6348025" y="2648861"/>
            <a:ext cx="54368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288" name="Google Shape;288;p37"/>
          <p:cNvSpPr txBox="1">
            <a:spLocks noGrp="1"/>
          </p:cNvSpPr>
          <p:nvPr>
            <p:ph type="subTitle" idx="5"/>
          </p:nvPr>
        </p:nvSpPr>
        <p:spPr>
          <a:xfrm>
            <a:off x="457200" y="713932"/>
            <a:ext cx="3311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sp>
        <p:nvSpPr>
          <p:cNvPr id="289" name="Google Shape;289;p37"/>
          <p:cNvSpPr txBox="1">
            <a:spLocks noGrp="1"/>
          </p:cNvSpPr>
          <p:nvPr>
            <p:ph type="title"/>
          </p:nvPr>
        </p:nvSpPr>
        <p:spPr>
          <a:xfrm>
            <a:off x="457200" y="1048160"/>
            <a:ext cx="5445600" cy="443198"/>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800"/>
              <a:buNone/>
              <a:defRPr sz="24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pic>
        <p:nvPicPr>
          <p:cNvPr id="290" name="Google Shape;290;p37"/>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291" name="Google Shape;291;p37"/>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18037138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15_2 Column Copy | 2 Line Title">
  <p:cSld name="15_2 Column Copy | 2 Line Title">
    <p:spTree>
      <p:nvGrpSpPr>
        <p:cNvPr id="1" name="Shape 292"/>
        <p:cNvGrpSpPr/>
        <p:nvPr/>
      </p:nvGrpSpPr>
      <p:grpSpPr>
        <a:xfrm>
          <a:off x="0" y="0"/>
          <a:ext cx="0" cy="0"/>
          <a:chOff x="0" y="0"/>
          <a:chExt cx="0" cy="0"/>
        </a:xfrm>
      </p:grpSpPr>
      <p:sp>
        <p:nvSpPr>
          <p:cNvPr id="293" name="Google Shape;293;p38"/>
          <p:cNvSpPr txBox="1">
            <a:spLocks noGrp="1"/>
          </p:cNvSpPr>
          <p:nvPr>
            <p:ph type="subTitle" idx="1"/>
          </p:nvPr>
        </p:nvSpPr>
        <p:spPr>
          <a:xfrm>
            <a:off x="457200" y="713932"/>
            <a:ext cx="3311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sp>
        <p:nvSpPr>
          <p:cNvPr id="294" name="Google Shape;294;p38"/>
          <p:cNvSpPr txBox="1">
            <a:spLocks noGrp="1"/>
          </p:cNvSpPr>
          <p:nvPr>
            <p:ph type="title"/>
          </p:nvPr>
        </p:nvSpPr>
        <p:spPr>
          <a:xfrm>
            <a:off x="457200" y="1048160"/>
            <a:ext cx="5445600" cy="82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1800"/>
              <a:buNone/>
              <a:defRPr sz="24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cxnSp>
        <p:nvCxnSpPr>
          <p:cNvPr id="295" name="Google Shape;295;p38"/>
          <p:cNvCxnSpPr/>
          <p:nvPr/>
        </p:nvCxnSpPr>
        <p:spPr>
          <a:xfrm>
            <a:off x="6121063" y="2520825"/>
            <a:ext cx="0" cy="3349600"/>
          </a:xfrm>
          <a:prstGeom prst="straightConnector1">
            <a:avLst/>
          </a:prstGeom>
          <a:noFill/>
          <a:ln w="9525" cap="flat" cmpd="sng">
            <a:solidFill>
              <a:srgbClr val="008099"/>
            </a:solidFill>
            <a:prstDash val="solid"/>
            <a:round/>
            <a:headEnd type="none" w="med" len="med"/>
            <a:tailEnd type="none" w="med" len="med"/>
          </a:ln>
        </p:spPr>
      </p:cxnSp>
      <p:sp>
        <p:nvSpPr>
          <p:cNvPr id="296" name="Google Shape;296;p38"/>
          <p:cNvSpPr txBox="1">
            <a:spLocks noGrp="1"/>
          </p:cNvSpPr>
          <p:nvPr>
            <p:ph type="subTitle" idx="2"/>
          </p:nvPr>
        </p:nvSpPr>
        <p:spPr>
          <a:xfrm>
            <a:off x="457200" y="2531100"/>
            <a:ext cx="54368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297" name="Google Shape;297;p38"/>
          <p:cNvSpPr txBox="1">
            <a:spLocks noGrp="1"/>
          </p:cNvSpPr>
          <p:nvPr>
            <p:ph type="subTitle" idx="3"/>
          </p:nvPr>
        </p:nvSpPr>
        <p:spPr>
          <a:xfrm>
            <a:off x="457200" y="2854589"/>
            <a:ext cx="54368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298" name="Google Shape;298;p38"/>
          <p:cNvSpPr txBox="1">
            <a:spLocks noGrp="1"/>
          </p:cNvSpPr>
          <p:nvPr>
            <p:ph type="subTitle" idx="4"/>
          </p:nvPr>
        </p:nvSpPr>
        <p:spPr>
          <a:xfrm>
            <a:off x="6348025" y="2528421"/>
            <a:ext cx="54368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299" name="Google Shape;299;p38"/>
          <p:cNvSpPr txBox="1">
            <a:spLocks noGrp="1"/>
          </p:cNvSpPr>
          <p:nvPr>
            <p:ph type="subTitle" idx="5"/>
          </p:nvPr>
        </p:nvSpPr>
        <p:spPr>
          <a:xfrm>
            <a:off x="6348025" y="2850715"/>
            <a:ext cx="54368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pic>
        <p:nvPicPr>
          <p:cNvPr id="300" name="Google Shape;300;p38"/>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301" name="Google Shape;301;p38"/>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51138121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16_2 Column Copy | 3 Line Title">
  <p:cSld name="16_2 Column Copy | 3 Line Title">
    <p:spTree>
      <p:nvGrpSpPr>
        <p:cNvPr id="1" name="Shape 302"/>
        <p:cNvGrpSpPr/>
        <p:nvPr/>
      </p:nvGrpSpPr>
      <p:grpSpPr>
        <a:xfrm>
          <a:off x="0" y="0"/>
          <a:ext cx="0" cy="0"/>
          <a:chOff x="0" y="0"/>
          <a:chExt cx="0" cy="0"/>
        </a:xfrm>
      </p:grpSpPr>
      <p:sp>
        <p:nvSpPr>
          <p:cNvPr id="303" name="Google Shape;303;p39"/>
          <p:cNvSpPr txBox="1">
            <a:spLocks noGrp="1"/>
          </p:cNvSpPr>
          <p:nvPr>
            <p:ph type="subTitle" idx="1"/>
          </p:nvPr>
        </p:nvSpPr>
        <p:spPr>
          <a:xfrm>
            <a:off x="457200" y="713932"/>
            <a:ext cx="3311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sp>
        <p:nvSpPr>
          <p:cNvPr id="304" name="Google Shape;304;p39"/>
          <p:cNvSpPr txBox="1">
            <a:spLocks noGrp="1"/>
          </p:cNvSpPr>
          <p:nvPr>
            <p:ph type="title"/>
          </p:nvPr>
        </p:nvSpPr>
        <p:spPr>
          <a:xfrm>
            <a:off x="457200" y="1048160"/>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1800"/>
              <a:buNone/>
              <a:defRPr sz="24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cxnSp>
        <p:nvCxnSpPr>
          <p:cNvPr id="305" name="Google Shape;305;p39"/>
          <p:cNvCxnSpPr/>
          <p:nvPr/>
        </p:nvCxnSpPr>
        <p:spPr>
          <a:xfrm>
            <a:off x="6121063" y="2937444"/>
            <a:ext cx="0" cy="2932800"/>
          </a:xfrm>
          <a:prstGeom prst="straightConnector1">
            <a:avLst/>
          </a:prstGeom>
          <a:noFill/>
          <a:ln w="9525" cap="flat" cmpd="sng">
            <a:solidFill>
              <a:srgbClr val="008099"/>
            </a:solidFill>
            <a:prstDash val="solid"/>
            <a:round/>
            <a:headEnd type="none" w="med" len="med"/>
            <a:tailEnd type="none" w="med" len="med"/>
          </a:ln>
        </p:spPr>
      </p:cxnSp>
      <p:sp>
        <p:nvSpPr>
          <p:cNvPr id="306" name="Google Shape;306;p39"/>
          <p:cNvSpPr txBox="1">
            <a:spLocks noGrp="1"/>
          </p:cNvSpPr>
          <p:nvPr>
            <p:ph type="subTitle" idx="2"/>
          </p:nvPr>
        </p:nvSpPr>
        <p:spPr>
          <a:xfrm>
            <a:off x="457200" y="2947719"/>
            <a:ext cx="54368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307" name="Google Shape;307;p39"/>
          <p:cNvSpPr txBox="1">
            <a:spLocks noGrp="1"/>
          </p:cNvSpPr>
          <p:nvPr>
            <p:ph type="subTitle" idx="3"/>
          </p:nvPr>
        </p:nvSpPr>
        <p:spPr>
          <a:xfrm>
            <a:off x="457200" y="3271213"/>
            <a:ext cx="54368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308" name="Google Shape;308;p39"/>
          <p:cNvSpPr txBox="1">
            <a:spLocks noGrp="1"/>
          </p:cNvSpPr>
          <p:nvPr>
            <p:ph type="subTitle" idx="4"/>
          </p:nvPr>
        </p:nvSpPr>
        <p:spPr>
          <a:xfrm>
            <a:off x="6348025" y="2945040"/>
            <a:ext cx="54368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309" name="Google Shape;309;p39"/>
          <p:cNvSpPr txBox="1">
            <a:spLocks noGrp="1"/>
          </p:cNvSpPr>
          <p:nvPr>
            <p:ph type="subTitle" idx="5"/>
          </p:nvPr>
        </p:nvSpPr>
        <p:spPr>
          <a:xfrm>
            <a:off x="6348025" y="3267337"/>
            <a:ext cx="54368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pic>
        <p:nvPicPr>
          <p:cNvPr id="310" name="Google Shape;310;p39"/>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311" name="Google Shape;311;p39"/>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63273512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17_2 Column Side Panel | 2 Line Title">
  <p:cSld name="17_2 Column Side Panel | 2 Line Title">
    <p:spTree>
      <p:nvGrpSpPr>
        <p:cNvPr id="1" name="Shape 312"/>
        <p:cNvGrpSpPr/>
        <p:nvPr/>
      </p:nvGrpSpPr>
      <p:grpSpPr>
        <a:xfrm>
          <a:off x="0" y="0"/>
          <a:ext cx="0" cy="0"/>
          <a:chOff x="0" y="0"/>
          <a:chExt cx="0" cy="0"/>
        </a:xfrm>
      </p:grpSpPr>
      <p:sp>
        <p:nvSpPr>
          <p:cNvPr id="313" name="Google Shape;313;p40"/>
          <p:cNvSpPr/>
          <p:nvPr/>
        </p:nvSpPr>
        <p:spPr>
          <a:xfrm>
            <a:off x="0" y="0"/>
            <a:ext cx="3917600" cy="6858000"/>
          </a:xfrm>
          <a:prstGeom prst="rect">
            <a:avLst/>
          </a:prstGeom>
          <a:solidFill>
            <a:srgbClr val="E3ECEC"/>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314" name="Google Shape;314;p40"/>
          <p:cNvSpPr txBox="1">
            <a:spLocks noGrp="1"/>
          </p:cNvSpPr>
          <p:nvPr>
            <p:ph type="subTitle" idx="1"/>
          </p:nvPr>
        </p:nvSpPr>
        <p:spPr>
          <a:xfrm>
            <a:off x="457200" y="2142115"/>
            <a:ext cx="2825200" cy="3648400"/>
          </a:xfrm>
          <a:prstGeom prst="rect">
            <a:avLst/>
          </a:prstGeom>
        </p:spPr>
        <p:txBody>
          <a:bodyPr spcFirstLastPara="1" wrap="square" lIns="0" tIns="0" rIns="68575" bIns="68575" anchor="t" anchorCtr="0">
            <a:normAutofit/>
          </a:bodyPr>
          <a:lstStyle>
            <a:lvl1pPr lvl="0" rtl="0">
              <a:lnSpc>
                <a:spcPct val="120000"/>
              </a:lnSpc>
              <a:spcBef>
                <a:spcPts val="0"/>
              </a:spcBef>
              <a:spcAft>
                <a:spcPts val="0"/>
              </a:spcAft>
              <a:buClr>
                <a:srgbClr val="00344D"/>
              </a:buClr>
              <a:buSzPts val="900"/>
              <a:buNone/>
              <a:defRPr sz="1200">
                <a:solidFill>
                  <a:srgbClr val="00344D"/>
                </a:solidFill>
              </a:defRPr>
            </a:lvl1pPr>
            <a:lvl2pPr lvl="1" rtl="0">
              <a:lnSpc>
                <a:spcPct val="120000"/>
              </a:lnSpc>
              <a:spcBef>
                <a:spcPts val="0"/>
              </a:spcBef>
              <a:spcAft>
                <a:spcPts val="0"/>
              </a:spcAft>
              <a:buSzPts val="1100"/>
              <a:buNone/>
              <a:defRPr/>
            </a:lvl2pPr>
            <a:lvl3pPr lvl="2" rtl="0">
              <a:lnSpc>
                <a:spcPct val="120000"/>
              </a:lnSpc>
              <a:spcBef>
                <a:spcPts val="0"/>
              </a:spcBef>
              <a:spcAft>
                <a:spcPts val="0"/>
              </a:spcAft>
              <a:buSzPts val="1500"/>
              <a:buNone/>
              <a:defRPr/>
            </a:lvl3pPr>
            <a:lvl4pPr lvl="3" rtl="0">
              <a:lnSpc>
                <a:spcPct val="120000"/>
              </a:lnSpc>
              <a:spcBef>
                <a:spcPts val="0"/>
              </a:spcBef>
              <a:spcAft>
                <a:spcPts val="0"/>
              </a:spcAft>
              <a:buSzPts val="1400"/>
              <a:buNone/>
              <a:defRPr/>
            </a:lvl4pPr>
            <a:lvl5pPr lvl="4" rtl="0">
              <a:lnSpc>
                <a:spcPct val="120000"/>
              </a:lnSpc>
              <a:spcBef>
                <a:spcPts val="0"/>
              </a:spcBef>
              <a:spcAft>
                <a:spcPts val="0"/>
              </a:spcAft>
              <a:buSzPts val="1400"/>
              <a:buNone/>
              <a:defRPr/>
            </a:lvl5pPr>
            <a:lvl6pPr lvl="5" rtl="0">
              <a:lnSpc>
                <a:spcPct val="120000"/>
              </a:lnSpc>
              <a:spcBef>
                <a:spcPts val="0"/>
              </a:spcBef>
              <a:spcAft>
                <a:spcPts val="0"/>
              </a:spcAft>
              <a:buSzPts val="1400"/>
              <a:buNone/>
              <a:defRPr/>
            </a:lvl6pPr>
            <a:lvl7pPr lvl="6" rtl="0">
              <a:lnSpc>
                <a:spcPct val="120000"/>
              </a:lnSpc>
              <a:spcBef>
                <a:spcPts val="0"/>
              </a:spcBef>
              <a:spcAft>
                <a:spcPts val="0"/>
              </a:spcAft>
              <a:buSzPts val="1400"/>
              <a:buNone/>
              <a:defRPr/>
            </a:lvl7pPr>
            <a:lvl8pPr lvl="7" rtl="0">
              <a:lnSpc>
                <a:spcPct val="120000"/>
              </a:lnSpc>
              <a:spcBef>
                <a:spcPts val="0"/>
              </a:spcBef>
              <a:spcAft>
                <a:spcPts val="0"/>
              </a:spcAft>
              <a:buSzPts val="1400"/>
              <a:buNone/>
              <a:defRPr/>
            </a:lvl8pPr>
            <a:lvl9pPr lvl="8" rtl="0">
              <a:lnSpc>
                <a:spcPct val="120000"/>
              </a:lnSpc>
              <a:spcBef>
                <a:spcPts val="0"/>
              </a:spcBef>
              <a:spcAft>
                <a:spcPts val="0"/>
              </a:spcAft>
              <a:buSzPts val="1400"/>
              <a:buNone/>
              <a:defRPr/>
            </a:lvl9pPr>
          </a:lstStyle>
          <a:p>
            <a:endParaRPr/>
          </a:p>
        </p:txBody>
      </p:sp>
      <p:sp>
        <p:nvSpPr>
          <p:cNvPr id="315" name="Google Shape;315;p40"/>
          <p:cNvSpPr txBox="1">
            <a:spLocks noGrp="1"/>
          </p:cNvSpPr>
          <p:nvPr>
            <p:ph type="subTitle" idx="2"/>
          </p:nvPr>
        </p:nvSpPr>
        <p:spPr>
          <a:xfrm>
            <a:off x="457200" y="713925"/>
            <a:ext cx="2825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sp>
        <p:nvSpPr>
          <p:cNvPr id="316" name="Google Shape;316;p40"/>
          <p:cNvSpPr txBox="1">
            <a:spLocks noGrp="1"/>
          </p:cNvSpPr>
          <p:nvPr>
            <p:ph type="title"/>
          </p:nvPr>
        </p:nvSpPr>
        <p:spPr>
          <a:xfrm>
            <a:off x="457200" y="1048151"/>
            <a:ext cx="2825200" cy="82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1800"/>
              <a:buNone/>
              <a:defRPr sz="24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sp>
        <p:nvSpPr>
          <p:cNvPr id="317" name="Google Shape;317;p40"/>
          <p:cNvSpPr txBox="1">
            <a:spLocks noGrp="1"/>
          </p:cNvSpPr>
          <p:nvPr>
            <p:ph type="subTitle" idx="3"/>
          </p:nvPr>
        </p:nvSpPr>
        <p:spPr>
          <a:xfrm>
            <a:off x="4380349" y="2194815"/>
            <a:ext cx="34608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318" name="Google Shape;318;p40"/>
          <p:cNvSpPr txBox="1">
            <a:spLocks noGrp="1"/>
          </p:cNvSpPr>
          <p:nvPr>
            <p:ph type="subTitle" idx="4"/>
          </p:nvPr>
        </p:nvSpPr>
        <p:spPr>
          <a:xfrm>
            <a:off x="4380349" y="2518305"/>
            <a:ext cx="34608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319" name="Google Shape;319;p40"/>
          <p:cNvSpPr txBox="1">
            <a:spLocks noGrp="1"/>
          </p:cNvSpPr>
          <p:nvPr>
            <p:ph type="subTitle" idx="5"/>
          </p:nvPr>
        </p:nvSpPr>
        <p:spPr>
          <a:xfrm>
            <a:off x="8303799" y="2194815"/>
            <a:ext cx="34608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320" name="Google Shape;320;p40"/>
          <p:cNvSpPr txBox="1">
            <a:spLocks noGrp="1"/>
          </p:cNvSpPr>
          <p:nvPr>
            <p:ph type="subTitle" idx="6"/>
          </p:nvPr>
        </p:nvSpPr>
        <p:spPr>
          <a:xfrm>
            <a:off x="8303799" y="2518305"/>
            <a:ext cx="34608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pic>
        <p:nvPicPr>
          <p:cNvPr id="321" name="Google Shape;321;p40"/>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322" name="Google Shape;322;p40"/>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10804940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18_2 Column Side Panel | 3 Line Title">
  <p:cSld name="18_2 Column Side Panel | 3 Line Title">
    <p:spTree>
      <p:nvGrpSpPr>
        <p:cNvPr id="1" name="Shape 323"/>
        <p:cNvGrpSpPr/>
        <p:nvPr/>
      </p:nvGrpSpPr>
      <p:grpSpPr>
        <a:xfrm>
          <a:off x="0" y="0"/>
          <a:ext cx="0" cy="0"/>
          <a:chOff x="0" y="0"/>
          <a:chExt cx="0" cy="0"/>
        </a:xfrm>
      </p:grpSpPr>
      <p:sp>
        <p:nvSpPr>
          <p:cNvPr id="324" name="Google Shape;324;p41"/>
          <p:cNvSpPr/>
          <p:nvPr/>
        </p:nvSpPr>
        <p:spPr>
          <a:xfrm>
            <a:off x="0" y="0"/>
            <a:ext cx="3917600" cy="6858000"/>
          </a:xfrm>
          <a:prstGeom prst="rect">
            <a:avLst/>
          </a:prstGeom>
          <a:solidFill>
            <a:srgbClr val="E3ECEC"/>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325" name="Google Shape;325;p41"/>
          <p:cNvSpPr txBox="1">
            <a:spLocks noGrp="1"/>
          </p:cNvSpPr>
          <p:nvPr>
            <p:ph type="subTitle" idx="1"/>
          </p:nvPr>
        </p:nvSpPr>
        <p:spPr>
          <a:xfrm>
            <a:off x="457200" y="713925"/>
            <a:ext cx="2825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sp>
        <p:nvSpPr>
          <p:cNvPr id="326" name="Google Shape;326;p41"/>
          <p:cNvSpPr txBox="1">
            <a:spLocks noGrp="1"/>
          </p:cNvSpPr>
          <p:nvPr>
            <p:ph type="subTitle" idx="2"/>
          </p:nvPr>
        </p:nvSpPr>
        <p:spPr>
          <a:xfrm>
            <a:off x="4380349" y="2540715"/>
            <a:ext cx="34608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327" name="Google Shape;327;p41"/>
          <p:cNvSpPr txBox="1">
            <a:spLocks noGrp="1"/>
          </p:cNvSpPr>
          <p:nvPr>
            <p:ph type="subTitle" idx="3"/>
          </p:nvPr>
        </p:nvSpPr>
        <p:spPr>
          <a:xfrm>
            <a:off x="4380349" y="2864205"/>
            <a:ext cx="34608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328" name="Google Shape;328;p41"/>
          <p:cNvSpPr txBox="1">
            <a:spLocks noGrp="1"/>
          </p:cNvSpPr>
          <p:nvPr>
            <p:ph type="subTitle" idx="4"/>
          </p:nvPr>
        </p:nvSpPr>
        <p:spPr>
          <a:xfrm>
            <a:off x="8303799" y="2540715"/>
            <a:ext cx="34608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329" name="Google Shape;329;p41"/>
          <p:cNvSpPr txBox="1">
            <a:spLocks noGrp="1"/>
          </p:cNvSpPr>
          <p:nvPr>
            <p:ph type="subTitle" idx="5"/>
          </p:nvPr>
        </p:nvSpPr>
        <p:spPr>
          <a:xfrm>
            <a:off x="8303799" y="2864205"/>
            <a:ext cx="34608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330" name="Google Shape;330;p41"/>
          <p:cNvSpPr txBox="1">
            <a:spLocks noGrp="1"/>
          </p:cNvSpPr>
          <p:nvPr>
            <p:ph type="title"/>
          </p:nvPr>
        </p:nvSpPr>
        <p:spPr>
          <a:xfrm>
            <a:off x="457200" y="1048151"/>
            <a:ext cx="28252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1800"/>
              <a:buNone/>
              <a:defRPr sz="24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sp>
        <p:nvSpPr>
          <p:cNvPr id="331" name="Google Shape;331;p41"/>
          <p:cNvSpPr txBox="1">
            <a:spLocks noGrp="1"/>
          </p:cNvSpPr>
          <p:nvPr>
            <p:ph type="subTitle" idx="6"/>
          </p:nvPr>
        </p:nvSpPr>
        <p:spPr>
          <a:xfrm>
            <a:off x="457200" y="2540711"/>
            <a:ext cx="2825200" cy="3309200"/>
          </a:xfrm>
          <a:prstGeom prst="rect">
            <a:avLst/>
          </a:prstGeom>
        </p:spPr>
        <p:txBody>
          <a:bodyPr spcFirstLastPara="1" wrap="square" lIns="0" tIns="0" rIns="68575" bIns="68575" anchor="t" anchorCtr="0">
            <a:normAutofit/>
          </a:bodyPr>
          <a:lstStyle>
            <a:lvl1pPr lvl="0" rtl="0">
              <a:lnSpc>
                <a:spcPct val="120000"/>
              </a:lnSpc>
              <a:spcBef>
                <a:spcPts val="0"/>
              </a:spcBef>
              <a:spcAft>
                <a:spcPts val="0"/>
              </a:spcAft>
              <a:buClr>
                <a:srgbClr val="00344D"/>
              </a:buClr>
              <a:buSzPts val="900"/>
              <a:buNone/>
              <a:defRPr sz="1200">
                <a:solidFill>
                  <a:srgbClr val="00344D"/>
                </a:solidFill>
              </a:defRPr>
            </a:lvl1pPr>
            <a:lvl2pPr lvl="1" rtl="0">
              <a:lnSpc>
                <a:spcPct val="120000"/>
              </a:lnSpc>
              <a:spcBef>
                <a:spcPts val="0"/>
              </a:spcBef>
              <a:spcAft>
                <a:spcPts val="0"/>
              </a:spcAft>
              <a:buSzPts val="1100"/>
              <a:buNone/>
              <a:defRPr/>
            </a:lvl2pPr>
            <a:lvl3pPr lvl="2" rtl="0">
              <a:lnSpc>
                <a:spcPct val="120000"/>
              </a:lnSpc>
              <a:spcBef>
                <a:spcPts val="0"/>
              </a:spcBef>
              <a:spcAft>
                <a:spcPts val="0"/>
              </a:spcAft>
              <a:buSzPts val="1500"/>
              <a:buNone/>
              <a:defRPr/>
            </a:lvl3pPr>
            <a:lvl4pPr lvl="3" rtl="0">
              <a:lnSpc>
                <a:spcPct val="120000"/>
              </a:lnSpc>
              <a:spcBef>
                <a:spcPts val="0"/>
              </a:spcBef>
              <a:spcAft>
                <a:spcPts val="0"/>
              </a:spcAft>
              <a:buSzPts val="1400"/>
              <a:buNone/>
              <a:defRPr/>
            </a:lvl4pPr>
            <a:lvl5pPr lvl="4" rtl="0">
              <a:lnSpc>
                <a:spcPct val="120000"/>
              </a:lnSpc>
              <a:spcBef>
                <a:spcPts val="0"/>
              </a:spcBef>
              <a:spcAft>
                <a:spcPts val="0"/>
              </a:spcAft>
              <a:buSzPts val="1400"/>
              <a:buNone/>
              <a:defRPr/>
            </a:lvl5pPr>
            <a:lvl6pPr lvl="5" rtl="0">
              <a:lnSpc>
                <a:spcPct val="120000"/>
              </a:lnSpc>
              <a:spcBef>
                <a:spcPts val="0"/>
              </a:spcBef>
              <a:spcAft>
                <a:spcPts val="0"/>
              </a:spcAft>
              <a:buSzPts val="1400"/>
              <a:buNone/>
              <a:defRPr/>
            </a:lvl6pPr>
            <a:lvl7pPr lvl="6" rtl="0">
              <a:lnSpc>
                <a:spcPct val="120000"/>
              </a:lnSpc>
              <a:spcBef>
                <a:spcPts val="0"/>
              </a:spcBef>
              <a:spcAft>
                <a:spcPts val="0"/>
              </a:spcAft>
              <a:buSzPts val="1400"/>
              <a:buNone/>
              <a:defRPr/>
            </a:lvl7pPr>
            <a:lvl8pPr lvl="7" rtl="0">
              <a:lnSpc>
                <a:spcPct val="120000"/>
              </a:lnSpc>
              <a:spcBef>
                <a:spcPts val="0"/>
              </a:spcBef>
              <a:spcAft>
                <a:spcPts val="0"/>
              </a:spcAft>
              <a:buSzPts val="1400"/>
              <a:buNone/>
              <a:defRPr/>
            </a:lvl8pPr>
            <a:lvl9pPr lvl="8" rtl="0">
              <a:lnSpc>
                <a:spcPct val="120000"/>
              </a:lnSpc>
              <a:spcBef>
                <a:spcPts val="0"/>
              </a:spcBef>
              <a:spcAft>
                <a:spcPts val="0"/>
              </a:spcAft>
              <a:buSzPts val="1400"/>
              <a:buNone/>
              <a:defRPr/>
            </a:lvl9pPr>
          </a:lstStyle>
          <a:p>
            <a:endParaRPr/>
          </a:p>
        </p:txBody>
      </p:sp>
      <p:pic>
        <p:nvPicPr>
          <p:cNvPr id="332" name="Google Shape;332;p41"/>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333" name="Google Shape;333;p41"/>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9048498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19_2 Column Copy | 1 Line Title">
  <p:cSld name="19_2 Column Copy | 1 Line Title">
    <p:spTree>
      <p:nvGrpSpPr>
        <p:cNvPr id="1" name="Shape 334"/>
        <p:cNvGrpSpPr/>
        <p:nvPr/>
      </p:nvGrpSpPr>
      <p:grpSpPr>
        <a:xfrm>
          <a:off x="0" y="0"/>
          <a:ext cx="0" cy="0"/>
          <a:chOff x="0" y="0"/>
          <a:chExt cx="0" cy="0"/>
        </a:xfrm>
      </p:grpSpPr>
      <p:cxnSp>
        <p:nvCxnSpPr>
          <p:cNvPr id="335" name="Google Shape;335;p42"/>
          <p:cNvCxnSpPr/>
          <p:nvPr/>
        </p:nvCxnSpPr>
        <p:spPr>
          <a:xfrm>
            <a:off x="4163041" y="2318975"/>
            <a:ext cx="0" cy="3538000"/>
          </a:xfrm>
          <a:prstGeom prst="straightConnector1">
            <a:avLst/>
          </a:prstGeom>
          <a:noFill/>
          <a:ln w="9525" cap="flat" cmpd="sng">
            <a:solidFill>
              <a:srgbClr val="008099"/>
            </a:solidFill>
            <a:prstDash val="solid"/>
            <a:round/>
            <a:headEnd type="none" w="med" len="med"/>
            <a:tailEnd type="none" w="med" len="med"/>
          </a:ln>
        </p:spPr>
      </p:cxnSp>
      <p:sp>
        <p:nvSpPr>
          <p:cNvPr id="336" name="Google Shape;336;p42"/>
          <p:cNvSpPr txBox="1">
            <a:spLocks noGrp="1"/>
          </p:cNvSpPr>
          <p:nvPr>
            <p:ph type="subTitle" idx="1"/>
          </p:nvPr>
        </p:nvSpPr>
        <p:spPr>
          <a:xfrm>
            <a:off x="457200" y="2329251"/>
            <a:ext cx="33112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337" name="Google Shape;337;p42"/>
          <p:cNvSpPr txBox="1">
            <a:spLocks noGrp="1"/>
          </p:cNvSpPr>
          <p:nvPr>
            <p:ph type="subTitle" idx="2"/>
          </p:nvPr>
        </p:nvSpPr>
        <p:spPr>
          <a:xfrm>
            <a:off x="457200" y="2645581"/>
            <a:ext cx="33112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338" name="Google Shape;338;p42"/>
          <p:cNvSpPr txBox="1">
            <a:spLocks noGrp="1"/>
          </p:cNvSpPr>
          <p:nvPr>
            <p:ph type="subTitle" idx="3"/>
          </p:nvPr>
        </p:nvSpPr>
        <p:spPr>
          <a:xfrm>
            <a:off x="4396775" y="2326575"/>
            <a:ext cx="33112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339" name="Google Shape;339;p42"/>
          <p:cNvSpPr txBox="1">
            <a:spLocks noGrp="1"/>
          </p:cNvSpPr>
          <p:nvPr>
            <p:ph type="subTitle" idx="4"/>
          </p:nvPr>
        </p:nvSpPr>
        <p:spPr>
          <a:xfrm>
            <a:off x="4396775" y="2641847"/>
            <a:ext cx="33112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340" name="Google Shape;340;p42"/>
          <p:cNvSpPr txBox="1">
            <a:spLocks noGrp="1"/>
          </p:cNvSpPr>
          <p:nvPr>
            <p:ph type="subTitle" idx="5"/>
          </p:nvPr>
        </p:nvSpPr>
        <p:spPr>
          <a:xfrm>
            <a:off x="457200" y="713932"/>
            <a:ext cx="3311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sp>
        <p:nvSpPr>
          <p:cNvPr id="341" name="Google Shape;341;p42"/>
          <p:cNvSpPr txBox="1">
            <a:spLocks noGrp="1"/>
          </p:cNvSpPr>
          <p:nvPr>
            <p:ph type="title"/>
          </p:nvPr>
        </p:nvSpPr>
        <p:spPr>
          <a:xfrm>
            <a:off x="457200" y="1048160"/>
            <a:ext cx="5445600" cy="443198"/>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800"/>
              <a:buNone/>
              <a:defRPr sz="24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cxnSp>
        <p:nvCxnSpPr>
          <p:cNvPr id="342" name="Google Shape;342;p42"/>
          <p:cNvCxnSpPr/>
          <p:nvPr/>
        </p:nvCxnSpPr>
        <p:spPr>
          <a:xfrm>
            <a:off x="8058716" y="2318975"/>
            <a:ext cx="0" cy="3538000"/>
          </a:xfrm>
          <a:prstGeom prst="straightConnector1">
            <a:avLst/>
          </a:prstGeom>
          <a:noFill/>
          <a:ln w="9525" cap="flat" cmpd="sng">
            <a:solidFill>
              <a:srgbClr val="008099"/>
            </a:solidFill>
            <a:prstDash val="solid"/>
            <a:round/>
            <a:headEnd type="none" w="med" len="med"/>
            <a:tailEnd type="none" w="med" len="med"/>
          </a:ln>
        </p:spPr>
      </p:cxnSp>
      <p:sp>
        <p:nvSpPr>
          <p:cNvPr id="343" name="Google Shape;343;p42"/>
          <p:cNvSpPr txBox="1">
            <a:spLocks noGrp="1"/>
          </p:cNvSpPr>
          <p:nvPr>
            <p:ph type="subTitle" idx="6"/>
          </p:nvPr>
        </p:nvSpPr>
        <p:spPr>
          <a:xfrm>
            <a:off x="8336351" y="2326575"/>
            <a:ext cx="33112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344" name="Google Shape;344;p42"/>
          <p:cNvSpPr txBox="1">
            <a:spLocks noGrp="1"/>
          </p:cNvSpPr>
          <p:nvPr>
            <p:ph type="subTitle" idx="7"/>
          </p:nvPr>
        </p:nvSpPr>
        <p:spPr>
          <a:xfrm>
            <a:off x="8336351" y="2641847"/>
            <a:ext cx="33112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pic>
        <p:nvPicPr>
          <p:cNvPr id="345" name="Google Shape;345;p42"/>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346" name="Google Shape;346;p42"/>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4926397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F516FD-E4AF-4BA2-902A-DA4674655726}"/>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07F0F480-E13D-4322-ADF4-56769DC5AFF3}"/>
              </a:ext>
            </a:extLst>
          </p:cNvPr>
          <p:cNvSpPr>
            <a:spLocks noGrp="1"/>
          </p:cNvSpPr>
          <p:nvPr>
            <p:ph type="title" hasCustomPrompt="1"/>
          </p:nvPr>
        </p:nvSpPr>
        <p:spPr>
          <a:xfrm>
            <a:off x="1249680" y="190500"/>
            <a:ext cx="10036292" cy="773776"/>
          </a:xfrm>
        </p:spPr>
        <p:txBody>
          <a:bodyPr anchor="ctr"/>
          <a:lstStyle>
            <a:lvl1pPr algn="r">
              <a:lnSpc>
                <a:spcPct val="100000"/>
              </a:lnSpc>
              <a:defRPr spc="-20" baseline="0">
                <a:solidFill>
                  <a:schemeClr val="bg1"/>
                </a:solidFill>
              </a:defRPr>
            </a:lvl1pPr>
          </a:lstStyle>
          <a:p>
            <a:r>
              <a:rPr lang="en-US"/>
              <a:t>Click to add title</a:t>
            </a:r>
          </a:p>
        </p:txBody>
      </p:sp>
      <p:sp>
        <p:nvSpPr>
          <p:cNvPr id="12" name="Text Placeholder 30">
            <a:extLst>
              <a:ext uri="{FF2B5EF4-FFF2-40B4-BE49-F238E27FC236}">
                <a16:creationId xmlns:a16="http://schemas.microsoft.com/office/drawing/2014/main" id="{7F0BA818-CA3B-46FD-9A79-7BDC1D9CA710}"/>
              </a:ext>
            </a:extLst>
          </p:cNvPr>
          <p:cNvSpPr>
            <a:spLocks noGrp="1"/>
          </p:cNvSpPr>
          <p:nvPr>
            <p:ph type="body" sz="quarter" idx="14" hasCustomPrompt="1"/>
          </p:nvPr>
        </p:nvSpPr>
        <p:spPr>
          <a:xfrm>
            <a:off x="1209243" y="1764139"/>
            <a:ext cx="4756714"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7" name="Text Placeholder 15">
            <a:extLst>
              <a:ext uri="{FF2B5EF4-FFF2-40B4-BE49-F238E27FC236}">
                <a16:creationId xmlns:a16="http://schemas.microsoft.com/office/drawing/2014/main" id="{4EAD007E-B9BB-4C9F-BDC8-127A77F0F96D}"/>
              </a:ext>
            </a:extLst>
          </p:cNvPr>
          <p:cNvSpPr>
            <a:spLocks noGrp="1"/>
          </p:cNvSpPr>
          <p:nvPr>
            <p:ph type="body" sz="quarter" idx="17" hasCustomPrompt="1"/>
          </p:nvPr>
        </p:nvSpPr>
        <p:spPr>
          <a:xfrm>
            <a:off x="1209243" y="2374900"/>
            <a:ext cx="4756714" cy="3365500"/>
          </a:xfrm>
        </p:spPr>
        <p:txBody>
          <a:bodyPr>
            <a:normAutofit/>
          </a:bodyPr>
          <a:lstStyle>
            <a:lvl1pPr>
              <a:defRPr sz="2000"/>
            </a:lvl1pPr>
          </a:lstStyle>
          <a:p>
            <a:pPr lvl="0"/>
            <a:r>
              <a:rPr lang="en-US"/>
              <a:t>Click to add text</a:t>
            </a:r>
          </a:p>
        </p:txBody>
      </p:sp>
      <p:sp>
        <p:nvSpPr>
          <p:cNvPr id="14" name="Text Placeholder 30">
            <a:extLst>
              <a:ext uri="{FF2B5EF4-FFF2-40B4-BE49-F238E27FC236}">
                <a16:creationId xmlns:a16="http://schemas.microsoft.com/office/drawing/2014/main" id="{9ECBA1DE-781A-4AA7-86CA-0EBE52A9B417}"/>
              </a:ext>
            </a:extLst>
          </p:cNvPr>
          <p:cNvSpPr>
            <a:spLocks noGrp="1"/>
          </p:cNvSpPr>
          <p:nvPr>
            <p:ph type="body" sz="quarter" idx="16" hasCustomPrompt="1"/>
          </p:nvPr>
        </p:nvSpPr>
        <p:spPr>
          <a:xfrm>
            <a:off x="6257467" y="1764031"/>
            <a:ext cx="4756714"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8" name="Text Placeholder 15">
            <a:extLst>
              <a:ext uri="{FF2B5EF4-FFF2-40B4-BE49-F238E27FC236}">
                <a16:creationId xmlns:a16="http://schemas.microsoft.com/office/drawing/2014/main" id="{53A9CA10-3BBC-41E7-A34E-C6CCFEC8205E}"/>
              </a:ext>
            </a:extLst>
          </p:cNvPr>
          <p:cNvSpPr>
            <a:spLocks noGrp="1"/>
          </p:cNvSpPr>
          <p:nvPr>
            <p:ph type="body" sz="quarter" idx="18" hasCustomPrompt="1"/>
          </p:nvPr>
        </p:nvSpPr>
        <p:spPr>
          <a:xfrm>
            <a:off x="6257467" y="2374900"/>
            <a:ext cx="4756714" cy="3365500"/>
          </a:xfrm>
        </p:spPr>
        <p:txBody>
          <a:bodyPr>
            <a:normAutofit/>
          </a:bodyPr>
          <a:lstStyle>
            <a:lvl1pPr>
              <a:defRPr sz="2000"/>
            </a:lvl1pPr>
          </a:lstStyle>
          <a:p>
            <a:pPr lvl="0"/>
            <a:r>
              <a:rPr lang="en-US"/>
              <a:t>Click to add text</a:t>
            </a:r>
          </a:p>
        </p:txBody>
      </p:sp>
      <p:sp>
        <p:nvSpPr>
          <p:cNvPr id="6" name="Footer Placeholder 4">
            <a:extLst>
              <a:ext uri="{FF2B5EF4-FFF2-40B4-BE49-F238E27FC236}">
                <a16:creationId xmlns:a16="http://schemas.microsoft.com/office/drawing/2014/main" id="{27F3D4E9-1171-434D-AA71-EA27F72E0D99}"/>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Presentation title</a:t>
            </a:r>
          </a:p>
        </p:txBody>
      </p:sp>
      <p:sp>
        <p:nvSpPr>
          <p:cNvPr id="7" name="Date Placeholder 3">
            <a:extLst>
              <a:ext uri="{FF2B5EF4-FFF2-40B4-BE49-F238E27FC236}">
                <a16:creationId xmlns:a16="http://schemas.microsoft.com/office/drawing/2014/main" id="{57A29A0D-15CB-4460-9435-7E7D645346A5}"/>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8" name="Slide Number Placeholder 5">
            <a:extLst>
              <a:ext uri="{FF2B5EF4-FFF2-40B4-BE49-F238E27FC236}">
                <a16:creationId xmlns:a16="http://schemas.microsoft.com/office/drawing/2014/main" id="{8B6F95C2-7834-44D3-B93B-79D944E1283C}"/>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52086202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20_2 Column Copy | 2 Line Title">
  <p:cSld name="20_2 Column Copy | 2 Line Title">
    <p:spTree>
      <p:nvGrpSpPr>
        <p:cNvPr id="1" name="Shape 347"/>
        <p:cNvGrpSpPr/>
        <p:nvPr/>
      </p:nvGrpSpPr>
      <p:grpSpPr>
        <a:xfrm>
          <a:off x="0" y="0"/>
          <a:ext cx="0" cy="0"/>
          <a:chOff x="0" y="0"/>
          <a:chExt cx="0" cy="0"/>
        </a:xfrm>
      </p:grpSpPr>
      <p:sp>
        <p:nvSpPr>
          <p:cNvPr id="348" name="Google Shape;348;p43"/>
          <p:cNvSpPr txBox="1">
            <a:spLocks noGrp="1"/>
          </p:cNvSpPr>
          <p:nvPr>
            <p:ph type="subTitle" idx="1"/>
          </p:nvPr>
        </p:nvSpPr>
        <p:spPr>
          <a:xfrm>
            <a:off x="457200" y="713932"/>
            <a:ext cx="3311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sp>
        <p:nvSpPr>
          <p:cNvPr id="349" name="Google Shape;349;p43"/>
          <p:cNvSpPr txBox="1">
            <a:spLocks noGrp="1"/>
          </p:cNvSpPr>
          <p:nvPr>
            <p:ph type="title"/>
          </p:nvPr>
        </p:nvSpPr>
        <p:spPr>
          <a:xfrm>
            <a:off x="457200" y="1048160"/>
            <a:ext cx="5445600" cy="82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1800"/>
              <a:buNone/>
              <a:defRPr sz="24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cxnSp>
        <p:nvCxnSpPr>
          <p:cNvPr id="350" name="Google Shape;350;p43"/>
          <p:cNvCxnSpPr/>
          <p:nvPr/>
        </p:nvCxnSpPr>
        <p:spPr>
          <a:xfrm>
            <a:off x="4163051" y="2505100"/>
            <a:ext cx="0" cy="3352000"/>
          </a:xfrm>
          <a:prstGeom prst="straightConnector1">
            <a:avLst/>
          </a:prstGeom>
          <a:noFill/>
          <a:ln w="9525" cap="flat" cmpd="sng">
            <a:solidFill>
              <a:srgbClr val="008099"/>
            </a:solidFill>
            <a:prstDash val="solid"/>
            <a:round/>
            <a:headEnd type="none" w="med" len="med"/>
            <a:tailEnd type="none" w="med" len="med"/>
          </a:ln>
        </p:spPr>
      </p:cxnSp>
      <p:sp>
        <p:nvSpPr>
          <p:cNvPr id="351" name="Google Shape;351;p43"/>
          <p:cNvSpPr txBox="1">
            <a:spLocks noGrp="1"/>
          </p:cNvSpPr>
          <p:nvPr>
            <p:ph type="subTitle" idx="2"/>
          </p:nvPr>
        </p:nvSpPr>
        <p:spPr>
          <a:xfrm>
            <a:off x="457200" y="2515372"/>
            <a:ext cx="33112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352" name="Google Shape;352;p43"/>
          <p:cNvSpPr txBox="1">
            <a:spLocks noGrp="1"/>
          </p:cNvSpPr>
          <p:nvPr>
            <p:ph type="subTitle" idx="3"/>
          </p:nvPr>
        </p:nvSpPr>
        <p:spPr>
          <a:xfrm>
            <a:off x="457200" y="2831691"/>
            <a:ext cx="33112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353" name="Google Shape;353;p43"/>
          <p:cNvSpPr txBox="1">
            <a:spLocks noGrp="1"/>
          </p:cNvSpPr>
          <p:nvPr>
            <p:ph type="subTitle" idx="4"/>
          </p:nvPr>
        </p:nvSpPr>
        <p:spPr>
          <a:xfrm>
            <a:off x="4396775" y="2512696"/>
            <a:ext cx="33112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354" name="Google Shape;354;p43"/>
          <p:cNvSpPr txBox="1">
            <a:spLocks noGrp="1"/>
          </p:cNvSpPr>
          <p:nvPr>
            <p:ph type="subTitle" idx="5"/>
          </p:nvPr>
        </p:nvSpPr>
        <p:spPr>
          <a:xfrm>
            <a:off x="4398264" y="2893240"/>
            <a:ext cx="33112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cxnSp>
        <p:nvCxnSpPr>
          <p:cNvPr id="355" name="Google Shape;355;p43"/>
          <p:cNvCxnSpPr/>
          <p:nvPr/>
        </p:nvCxnSpPr>
        <p:spPr>
          <a:xfrm>
            <a:off x="8058725" y="2505100"/>
            <a:ext cx="0" cy="3352000"/>
          </a:xfrm>
          <a:prstGeom prst="straightConnector1">
            <a:avLst/>
          </a:prstGeom>
          <a:noFill/>
          <a:ln w="9525" cap="flat" cmpd="sng">
            <a:solidFill>
              <a:srgbClr val="008099"/>
            </a:solidFill>
            <a:prstDash val="solid"/>
            <a:round/>
            <a:headEnd type="none" w="med" len="med"/>
            <a:tailEnd type="none" w="med" len="med"/>
          </a:ln>
        </p:spPr>
      </p:cxnSp>
      <p:sp>
        <p:nvSpPr>
          <p:cNvPr id="356" name="Google Shape;356;p43"/>
          <p:cNvSpPr txBox="1">
            <a:spLocks noGrp="1"/>
          </p:cNvSpPr>
          <p:nvPr>
            <p:ph type="subTitle" idx="6"/>
          </p:nvPr>
        </p:nvSpPr>
        <p:spPr>
          <a:xfrm>
            <a:off x="8336349" y="2512696"/>
            <a:ext cx="33112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357" name="Google Shape;357;p43"/>
          <p:cNvSpPr txBox="1">
            <a:spLocks noGrp="1"/>
          </p:cNvSpPr>
          <p:nvPr>
            <p:ph type="subTitle" idx="7"/>
          </p:nvPr>
        </p:nvSpPr>
        <p:spPr>
          <a:xfrm>
            <a:off x="8336351" y="2827965"/>
            <a:ext cx="33112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pic>
        <p:nvPicPr>
          <p:cNvPr id="358" name="Google Shape;358;p43"/>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359" name="Google Shape;359;p43"/>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85132032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matchingName="21_2 Column Copy | 3 Line Title">
  <p:cSld name="21_2 Column Copy | 3 Line Title">
    <p:spTree>
      <p:nvGrpSpPr>
        <p:cNvPr id="1" name="Shape 360"/>
        <p:cNvGrpSpPr/>
        <p:nvPr/>
      </p:nvGrpSpPr>
      <p:grpSpPr>
        <a:xfrm>
          <a:off x="0" y="0"/>
          <a:ext cx="0" cy="0"/>
          <a:chOff x="0" y="0"/>
          <a:chExt cx="0" cy="0"/>
        </a:xfrm>
      </p:grpSpPr>
      <p:sp>
        <p:nvSpPr>
          <p:cNvPr id="361" name="Google Shape;361;p44"/>
          <p:cNvSpPr txBox="1">
            <a:spLocks noGrp="1"/>
          </p:cNvSpPr>
          <p:nvPr>
            <p:ph type="subTitle" idx="1"/>
          </p:nvPr>
        </p:nvSpPr>
        <p:spPr>
          <a:xfrm>
            <a:off x="457200" y="713932"/>
            <a:ext cx="3311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sp>
        <p:nvSpPr>
          <p:cNvPr id="362" name="Google Shape;362;p44"/>
          <p:cNvSpPr txBox="1">
            <a:spLocks noGrp="1"/>
          </p:cNvSpPr>
          <p:nvPr>
            <p:ph type="title"/>
          </p:nvPr>
        </p:nvSpPr>
        <p:spPr>
          <a:xfrm>
            <a:off x="457200" y="1048160"/>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1800"/>
              <a:buNone/>
              <a:defRPr sz="24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cxnSp>
        <p:nvCxnSpPr>
          <p:cNvPr id="363" name="Google Shape;363;p44"/>
          <p:cNvCxnSpPr/>
          <p:nvPr/>
        </p:nvCxnSpPr>
        <p:spPr>
          <a:xfrm>
            <a:off x="4163051" y="2935151"/>
            <a:ext cx="0" cy="2922000"/>
          </a:xfrm>
          <a:prstGeom prst="straightConnector1">
            <a:avLst/>
          </a:prstGeom>
          <a:noFill/>
          <a:ln w="9525" cap="flat" cmpd="sng">
            <a:solidFill>
              <a:srgbClr val="008099"/>
            </a:solidFill>
            <a:prstDash val="solid"/>
            <a:round/>
            <a:headEnd type="none" w="med" len="med"/>
            <a:tailEnd type="none" w="med" len="med"/>
          </a:ln>
        </p:spPr>
      </p:cxnSp>
      <p:sp>
        <p:nvSpPr>
          <p:cNvPr id="364" name="Google Shape;364;p44"/>
          <p:cNvSpPr txBox="1">
            <a:spLocks noGrp="1"/>
          </p:cNvSpPr>
          <p:nvPr>
            <p:ph type="subTitle" idx="2"/>
          </p:nvPr>
        </p:nvSpPr>
        <p:spPr>
          <a:xfrm>
            <a:off x="457200" y="2945428"/>
            <a:ext cx="33112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365" name="Google Shape;365;p44"/>
          <p:cNvSpPr txBox="1">
            <a:spLocks noGrp="1"/>
          </p:cNvSpPr>
          <p:nvPr>
            <p:ph type="subTitle" idx="3"/>
          </p:nvPr>
        </p:nvSpPr>
        <p:spPr>
          <a:xfrm>
            <a:off x="457200" y="3260961"/>
            <a:ext cx="33112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366" name="Google Shape;366;p44"/>
          <p:cNvSpPr txBox="1">
            <a:spLocks noGrp="1"/>
          </p:cNvSpPr>
          <p:nvPr>
            <p:ph type="subTitle" idx="4"/>
          </p:nvPr>
        </p:nvSpPr>
        <p:spPr>
          <a:xfrm>
            <a:off x="4396775" y="2942752"/>
            <a:ext cx="33112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367" name="Google Shape;367;p44"/>
          <p:cNvSpPr txBox="1">
            <a:spLocks noGrp="1"/>
          </p:cNvSpPr>
          <p:nvPr>
            <p:ph type="subTitle" idx="5"/>
          </p:nvPr>
        </p:nvSpPr>
        <p:spPr>
          <a:xfrm>
            <a:off x="4398264" y="3309471"/>
            <a:ext cx="33112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cxnSp>
        <p:nvCxnSpPr>
          <p:cNvPr id="368" name="Google Shape;368;p44"/>
          <p:cNvCxnSpPr/>
          <p:nvPr/>
        </p:nvCxnSpPr>
        <p:spPr>
          <a:xfrm>
            <a:off x="8058725" y="2935151"/>
            <a:ext cx="0" cy="2922000"/>
          </a:xfrm>
          <a:prstGeom prst="straightConnector1">
            <a:avLst/>
          </a:prstGeom>
          <a:noFill/>
          <a:ln w="9525" cap="flat" cmpd="sng">
            <a:solidFill>
              <a:srgbClr val="008099"/>
            </a:solidFill>
            <a:prstDash val="solid"/>
            <a:round/>
            <a:headEnd type="none" w="med" len="med"/>
            <a:tailEnd type="none" w="med" len="med"/>
          </a:ln>
        </p:spPr>
      </p:cxnSp>
      <p:sp>
        <p:nvSpPr>
          <p:cNvPr id="369" name="Google Shape;369;p44"/>
          <p:cNvSpPr txBox="1">
            <a:spLocks noGrp="1"/>
          </p:cNvSpPr>
          <p:nvPr>
            <p:ph type="subTitle" idx="6"/>
          </p:nvPr>
        </p:nvSpPr>
        <p:spPr>
          <a:xfrm>
            <a:off x="8336349" y="2942752"/>
            <a:ext cx="33112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370" name="Google Shape;370;p44"/>
          <p:cNvSpPr txBox="1">
            <a:spLocks noGrp="1"/>
          </p:cNvSpPr>
          <p:nvPr>
            <p:ph type="subTitle" idx="7"/>
          </p:nvPr>
        </p:nvSpPr>
        <p:spPr>
          <a:xfrm>
            <a:off x="8336351" y="3258017"/>
            <a:ext cx="33112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pic>
        <p:nvPicPr>
          <p:cNvPr id="371" name="Google Shape;371;p44"/>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372" name="Google Shape;372;p44"/>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67437629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matchingName="22_3 Column Side Panel | 2 Line Title">
  <p:cSld name="22_3 Column Side Panel | 2 Line Title">
    <p:spTree>
      <p:nvGrpSpPr>
        <p:cNvPr id="1" name="Shape 373"/>
        <p:cNvGrpSpPr/>
        <p:nvPr/>
      </p:nvGrpSpPr>
      <p:grpSpPr>
        <a:xfrm>
          <a:off x="0" y="0"/>
          <a:ext cx="0" cy="0"/>
          <a:chOff x="0" y="0"/>
          <a:chExt cx="0" cy="0"/>
        </a:xfrm>
      </p:grpSpPr>
      <p:sp>
        <p:nvSpPr>
          <p:cNvPr id="374" name="Google Shape;374;p45"/>
          <p:cNvSpPr/>
          <p:nvPr/>
        </p:nvSpPr>
        <p:spPr>
          <a:xfrm>
            <a:off x="0" y="0"/>
            <a:ext cx="3917600" cy="6858000"/>
          </a:xfrm>
          <a:prstGeom prst="rect">
            <a:avLst/>
          </a:prstGeom>
          <a:solidFill>
            <a:srgbClr val="E3ECEC"/>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375" name="Google Shape;375;p45"/>
          <p:cNvSpPr txBox="1">
            <a:spLocks noGrp="1"/>
          </p:cNvSpPr>
          <p:nvPr>
            <p:ph type="subTitle" idx="1"/>
          </p:nvPr>
        </p:nvSpPr>
        <p:spPr>
          <a:xfrm>
            <a:off x="4408175" y="2231500"/>
            <a:ext cx="19788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376" name="Google Shape;376;p45"/>
          <p:cNvSpPr txBox="1">
            <a:spLocks noGrp="1"/>
          </p:cNvSpPr>
          <p:nvPr>
            <p:ph type="subTitle" idx="2"/>
          </p:nvPr>
        </p:nvSpPr>
        <p:spPr>
          <a:xfrm>
            <a:off x="4408175" y="2530313"/>
            <a:ext cx="19788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377" name="Google Shape;377;p45"/>
          <p:cNvSpPr txBox="1">
            <a:spLocks noGrp="1"/>
          </p:cNvSpPr>
          <p:nvPr>
            <p:ph type="subTitle" idx="3"/>
          </p:nvPr>
        </p:nvSpPr>
        <p:spPr>
          <a:xfrm>
            <a:off x="7096600" y="2231500"/>
            <a:ext cx="19788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378" name="Google Shape;378;p45"/>
          <p:cNvSpPr txBox="1">
            <a:spLocks noGrp="1"/>
          </p:cNvSpPr>
          <p:nvPr>
            <p:ph type="subTitle" idx="4"/>
          </p:nvPr>
        </p:nvSpPr>
        <p:spPr>
          <a:xfrm>
            <a:off x="7096600" y="2530313"/>
            <a:ext cx="19788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379" name="Google Shape;379;p45"/>
          <p:cNvSpPr txBox="1">
            <a:spLocks noGrp="1"/>
          </p:cNvSpPr>
          <p:nvPr>
            <p:ph type="subTitle" idx="5"/>
          </p:nvPr>
        </p:nvSpPr>
        <p:spPr>
          <a:xfrm>
            <a:off x="9679425" y="2231500"/>
            <a:ext cx="19788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380" name="Google Shape;380;p45"/>
          <p:cNvSpPr txBox="1">
            <a:spLocks noGrp="1"/>
          </p:cNvSpPr>
          <p:nvPr>
            <p:ph type="subTitle" idx="6"/>
          </p:nvPr>
        </p:nvSpPr>
        <p:spPr>
          <a:xfrm>
            <a:off x="9679425" y="2530313"/>
            <a:ext cx="19788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381" name="Google Shape;381;p45"/>
          <p:cNvSpPr txBox="1">
            <a:spLocks noGrp="1"/>
          </p:cNvSpPr>
          <p:nvPr>
            <p:ph type="subTitle" idx="7"/>
          </p:nvPr>
        </p:nvSpPr>
        <p:spPr>
          <a:xfrm>
            <a:off x="457200" y="2177200"/>
            <a:ext cx="2825200" cy="3648400"/>
          </a:xfrm>
          <a:prstGeom prst="rect">
            <a:avLst/>
          </a:prstGeom>
        </p:spPr>
        <p:txBody>
          <a:bodyPr spcFirstLastPara="1" wrap="square" lIns="0" tIns="0" rIns="68575" bIns="68575" anchor="t" anchorCtr="0">
            <a:normAutofit/>
          </a:bodyPr>
          <a:lstStyle>
            <a:lvl1pPr lvl="0" rtl="0">
              <a:lnSpc>
                <a:spcPct val="120000"/>
              </a:lnSpc>
              <a:spcBef>
                <a:spcPts val="0"/>
              </a:spcBef>
              <a:spcAft>
                <a:spcPts val="0"/>
              </a:spcAft>
              <a:buClr>
                <a:srgbClr val="00344D"/>
              </a:buClr>
              <a:buSzPts val="900"/>
              <a:buNone/>
              <a:defRPr sz="1200">
                <a:solidFill>
                  <a:srgbClr val="00344D"/>
                </a:solidFill>
              </a:defRPr>
            </a:lvl1pPr>
            <a:lvl2pPr lvl="1" rtl="0">
              <a:lnSpc>
                <a:spcPct val="120000"/>
              </a:lnSpc>
              <a:spcBef>
                <a:spcPts val="0"/>
              </a:spcBef>
              <a:spcAft>
                <a:spcPts val="0"/>
              </a:spcAft>
              <a:buSzPts val="1100"/>
              <a:buNone/>
              <a:defRPr/>
            </a:lvl2pPr>
            <a:lvl3pPr lvl="2" rtl="0">
              <a:lnSpc>
                <a:spcPct val="120000"/>
              </a:lnSpc>
              <a:spcBef>
                <a:spcPts val="0"/>
              </a:spcBef>
              <a:spcAft>
                <a:spcPts val="0"/>
              </a:spcAft>
              <a:buSzPts val="1500"/>
              <a:buNone/>
              <a:defRPr/>
            </a:lvl3pPr>
            <a:lvl4pPr lvl="3" rtl="0">
              <a:lnSpc>
                <a:spcPct val="120000"/>
              </a:lnSpc>
              <a:spcBef>
                <a:spcPts val="0"/>
              </a:spcBef>
              <a:spcAft>
                <a:spcPts val="0"/>
              </a:spcAft>
              <a:buSzPts val="1400"/>
              <a:buNone/>
              <a:defRPr/>
            </a:lvl4pPr>
            <a:lvl5pPr lvl="4" rtl="0">
              <a:lnSpc>
                <a:spcPct val="120000"/>
              </a:lnSpc>
              <a:spcBef>
                <a:spcPts val="0"/>
              </a:spcBef>
              <a:spcAft>
                <a:spcPts val="0"/>
              </a:spcAft>
              <a:buSzPts val="1400"/>
              <a:buNone/>
              <a:defRPr/>
            </a:lvl5pPr>
            <a:lvl6pPr lvl="5" rtl="0">
              <a:lnSpc>
                <a:spcPct val="120000"/>
              </a:lnSpc>
              <a:spcBef>
                <a:spcPts val="0"/>
              </a:spcBef>
              <a:spcAft>
                <a:spcPts val="0"/>
              </a:spcAft>
              <a:buSzPts val="1400"/>
              <a:buNone/>
              <a:defRPr/>
            </a:lvl6pPr>
            <a:lvl7pPr lvl="6" rtl="0">
              <a:lnSpc>
                <a:spcPct val="120000"/>
              </a:lnSpc>
              <a:spcBef>
                <a:spcPts val="0"/>
              </a:spcBef>
              <a:spcAft>
                <a:spcPts val="0"/>
              </a:spcAft>
              <a:buSzPts val="1400"/>
              <a:buNone/>
              <a:defRPr/>
            </a:lvl7pPr>
            <a:lvl8pPr lvl="7" rtl="0">
              <a:lnSpc>
                <a:spcPct val="120000"/>
              </a:lnSpc>
              <a:spcBef>
                <a:spcPts val="0"/>
              </a:spcBef>
              <a:spcAft>
                <a:spcPts val="0"/>
              </a:spcAft>
              <a:buSzPts val="1400"/>
              <a:buNone/>
              <a:defRPr/>
            </a:lvl8pPr>
            <a:lvl9pPr lvl="8" rtl="0">
              <a:lnSpc>
                <a:spcPct val="120000"/>
              </a:lnSpc>
              <a:spcBef>
                <a:spcPts val="0"/>
              </a:spcBef>
              <a:spcAft>
                <a:spcPts val="0"/>
              </a:spcAft>
              <a:buSzPts val="1400"/>
              <a:buNone/>
              <a:defRPr/>
            </a:lvl9pPr>
          </a:lstStyle>
          <a:p>
            <a:endParaRPr/>
          </a:p>
        </p:txBody>
      </p:sp>
      <p:sp>
        <p:nvSpPr>
          <p:cNvPr id="382" name="Google Shape;382;p45"/>
          <p:cNvSpPr txBox="1">
            <a:spLocks noGrp="1"/>
          </p:cNvSpPr>
          <p:nvPr>
            <p:ph type="subTitle" idx="8"/>
          </p:nvPr>
        </p:nvSpPr>
        <p:spPr>
          <a:xfrm>
            <a:off x="457200" y="713925"/>
            <a:ext cx="2825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sp>
        <p:nvSpPr>
          <p:cNvPr id="383" name="Google Shape;383;p45"/>
          <p:cNvSpPr txBox="1">
            <a:spLocks noGrp="1"/>
          </p:cNvSpPr>
          <p:nvPr>
            <p:ph type="title"/>
          </p:nvPr>
        </p:nvSpPr>
        <p:spPr>
          <a:xfrm>
            <a:off x="457200" y="1048151"/>
            <a:ext cx="2825200" cy="82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1800"/>
              <a:buNone/>
              <a:defRPr sz="24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pic>
        <p:nvPicPr>
          <p:cNvPr id="384" name="Google Shape;384;p45"/>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385" name="Google Shape;385;p45"/>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48202311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23_3 Column Side Panel | 3 Line Title">
  <p:cSld name="23_3 Column Side Panel | 3 Line Title">
    <p:spTree>
      <p:nvGrpSpPr>
        <p:cNvPr id="1" name="Shape 386"/>
        <p:cNvGrpSpPr/>
        <p:nvPr/>
      </p:nvGrpSpPr>
      <p:grpSpPr>
        <a:xfrm>
          <a:off x="0" y="0"/>
          <a:ext cx="0" cy="0"/>
          <a:chOff x="0" y="0"/>
          <a:chExt cx="0" cy="0"/>
        </a:xfrm>
      </p:grpSpPr>
      <p:sp>
        <p:nvSpPr>
          <p:cNvPr id="387" name="Google Shape;387;p46"/>
          <p:cNvSpPr/>
          <p:nvPr/>
        </p:nvSpPr>
        <p:spPr>
          <a:xfrm>
            <a:off x="0" y="0"/>
            <a:ext cx="3917600" cy="6858000"/>
          </a:xfrm>
          <a:prstGeom prst="rect">
            <a:avLst/>
          </a:prstGeom>
          <a:solidFill>
            <a:srgbClr val="E3ECEC"/>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388" name="Google Shape;388;p46"/>
          <p:cNvSpPr txBox="1">
            <a:spLocks noGrp="1"/>
          </p:cNvSpPr>
          <p:nvPr>
            <p:ph type="subTitle" idx="1"/>
          </p:nvPr>
        </p:nvSpPr>
        <p:spPr>
          <a:xfrm>
            <a:off x="457200" y="713925"/>
            <a:ext cx="2825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sp>
        <p:nvSpPr>
          <p:cNvPr id="389" name="Google Shape;389;p46"/>
          <p:cNvSpPr txBox="1">
            <a:spLocks noGrp="1"/>
          </p:cNvSpPr>
          <p:nvPr>
            <p:ph type="title"/>
          </p:nvPr>
        </p:nvSpPr>
        <p:spPr>
          <a:xfrm>
            <a:off x="457200" y="1048151"/>
            <a:ext cx="28252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1800"/>
              <a:buNone/>
              <a:defRPr sz="24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sp>
        <p:nvSpPr>
          <p:cNvPr id="390" name="Google Shape;390;p46"/>
          <p:cNvSpPr txBox="1">
            <a:spLocks noGrp="1"/>
          </p:cNvSpPr>
          <p:nvPr>
            <p:ph type="subTitle" idx="2"/>
          </p:nvPr>
        </p:nvSpPr>
        <p:spPr>
          <a:xfrm>
            <a:off x="457200" y="2542032"/>
            <a:ext cx="2825200" cy="3309200"/>
          </a:xfrm>
          <a:prstGeom prst="rect">
            <a:avLst/>
          </a:prstGeom>
        </p:spPr>
        <p:txBody>
          <a:bodyPr spcFirstLastPara="1" wrap="square" lIns="0" tIns="0" rIns="68575" bIns="68575" anchor="t" anchorCtr="0">
            <a:normAutofit/>
          </a:bodyPr>
          <a:lstStyle>
            <a:lvl1pPr lvl="0" rtl="0">
              <a:lnSpc>
                <a:spcPct val="120000"/>
              </a:lnSpc>
              <a:spcBef>
                <a:spcPts val="0"/>
              </a:spcBef>
              <a:spcAft>
                <a:spcPts val="0"/>
              </a:spcAft>
              <a:buClr>
                <a:srgbClr val="00344D"/>
              </a:buClr>
              <a:buSzPts val="900"/>
              <a:buNone/>
              <a:defRPr sz="1200">
                <a:solidFill>
                  <a:srgbClr val="00344D"/>
                </a:solidFill>
              </a:defRPr>
            </a:lvl1pPr>
            <a:lvl2pPr lvl="1" rtl="0">
              <a:lnSpc>
                <a:spcPct val="120000"/>
              </a:lnSpc>
              <a:spcBef>
                <a:spcPts val="0"/>
              </a:spcBef>
              <a:spcAft>
                <a:spcPts val="0"/>
              </a:spcAft>
              <a:buSzPts val="1100"/>
              <a:buNone/>
              <a:defRPr/>
            </a:lvl2pPr>
            <a:lvl3pPr lvl="2" rtl="0">
              <a:lnSpc>
                <a:spcPct val="120000"/>
              </a:lnSpc>
              <a:spcBef>
                <a:spcPts val="0"/>
              </a:spcBef>
              <a:spcAft>
                <a:spcPts val="0"/>
              </a:spcAft>
              <a:buSzPts val="1500"/>
              <a:buNone/>
              <a:defRPr/>
            </a:lvl3pPr>
            <a:lvl4pPr lvl="3" rtl="0">
              <a:lnSpc>
                <a:spcPct val="120000"/>
              </a:lnSpc>
              <a:spcBef>
                <a:spcPts val="0"/>
              </a:spcBef>
              <a:spcAft>
                <a:spcPts val="0"/>
              </a:spcAft>
              <a:buSzPts val="1400"/>
              <a:buNone/>
              <a:defRPr/>
            </a:lvl4pPr>
            <a:lvl5pPr lvl="4" rtl="0">
              <a:lnSpc>
                <a:spcPct val="120000"/>
              </a:lnSpc>
              <a:spcBef>
                <a:spcPts val="0"/>
              </a:spcBef>
              <a:spcAft>
                <a:spcPts val="0"/>
              </a:spcAft>
              <a:buSzPts val="1400"/>
              <a:buNone/>
              <a:defRPr/>
            </a:lvl5pPr>
            <a:lvl6pPr lvl="5" rtl="0">
              <a:lnSpc>
                <a:spcPct val="120000"/>
              </a:lnSpc>
              <a:spcBef>
                <a:spcPts val="0"/>
              </a:spcBef>
              <a:spcAft>
                <a:spcPts val="0"/>
              </a:spcAft>
              <a:buSzPts val="1400"/>
              <a:buNone/>
              <a:defRPr/>
            </a:lvl6pPr>
            <a:lvl7pPr lvl="6" rtl="0">
              <a:lnSpc>
                <a:spcPct val="120000"/>
              </a:lnSpc>
              <a:spcBef>
                <a:spcPts val="0"/>
              </a:spcBef>
              <a:spcAft>
                <a:spcPts val="0"/>
              </a:spcAft>
              <a:buSzPts val="1400"/>
              <a:buNone/>
              <a:defRPr/>
            </a:lvl7pPr>
            <a:lvl8pPr lvl="7" rtl="0">
              <a:lnSpc>
                <a:spcPct val="120000"/>
              </a:lnSpc>
              <a:spcBef>
                <a:spcPts val="0"/>
              </a:spcBef>
              <a:spcAft>
                <a:spcPts val="0"/>
              </a:spcAft>
              <a:buSzPts val="1400"/>
              <a:buNone/>
              <a:defRPr/>
            </a:lvl8pPr>
            <a:lvl9pPr lvl="8" rtl="0">
              <a:lnSpc>
                <a:spcPct val="120000"/>
              </a:lnSpc>
              <a:spcBef>
                <a:spcPts val="0"/>
              </a:spcBef>
              <a:spcAft>
                <a:spcPts val="0"/>
              </a:spcAft>
              <a:buSzPts val="1400"/>
              <a:buNone/>
              <a:defRPr/>
            </a:lvl9pPr>
          </a:lstStyle>
          <a:p>
            <a:endParaRPr/>
          </a:p>
        </p:txBody>
      </p:sp>
      <p:pic>
        <p:nvPicPr>
          <p:cNvPr id="391" name="Google Shape;391;p46"/>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392" name="Google Shape;392;p46"/>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
        <p:nvSpPr>
          <p:cNvPr id="393" name="Google Shape;393;p46"/>
          <p:cNvSpPr txBox="1">
            <a:spLocks noGrp="1"/>
          </p:cNvSpPr>
          <p:nvPr>
            <p:ph type="subTitle" idx="3"/>
          </p:nvPr>
        </p:nvSpPr>
        <p:spPr>
          <a:xfrm>
            <a:off x="4408175" y="2542036"/>
            <a:ext cx="19788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394" name="Google Shape;394;p46"/>
          <p:cNvSpPr txBox="1">
            <a:spLocks noGrp="1"/>
          </p:cNvSpPr>
          <p:nvPr>
            <p:ph type="subTitle" idx="4"/>
          </p:nvPr>
        </p:nvSpPr>
        <p:spPr>
          <a:xfrm>
            <a:off x="4408175" y="2840849"/>
            <a:ext cx="19788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395" name="Google Shape;395;p46"/>
          <p:cNvSpPr txBox="1">
            <a:spLocks noGrp="1"/>
          </p:cNvSpPr>
          <p:nvPr>
            <p:ph type="subTitle" idx="5"/>
          </p:nvPr>
        </p:nvSpPr>
        <p:spPr>
          <a:xfrm>
            <a:off x="7096600" y="2542036"/>
            <a:ext cx="19788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396" name="Google Shape;396;p46"/>
          <p:cNvSpPr txBox="1">
            <a:spLocks noGrp="1"/>
          </p:cNvSpPr>
          <p:nvPr>
            <p:ph type="subTitle" idx="6"/>
          </p:nvPr>
        </p:nvSpPr>
        <p:spPr>
          <a:xfrm>
            <a:off x="7096600" y="2840849"/>
            <a:ext cx="19788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397" name="Google Shape;397;p46"/>
          <p:cNvSpPr txBox="1">
            <a:spLocks noGrp="1"/>
          </p:cNvSpPr>
          <p:nvPr>
            <p:ph type="subTitle" idx="7"/>
          </p:nvPr>
        </p:nvSpPr>
        <p:spPr>
          <a:xfrm>
            <a:off x="9679425" y="2542036"/>
            <a:ext cx="19788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398" name="Google Shape;398;p46"/>
          <p:cNvSpPr txBox="1">
            <a:spLocks noGrp="1"/>
          </p:cNvSpPr>
          <p:nvPr>
            <p:ph type="subTitle" idx="8"/>
          </p:nvPr>
        </p:nvSpPr>
        <p:spPr>
          <a:xfrm>
            <a:off x="9679425" y="2840849"/>
            <a:ext cx="19788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108486382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24_4 Column Copy | 1 Line Title">
  <p:cSld name="24_4 Column Copy | 1 Line Title">
    <p:spTree>
      <p:nvGrpSpPr>
        <p:cNvPr id="1" name="Shape 399"/>
        <p:cNvGrpSpPr/>
        <p:nvPr/>
      </p:nvGrpSpPr>
      <p:grpSpPr>
        <a:xfrm>
          <a:off x="0" y="0"/>
          <a:ext cx="0" cy="0"/>
          <a:chOff x="0" y="0"/>
          <a:chExt cx="0" cy="0"/>
        </a:xfrm>
      </p:grpSpPr>
      <p:sp>
        <p:nvSpPr>
          <p:cNvPr id="400" name="Google Shape;400;p47"/>
          <p:cNvSpPr txBox="1">
            <a:spLocks noGrp="1"/>
          </p:cNvSpPr>
          <p:nvPr>
            <p:ph type="subTitle" idx="1"/>
          </p:nvPr>
        </p:nvSpPr>
        <p:spPr>
          <a:xfrm>
            <a:off x="6352637" y="2329251"/>
            <a:ext cx="24660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401" name="Google Shape;401;p47"/>
          <p:cNvSpPr txBox="1">
            <a:spLocks noGrp="1"/>
          </p:cNvSpPr>
          <p:nvPr>
            <p:ph type="subTitle" idx="2"/>
          </p:nvPr>
        </p:nvSpPr>
        <p:spPr>
          <a:xfrm>
            <a:off x="6352651" y="2644515"/>
            <a:ext cx="24660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cxnSp>
        <p:nvCxnSpPr>
          <p:cNvPr id="402" name="Google Shape;402;p47"/>
          <p:cNvCxnSpPr/>
          <p:nvPr/>
        </p:nvCxnSpPr>
        <p:spPr>
          <a:xfrm>
            <a:off x="3193541" y="2318975"/>
            <a:ext cx="0" cy="3538000"/>
          </a:xfrm>
          <a:prstGeom prst="straightConnector1">
            <a:avLst/>
          </a:prstGeom>
          <a:noFill/>
          <a:ln w="9525" cap="flat" cmpd="sng">
            <a:solidFill>
              <a:srgbClr val="008099"/>
            </a:solidFill>
            <a:prstDash val="solid"/>
            <a:round/>
            <a:headEnd type="none" w="med" len="med"/>
            <a:tailEnd type="none" w="med" len="med"/>
          </a:ln>
        </p:spPr>
      </p:cxnSp>
      <p:sp>
        <p:nvSpPr>
          <p:cNvPr id="403" name="Google Shape;403;p47"/>
          <p:cNvSpPr txBox="1">
            <a:spLocks noGrp="1"/>
          </p:cNvSpPr>
          <p:nvPr>
            <p:ph type="subTitle" idx="3"/>
          </p:nvPr>
        </p:nvSpPr>
        <p:spPr>
          <a:xfrm>
            <a:off x="457200" y="2329251"/>
            <a:ext cx="24660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404" name="Google Shape;404;p47"/>
          <p:cNvSpPr txBox="1">
            <a:spLocks noGrp="1"/>
          </p:cNvSpPr>
          <p:nvPr>
            <p:ph type="subTitle" idx="4"/>
          </p:nvPr>
        </p:nvSpPr>
        <p:spPr>
          <a:xfrm>
            <a:off x="457200" y="2645591"/>
            <a:ext cx="24660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405" name="Google Shape;405;p47"/>
          <p:cNvSpPr txBox="1">
            <a:spLocks noGrp="1"/>
          </p:cNvSpPr>
          <p:nvPr>
            <p:ph type="subTitle" idx="5"/>
          </p:nvPr>
        </p:nvSpPr>
        <p:spPr>
          <a:xfrm>
            <a:off x="3431037" y="2326575"/>
            <a:ext cx="24660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406" name="Google Shape;406;p47"/>
          <p:cNvSpPr txBox="1">
            <a:spLocks noGrp="1"/>
          </p:cNvSpPr>
          <p:nvPr>
            <p:ph type="subTitle" idx="6"/>
          </p:nvPr>
        </p:nvSpPr>
        <p:spPr>
          <a:xfrm>
            <a:off x="3431051" y="2641840"/>
            <a:ext cx="24660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407" name="Google Shape;407;p47"/>
          <p:cNvSpPr txBox="1">
            <a:spLocks noGrp="1"/>
          </p:cNvSpPr>
          <p:nvPr>
            <p:ph type="subTitle" idx="7"/>
          </p:nvPr>
        </p:nvSpPr>
        <p:spPr>
          <a:xfrm>
            <a:off x="457200" y="713932"/>
            <a:ext cx="3311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sp>
        <p:nvSpPr>
          <p:cNvPr id="408" name="Google Shape;408;p47"/>
          <p:cNvSpPr txBox="1">
            <a:spLocks noGrp="1"/>
          </p:cNvSpPr>
          <p:nvPr>
            <p:ph type="title"/>
          </p:nvPr>
        </p:nvSpPr>
        <p:spPr>
          <a:xfrm>
            <a:off x="457200" y="1048160"/>
            <a:ext cx="5445600" cy="443198"/>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800"/>
              <a:buNone/>
              <a:defRPr sz="24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cxnSp>
        <p:nvCxnSpPr>
          <p:cNvPr id="409" name="Google Shape;409;p47"/>
          <p:cNvCxnSpPr/>
          <p:nvPr/>
        </p:nvCxnSpPr>
        <p:spPr>
          <a:xfrm>
            <a:off x="9059116" y="2318975"/>
            <a:ext cx="0" cy="3538000"/>
          </a:xfrm>
          <a:prstGeom prst="straightConnector1">
            <a:avLst/>
          </a:prstGeom>
          <a:noFill/>
          <a:ln w="9525" cap="flat" cmpd="sng">
            <a:solidFill>
              <a:srgbClr val="008099"/>
            </a:solidFill>
            <a:prstDash val="solid"/>
            <a:round/>
            <a:headEnd type="none" w="med" len="med"/>
            <a:tailEnd type="none" w="med" len="med"/>
          </a:ln>
        </p:spPr>
      </p:cxnSp>
      <p:cxnSp>
        <p:nvCxnSpPr>
          <p:cNvPr id="410" name="Google Shape;410;p47"/>
          <p:cNvCxnSpPr/>
          <p:nvPr/>
        </p:nvCxnSpPr>
        <p:spPr>
          <a:xfrm>
            <a:off x="6115367" y="2318975"/>
            <a:ext cx="0" cy="3538000"/>
          </a:xfrm>
          <a:prstGeom prst="straightConnector1">
            <a:avLst/>
          </a:prstGeom>
          <a:noFill/>
          <a:ln w="9525" cap="flat" cmpd="sng">
            <a:solidFill>
              <a:srgbClr val="008099"/>
            </a:solidFill>
            <a:prstDash val="solid"/>
            <a:round/>
            <a:headEnd type="none" w="med" len="med"/>
            <a:tailEnd type="none" w="med" len="med"/>
          </a:ln>
        </p:spPr>
      </p:cxnSp>
      <p:sp>
        <p:nvSpPr>
          <p:cNvPr id="411" name="Google Shape;411;p47"/>
          <p:cNvSpPr txBox="1">
            <a:spLocks noGrp="1"/>
          </p:cNvSpPr>
          <p:nvPr>
            <p:ph type="subTitle" idx="8"/>
          </p:nvPr>
        </p:nvSpPr>
        <p:spPr>
          <a:xfrm>
            <a:off x="9299588" y="2329251"/>
            <a:ext cx="24660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412" name="Google Shape;412;p47"/>
          <p:cNvSpPr txBox="1">
            <a:spLocks noGrp="1"/>
          </p:cNvSpPr>
          <p:nvPr>
            <p:ph type="subTitle" idx="9"/>
          </p:nvPr>
        </p:nvSpPr>
        <p:spPr>
          <a:xfrm>
            <a:off x="9299600" y="2644515"/>
            <a:ext cx="24660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pic>
        <p:nvPicPr>
          <p:cNvPr id="413" name="Google Shape;413;p47"/>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414" name="Google Shape;414;p47"/>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18664600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25_4 Column Copy | 2 Line Title">
  <p:cSld name="25_4 Column Copy | 2 Line Title">
    <p:spTree>
      <p:nvGrpSpPr>
        <p:cNvPr id="1" name="Shape 415"/>
        <p:cNvGrpSpPr/>
        <p:nvPr/>
      </p:nvGrpSpPr>
      <p:grpSpPr>
        <a:xfrm>
          <a:off x="0" y="0"/>
          <a:ext cx="0" cy="0"/>
          <a:chOff x="0" y="0"/>
          <a:chExt cx="0" cy="0"/>
        </a:xfrm>
      </p:grpSpPr>
      <p:sp>
        <p:nvSpPr>
          <p:cNvPr id="416" name="Google Shape;416;p48"/>
          <p:cNvSpPr txBox="1">
            <a:spLocks noGrp="1"/>
          </p:cNvSpPr>
          <p:nvPr>
            <p:ph type="subTitle" idx="1"/>
          </p:nvPr>
        </p:nvSpPr>
        <p:spPr>
          <a:xfrm>
            <a:off x="457200" y="713932"/>
            <a:ext cx="3311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sp>
        <p:nvSpPr>
          <p:cNvPr id="417" name="Google Shape;417;p48"/>
          <p:cNvSpPr txBox="1">
            <a:spLocks noGrp="1"/>
          </p:cNvSpPr>
          <p:nvPr>
            <p:ph type="title"/>
          </p:nvPr>
        </p:nvSpPr>
        <p:spPr>
          <a:xfrm>
            <a:off x="457200" y="1048160"/>
            <a:ext cx="5445600" cy="82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1800"/>
              <a:buNone/>
              <a:defRPr sz="24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sp>
        <p:nvSpPr>
          <p:cNvPr id="418" name="Google Shape;418;p48"/>
          <p:cNvSpPr txBox="1">
            <a:spLocks noGrp="1"/>
          </p:cNvSpPr>
          <p:nvPr>
            <p:ph type="subTitle" idx="2"/>
          </p:nvPr>
        </p:nvSpPr>
        <p:spPr>
          <a:xfrm>
            <a:off x="6352637" y="2501325"/>
            <a:ext cx="24660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419" name="Google Shape;419;p48"/>
          <p:cNvSpPr txBox="1">
            <a:spLocks noGrp="1"/>
          </p:cNvSpPr>
          <p:nvPr>
            <p:ph type="subTitle" idx="3"/>
          </p:nvPr>
        </p:nvSpPr>
        <p:spPr>
          <a:xfrm>
            <a:off x="6352651" y="2816591"/>
            <a:ext cx="24660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cxnSp>
        <p:nvCxnSpPr>
          <p:cNvPr id="420" name="Google Shape;420;p48"/>
          <p:cNvCxnSpPr/>
          <p:nvPr/>
        </p:nvCxnSpPr>
        <p:spPr>
          <a:xfrm>
            <a:off x="3193551" y="2491051"/>
            <a:ext cx="0" cy="3365600"/>
          </a:xfrm>
          <a:prstGeom prst="straightConnector1">
            <a:avLst/>
          </a:prstGeom>
          <a:noFill/>
          <a:ln w="9525" cap="flat" cmpd="sng">
            <a:solidFill>
              <a:srgbClr val="008099"/>
            </a:solidFill>
            <a:prstDash val="solid"/>
            <a:round/>
            <a:headEnd type="none" w="med" len="med"/>
            <a:tailEnd type="none" w="med" len="med"/>
          </a:ln>
        </p:spPr>
      </p:cxnSp>
      <p:sp>
        <p:nvSpPr>
          <p:cNvPr id="421" name="Google Shape;421;p48"/>
          <p:cNvSpPr txBox="1">
            <a:spLocks noGrp="1"/>
          </p:cNvSpPr>
          <p:nvPr>
            <p:ph type="subTitle" idx="4"/>
          </p:nvPr>
        </p:nvSpPr>
        <p:spPr>
          <a:xfrm>
            <a:off x="457200" y="2501325"/>
            <a:ext cx="24660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422" name="Google Shape;422;p48"/>
          <p:cNvSpPr txBox="1">
            <a:spLocks noGrp="1"/>
          </p:cNvSpPr>
          <p:nvPr>
            <p:ph type="subTitle" idx="5"/>
          </p:nvPr>
        </p:nvSpPr>
        <p:spPr>
          <a:xfrm>
            <a:off x="457200" y="2817665"/>
            <a:ext cx="24660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423" name="Google Shape;423;p48"/>
          <p:cNvSpPr txBox="1">
            <a:spLocks noGrp="1"/>
          </p:cNvSpPr>
          <p:nvPr>
            <p:ph type="subTitle" idx="6"/>
          </p:nvPr>
        </p:nvSpPr>
        <p:spPr>
          <a:xfrm>
            <a:off x="3431037" y="2498651"/>
            <a:ext cx="24660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424" name="Google Shape;424;p48"/>
          <p:cNvSpPr txBox="1">
            <a:spLocks noGrp="1"/>
          </p:cNvSpPr>
          <p:nvPr>
            <p:ph type="subTitle" idx="7"/>
          </p:nvPr>
        </p:nvSpPr>
        <p:spPr>
          <a:xfrm>
            <a:off x="3431051" y="2813915"/>
            <a:ext cx="24660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cxnSp>
        <p:nvCxnSpPr>
          <p:cNvPr id="425" name="Google Shape;425;p48"/>
          <p:cNvCxnSpPr/>
          <p:nvPr/>
        </p:nvCxnSpPr>
        <p:spPr>
          <a:xfrm>
            <a:off x="9059125" y="2491051"/>
            <a:ext cx="0" cy="3365600"/>
          </a:xfrm>
          <a:prstGeom prst="straightConnector1">
            <a:avLst/>
          </a:prstGeom>
          <a:noFill/>
          <a:ln w="9525" cap="flat" cmpd="sng">
            <a:solidFill>
              <a:srgbClr val="008099"/>
            </a:solidFill>
            <a:prstDash val="solid"/>
            <a:round/>
            <a:headEnd type="none" w="med" len="med"/>
            <a:tailEnd type="none" w="med" len="med"/>
          </a:ln>
        </p:spPr>
      </p:cxnSp>
      <p:cxnSp>
        <p:nvCxnSpPr>
          <p:cNvPr id="426" name="Google Shape;426;p48"/>
          <p:cNvCxnSpPr/>
          <p:nvPr/>
        </p:nvCxnSpPr>
        <p:spPr>
          <a:xfrm>
            <a:off x="6115375" y="2491051"/>
            <a:ext cx="0" cy="3365600"/>
          </a:xfrm>
          <a:prstGeom prst="straightConnector1">
            <a:avLst/>
          </a:prstGeom>
          <a:noFill/>
          <a:ln w="9525" cap="flat" cmpd="sng">
            <a:solidFill>
              <a:srgbClr val="008099"/>
            </a:solidFill>
            <a:prstDash val="solid"/>
            <a:round/>
            <a:headEnd type="none" w="med" len="med"/>
            <a:tailEnd type="none" w="med" len="med"/>
          </a:ln>
        </p:spPr>
      </p:cxnSp>
      <p:sp>
        <p:nvSpPr>
          <p:cNvPr id="427" name="Google Shape;427;p48"/>
          <p:cNvSpPr txBox="1">
            <a:spLocks noGrp="1"/>
          </p:cNvSpPr>
          <p:nvPr>
            <p:ph type="subTitle" idx="8"/>
          </p:nvPr>
        </p:nvSpPr>
        <p:spPr>
          <a:xfrm>
            <a:off x="9299588" y="2501325"/>
            <a:ext cx="24660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428" name="Google Shape;428;p48"/>
          <p:cNvSpPr txBox="1">
            <a:spLocks noGrp="1"/>
          </p:cNvSpPr>
          <p:nvPr>
            <p:ph type="subTitle" idx="9"/>
          </p:nvPr>
        </p:nvSpPr>
        <p:spPr>
          <a:xfrm>
            <a:off x="9299600" y="2816591"/>
            <a:ext cx="24660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pic>
        <p:nvPicPr>
          <p:cNvPr id="429" name="Google Shape;429;p48"/>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430" name="Google Shape;430;p48"/>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299896393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26_4 Column Copy | 3 Line Title">
  <p:cSld name="26_4 Column Copy | 3 Line Title">
    <p:spTree>
      <p:nvGrpSpPr>
        <p:cNvPr id="1" name="Shape 431"/>
        <p:cNvGrpSpPr/>
        <p:nvPr/>
      </p:nvGrpSpPr>
      <p:grpSpPr>
        <a:xfrm>
          <a:off x="0" y="0"/>
          <a:ext cx="0" cy="0"/>
          <a:chOff x="0" y="0"/>
          <a:chExt cx="0" cy="0"/>
        </a:xfrm>
      </p:grpSpPr>
      <p:sp>
        <p:nvSpPr>
          <p:cNvPr id="432" name="Google Shape;432;p49"/>
          <p:cNvSpPr txBox="1">
            <a:spLocks noGrp="1"/>
          </p:cNvSpPr>
          <p:nvPr>
            <p:ph type="subTitle" idx="1"/>
          </p:nvPr>
        </p:nvSpPr>
        <p:spPr>
          <a:xfrm>
            <a:off x="457200" y="713932"/>
            <a:ext cx="3311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sp>
        <p:nvSpPr>
          <p:cNvPr id="433" name="Google Shape;433;p49"/>
          <p:cNvSpPr txBox="1">
            <a:spLocks noGrp="1"/>
          </p:cNvSpPr>
          <p:nvPr>
            <p:ph type="title"/>
          </p:nvPr>
        </p:nvSpPr>
        <p:spPr>
          <a:xfrm>
            <a:off x="457200" y="1048160"/>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1800"/>
              <a:buNone/>
              <a:defRPr sz="24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sp>
        <p:nvSpPr>
          <p:cNvPr id="434" name="Google Shape;434;p49"/>
          <p:cNvSpPr txBox="1">
            <a:spLocks noGrp="1"/>
          </p:cNvSpPr>
          <p:nvPr>
            <p:ph type="subTitle" idx="2"/>
          </p:nvPr>
        </p:nvSpPr>
        <p:spPr>
          <a:xfrm>
            <a:off x="6352637" y="2941507"/>
            <a:ext cx="24660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435" name="Google Shape;435;p49"/>
          <p:cNvSpPr txBox="1">
            <a:spLocks noGrp="1"/>
          </p:cNvSpPr>
          <p:nvPr>
            <p:ph type="subTitle" idx="3"/>
          </p:nvPr>
        </p:nvSpPr>
        <p:spPr>
          <a:xfrm>
            <a:off x="6352651" y="3256375"/>
            <a:ext cx="24660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cxnSp>
        <p:nvCxnSpPr>
          <p:cNvPr id="436" name="Google Shape;436;p49"/>
          <p:cNvCxnSpPr/>
          <p:nvPr/>
        </p:nvCxnSpPr>
        <p:spPr>
          <a:xfrm>
            <a:off x="3193551" y="2931225"/>
            <a:ext cx="0" cy="2925600"/>
          </a:xfrm>
          <a:prstGeom prst="straightConnector1">
            <a:avLst/>
          </a:prstGeom>
          <a:noFill/>
          <a:ln w="9525" cap="flat" cmpd="sng">
            <a:solidFill>
              <a:srgbClr val="008099"/>
            </a:solidFill>
            <a:prstDash val="solid"/>
            <a:round/>
            <a:headEnd type="none" w="med" len="med"/>
            <a:tailEnd type="none" w="med" len="med"/>
          </a:ln>
        </p:spPr>
      </p:cxnSp>
      <p:sp>
        <p:nvSpPr>
          <p:cNvPr id="437" name="Google Shape;437;p49"/>
          <p:cNvSpPr txBox="1">
            <a:spLocks noGrp="1"/>
          </p:cNvSpPr>
          <p:nvPr>
            <p:ph type="subTitle" idx="4"/>
          </p:nvPr>
        </p:nvSpPr>
        <p:spPr>
          <a:xfrm>
            <a:off x="457200" y="2941507"/>
            <a:ext cx="24660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438" name="Google Shape;438;p49"/>
          <p:cNvSpPr txBox="1">
            <a:spLocks noGrp="1"/>
          </p:cNvSpPr>
          <p:nvPr>
            <p:ph type="subTitle" idx="5"/>
          </p:nvPr>
        </p:nvSpPr>
        <p:spPr>
          <a:xfrm>
            <a:off x="457200" y="3257292"/>
            <a:ext cx="24660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439" name="Google Shape;439;p49"/>
          <p:cNvSpPr txBox="1">
            <a:spLocks noGrp="1"/>
          </p:cNvSpPr>
          <p:nvPr>
            <p:ph type="subTitle" idx="6"/>
          </p:nvPr>
        </p:nvSpPr>
        <p:spPr>
          <a:xfrm>
            <a:off x="3431037" y="2938831"/>
            <a:ext cx="24660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440" name="Google Shape;440;p49"/>
          <p:cNvSpPr txBox="1">
            <a:spLocks noGrp="1"/>
          </p:cNvSpPr>
          <p:nvPr>
            <p:ph type="subTitle" idx="7"/>
          </p:nvPr>
        </p:nvSpPr>
        <p:spPr>
          <a:xfrm>
            <a:off x="3431051" y="3254091"/>
            <a:ext cx="24660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cxnSp>
        <p:nvCxnSpPr>
          <p:cNvPr id="441" name="Google Shape;441;p49"/>
          <p:cNvCxnSpPr/>
          <p:nvPr/>
        </p:nvCxnSpPr>
        <p:spPr>
          <a:xfrm>
            <a:off x="9059125" y="2931225"/>
            <a:ext cx="0" cy="2925600"/>
          </a:xfrm>
          <a:prstGeom prst="straightConnector1">
            <a:avLst/>
          </a:prstGeom>
          <a:noFill/>
          <a:ln w="9525" cap="flat" cmpd="sng">
            <a:solidFill>
              <a:srgbClr val="008099"/>
            </a:solidFill>
            <a:prstDash val="solid"/>
            <a:round/>
            <a:headEnd type="none" w="med" len="med"/>
            <a:tailEnd type="none" w="med" len="med"/>
          </a:ln>
        </p:spPr>
      </p:cxnSp>
      <p:cxnSp>
        <p:nvCxnSpPr>
          <p:cNvPr id="442" name="Google Shape;442;p49"/>
          <p:cNvCxnSpPr/>
          <p:nvPr/>
        </p:nvCxnSpPr>
        <p:spPr>
          <a:xfrm>
            <a:off x="6115375" y="2931225"/>
            <a:ext cx="0" cy="2925600"/>
          </a:xfrm>
          <a:prstGeom prst="straightConnector1">
            <a:avLst/>
          </a:prstGeom>
          <a:noFill/>
          <a:ln w="9525" cap="flat" cmpd="sng">
            <a:solidFill>
              <a:srgbClr val="008099"/>
            </a:solidFill>
            <a:prstDash val="solid"/>
            <a:round/>
            <a:headEnd type="none" w="med" len="med"/>
            <a:tailEnd type="none" w="med" len="med"/>
          </a:ln>
        </p:spPr>
      </p:cxnSp>
      <p:sp>
        <p:nvSpPr>
          <p:cNvPr id="443" name="Google Shape;443;p49"/>
          <p:cNvSpPr txBox="1">
            <a:spLocks noGrp="1"/>
          </p:cNvSpPr>
          <p:nvPr>
            <p:ph type="subTitle" idx="8"/>
          </p:nvPr>
        </p:nvSpPr>
        <p:spPr>
          <a:xfrm>
            <a:off x="9299588" y="2941507"/>
            <a:ext cx="24660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444" name="Google Shape;444;p49"/>
          <p:cNvSpPr txBox="1">
            <a:spLocks noGrp="1"/>
          </p:cNvSpPr>
          <p:nvPr>
            <p:ph type="subTitle" idx="9"/>
          </p:nvPr>
        </p:nvSpPr>
        <p:spPr>
          <a:xfrm>
            <a:off x="9299600" y="3256375"/>
            <a:ext cx="24660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pic>
        <p:nvPicPr>
          <p:cNvPr id="445" name="Google Shape;445;p49"/>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446" name="Google Shape;446;p49"/>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21898317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27_Callout">
  <p:cSld name="27_Callout">
    <p:bg>
      <p:bgPr>
        <a:solidFill>
          <a:srgbClr val="E3ECEC">
            <a:alpha val="51400"/>
          </a:srgbClr>
        </a:solidFill>
        <a:effectLst/>
      </p:bgPr>
    </p:bg>
    <p:spTree>
      <p:nvGrpSpPr>
        <p:cNvPr id="1" name="Shape 447"/>
        <p:cNvGrpSpPr/>
        <p:nvPr/>
      </p:nvGrpSpPr>
      <p:grpSpPr>
        <a:xfrm>
          <a:off x="0" y="0"/>
          <a:ext cx="0" cy="0"/>
          <a:chOff x="0" y="0"/>
          <a:chExt cx="0" cy="0"/>
        </a:xfrm>
      </p:grpSpPr>
      <p:pic>
        <p:nvPicPr>
          <p:cNvPr id="448" name="Google Shape;448;p50"/>
          <p:cNvPicPr preferRelativeResize="0"/>
          <p:nvPr/>
        </p:nvPicPr>
        <p:blipFill rotWithShape="1">
          <a:blip r:embed="rId2">
            <a:alphaModFix/>
          </a:blip>
          <a:srcRect r="25071" b="37651"/>
          <a:stretch/>
        </p:blipFill>
        <p:spPr>
          <a:xfrm>
            <a:off x="8568500" y="3614676"/>
            <a:ext cx="3623496" cy="3243329"/>
          </a:xfrm>
          <a:prstGeom prst="rect">
            <a:avLst/>
          </a:prstGeom>
          <a:noFill/>
          <a:ln>
            <a:noFill/>
          </a:ln>
        </p:spPr>
      </p:pic>
      <p:sp>
        <p:nvSpPr>
          <p:cNvPr id="449" name="Google Shape;449;p50"/>
          <p:cNvSpPr txBox="1">
            <a:spLocks noGrp="1"/>
          </p:cNvSpPr>
          <p:nvPr>
            <p:ph type="title"/>
          </p:nvPr>
        </p:nvSpPr>
        <p:spPr>
          <a:xfrm>
            <a:off x="457200" y="1480925"/>
            <a:ext cx="6633200" cy="877153"/>
          </a:xfrm>
          <a:prstGeom prst="rect">
            <a:avLst/>
          </a:prstGeom>
        </p:spPr>
        <p:txBody>
          <a:bodyPr spcFirstLastPara="1" wrap="square" lIns="0" tIns="68575" rIns="68575" bIns="68575" anchor="t" anchorCtr="0">
            <a:spAutoFit/>
          </a:bodyPr>
          <a:lstStyle>
            <a:lvl1pPr lvl="0" rtl="0">
              <a:lnSpc>
                <a:spcPct val="100000"/>
              </a:lnSpc>
              <a:spcBef>
                <a:spcPts val="0"/>
              </a:spcBef>
              <a:spcAft>
                <a:spcPts val="0"/>
              </a:spcAft>
              <a:buClr>
                <a:srgbClr val="008099"/>
              </a:buClr>
              <a:buSzPts val="3600"/>
              <a:buNone/>
              <a:defRPr sz="4800">
                <a:solidFill>
                  <a:srgbClr val="008099"/>
                </a:solidFill>
              </a:defRPr>
            </a:lvl1pPr>
            <a:lvl2pPr lvl="1" rtl="0">
              <a:spcBef>
                <a:spcPts val="0"/>
              </a:spcBef>
              <a:spcAft>
                <a:spcPts val="0"/>
              </a:spcAft>
              <a:buClr>
                <a:srgbClr val="008099"/>
              </a:buClr>
              <a:buSzPts val="1100"/>
              <a:buNone/>
              <a:defRPr>
                <a:solidFill>
                  <a:srgbClr val="008099"/>
                </a:solidFill>
              </a:defRPr>
            </a:lvl2pPr>
            <a:lvl3pPr lvl="2" rtl="0">
              <a:spcBef>
                <a:spcPts val="0"/>
              </a:spcBef>
              <a:spcAft>
                <a:spcPts val="0"/>
              </a:spcAft>
              <a:buClr>
                <a:srgbClr val="008099"/>
              </a:buClr>
              <a:buSzPts val="1100"/>
              <a:buNone/>
              <a:defRPr>
                <a:solidFill>
                  <a:srgbClr val="008099"/>
                </a:solidFill>
              </a:defRPr>
            </a:lvl3pPr>
            <a:lvl4pPr lvl="3" rtl="0">
              <a:spcBef>
                <a:spcPts val="0"/>
              </a:spcBef>
              <a:spcAft>
                <a:spcPts val="0"/>
              </a:spcAft>
              <a:buClr>
                <a:srgbClr val="008099"/>
              </a:buClr>
              <a:buSzPts val="1100"/>
              <a:buNone/>
              <a:defRPr>
                <a:solidFill>
                  <a:srgbClr val="008099"/>
                </a:solidFill>
              </a:defRPr>
            </a:lvl4pPr>
            <a:lvl5pPr lvl="4" rtl="0">
              <a:spcBef>
                <a:spcPts val="0"/>
              </a:spcBef>
              <a:spcAft>
                <a:spcPts val="0"/>
              </a:spcAft>
              <a:buClr>
                <a:srgbClr val="008099"/>
              </a:buClr>
              <a:buSzPts val="1100"/>
              <a:buNone/>
              <a:defRPr>
                <a:solidFill>
                  <a:srgbClr val="008099"/>
                </a:solidFill>
              </a:defRPr>
            </a:lvl5pPr>
            <a:lvl6pPr lvl="5" rtl="0">
              <a:spcBef>
                <a:spcPts val="0"/>
              </a:spcBef>
              <a:spcAft>
                <a:spcPts val="0"/>
              </a:spcAft>
              <a:buClr>
                <a:srgbClr val="008099"/>
              </a:buClr>
              <a:buSzPts val="1100"/>
              <a:buNone/>
              <a:defRPr>
                <a:solidFill>
                  <a:srgbClr val="008099"/>
                </a:solidFill>
              </a:defRPr>
            </a:lvl6pPr>
            <a:lvl7pPr lvl="6" rtl="0">
              <a:spcBef>
                <a:spcPts val="0"/>
              </a:spcBef>
              <a:spcAft>
                <a:spcPts val="0"/>
              </a:spcAft>
              <a:buClr>
                <a:srgbClr val="008099"/>
              </a:buClr>
              <a:buSzPts val="1100"/>
              <a:buNone/>
              <a:defRPr>
                <a:solidFill>
                  <a:srgbClr val="008099"/>
                </a:solidFill>
              </a:defRPr>
            </a:lvl7pPr>
            <a:lvl8pPr lvl="7" rtl="0">
              <a:spcBef>
                <a:spcPts val="0"/>
              </a:spcBef>
              <a:spcAft>
                <a:spcPts val="0"/>
              </a:spcAft>
              <a:buClr>
                <a:srgbClr val="008099"/>
              </a:buClr>
              <a:buSzPts val="1100"/>
              <a:buNone/>
              <a:defRPr>
                <a:solidFill>
                  <a:srgbClr val="008099"/>
                </a:solidFill>
              </a:defRPr>
            </a:lvl8pPr>
            <a:lvl9pPr lvl="8" rtl="0">
              <a:spcBef>
                <a:spcPts val="0"/>
              </a:spcBef>
              <a:spcAft>
                <a:spcPts val="0"/>
              </a:spcAft>
              <a:buClr>
                <a:srgbClr val="008099"/>
              </a:buClr>
              <a:buSzPts val="1100"/>
              <a:buNone/>
              <a:defRPr>
                <a:solidFill>
                  <a:srgbClr val="008099"/>
                </a:solidFill>
              </a:defRPr>
            </a:lvl9pPr>
          </a:lstStyle>
          <a:p>
            <a:endParaRPr/>
          </a:p>
        </p:txBody>
      </p:sp>
      <p:sp>
        <p:nvSpPr>
          <p:cNvPr id="450" name="Google Shape;450;p50"/>
          <p:cNvSpPr txBox="1">
            <a:spLocks noGrp="1"/>
          </p:cNvSpPr>
          <p:nvPr>
            <p:ph type="subTitle" idx="1"/>
          </p:nvPr>
        </p:nvSpPr>
        <p:spPr>
          <a:xfrm>
            <a:off x="457200" y="713932"/>
            <a:ext cx="3311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pic>
        <p:nvPicPr>
          <p:cNvPr id="451" name="Google Shape;451;p50"/>
          <p:cNvPicPr preferRelativeResize="0"/>
          <p:nvPr/>
        </p:nvPicPr>
        <p:blipFill>
          <a:blip r:embed="rId3">
            <a:alphaModFix/>
          </a:blip>
          <a:stretch>
            <a:fillRect/>
          </a:stretch>
        </p:blipFill>
        <p:spPr>
          <a:xfrm>
            <a:off x="481209" y="6507861"/>
            <a:ext cx="624175" cy="148947"/>
          </a:xfrm>
          <a:prstGeom prst="rect">
            <a:avLst/>
          </a:prstGeom>
          <a:noFill/>
          <a:ln>
            <a:noFill/>
          </a:ln>
        </p:spPr>
      </p:pic>
      <p:sp>
        <p:nvSpPr>
          <p:cNvPr id="452" name="Google Shape;452;p50"/>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81131430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28_Quote | 3 Line">
  <p:cSld name="28_Quote | 3 Line">
    <p:bg>
      <p:bgPr>
        <a:solidFill>
          <a:srgbClr val="E3ECEC">
            <a:alpha val="51400"/>
          </a:srgbClr>
        </a:solidFill>
        <a:effectLst/>
      </p:bgPr>
    </p:bg>
    <p:spTree>
      <p:nvGrpSpPr>
        <p:cNvPr id="1" name="Shape 453"/>
        <p:cNvGrpSpPr/>
        <p:nvPr/>
      </p:nvGrpSpPr>
      <p:grpSpPr>
        <a:xfrm>
          <a:off x="0" y="0"/>
          <a:ext cx="0" cy="0"/>
          <a:chOff x="0" y="0"/>
          <a:chExt cx="0" cy="0"/>
        </a:xfrm>
      </p:grpSpPr>
      <p:pic>
        <p:nvPicPr>
          <p:cNvPr id="454" name="Google Shape;454;p51"/>
          <p:cNvPicPr preferRelativeResize="0"/>
          <p:nvPr/>
        </p:nvPicPr>
        <p:blipFill rotWithShape="1">
          <a:blip r:embed="rId2">
            <a:alphaModFix/>
          </a:blip>
          <a:srcRect r="25071" b="37651"/>
          <a:stretch/>
        </p:blipFill>
        <p:spPr>
          <a:xfrm>
            <a:off x="8568500" y="3614676"/>
            <a:ext cx="3623496" cy="3243329"/>
          </a:xfrm>
          <a:prstGeom prst="rect">
            <a:avLst/>
          </a:prstGeom>
          <a:noFill/>
          <a:ln>
            <a:noFill/>
          </a:ln>
        </p:spPr>
      </p:pic>
      <p:sp>
        <p:nvSpPr>
          <p:cNvPr id="455" name="Google Shape;455;p51"/>
          <p:cNvSpPr txBox="1">
            <a:spLocks noGrp="1"/>
          </p:cNvSpPr>
          <p:nvPr>
            <p:ph type="title"/>
          </p:nvPr>
        </p:nvSpPr>
        <p:spPr>
          <a:xfrm>
            <a:off x="457200" y="1480925"/>
            <a:ext cx="6633200" cy="2404800"/>
          </a:xfrm>
          <a:prstGeom prst="rect">
            <a:avLst/>
          </a:prstGeom>
        </p:spPr>
        <p:txBody>
          <a:bodyPr spcFirstLastPara="1" wrap="square" lIns="0" tIns="68575" rIns="68575" bIns="68575" anchor="t" anchorCtr="0">
            <a:noAutofit/>
          </a:bodyPr>
          <a:lstStyle>
            <a:lvl1pPr lvl="0" rtl="0">
              <a:lnSpc>
                <a:spcPct val="100000"/>
              </a:lnSpc>
              <a:spcBef>
                <a:spcPts val="0"/>
              </a:spcBef>
              <a:spcAft>
                <a:spcPts val="0"/>
              </a:spcAft>
              <a:buClr>
                <a:srgbClr val="008099"/>
              </a:buClr>
              <a:buSzPts val="3600"/>
              <a:buNone/>
              <a:defRPr sz="4800">
                <a:solidFill>
                  <a:srgbClr val="008099"/>
                </a:solidFill>
              </a:defRPr>
            </a:lvl1pPr>
            <a:lvl2pPr lvl="1" rtl="0">
              <a:spcBef>
                <a:spcPts val="0"/>
              </a:spcBef>
              <a:spcAft>
                <a:spcPts val="0"/>
              </a:spcAft>
              <a:buClr>
                <a:srgbClr val="008099"/>
              </a:buClr>
              <a:buSzPts val="1100"/>
              <a:buNone/>
              <a:defRPr>
                <a:solidFill>
                  <a:srgbClr val="008099"/>
                </a:solidFill>
              </a:defRPr>
            </a:lvl2pPr>
            <a:lvl3pPr lvl="2" rtl="0">
              <a:spcBef>
                <a:spcPts val="0"/>
              </a:spcBef>
              <a:spcAft>
                <a:spcPts val="0"/>
              </a:spcAft>
              <a:buClr>
                <a:srgbClr val="008099"/>
              </a:buClr>
              <a:buSzPts val="1100"/>
              <a:buNone/>
              <a:defRPr>
                <a:solidFill>
                  <a:srgbClr val="008099"/>
                </a:solidFill>
              </a:defRPr>
            </a:lvl3pPr>
            <a:lvl4pPr lvl="3" rtl="0">
              <a:spcBef>
                <a:spcPts val="0"/>
              </a:spcBef>
              <a:spcAft>
                <a:spcPts val="0"/>
              </a:spcAft>
              <a:buClr>
                <a:srgbClr val="008099"/>
              </a:buClr>
              <a:buSzPts val="1100"/>
              <a:buNone/>
              <a:defRPr>
                <a:solidFill>
                  <a:srgbClr val="008099"/>
                </a:solidFill>
              </a:defRPr>
            </a:lvl4pPr>
            <a:lvl5pPr lvl="4" rtl="0">
              <a:spcBef>
                <a:spcPts val="0"/>
              </a:spcBef>
              <a:spcAft>
                <a:spcPts val="0"/>
              </a:spcAft>
              <a:buClr>
                <a:srgbClr val="008099"/>
              </a:buClr>
              <a:buSzPts val="1100"/>
              <a:buNone/>
              <a:defRPr>
                <a:solidFill>
                  <a:srgbClr val="008099"/>
                </a:solidFill>
              </a:defRPr>
            </a:lvl5pPr>
            <a:lvl6pPr lvl="5" rtl="0">
              <a:spcBef>
                <a:spcPts val="0"/>
              </a:spcBef>
              <a:spcAft>
                <a:spcPts val="0"/>
              </a:spcAft>
              <a:buClr>
                <a:srgbClr val="008099"/>
              </a:buClr>
              <a:buSzPts val="1100"/>
              <a:buNone/>
              <a:defRPr>
                <a:solidFill>
                  <a:srgbClr val="008099"/>
                </a:solidFill>
              </a:defRPr>
            </a:lvl6pPr>
            <a:lvl7pPr lvl="6" rtl="0">
              <a:spcBef>
                <a:spcPts val="0"/>
              </a:spcBef>
              <a:spcAft>
                <a:spcPts val="0"/>
              </a:spcAft>
              <a:buClr>
                <a:srgbClr val="008099"/>
              </a:buClr>
              <a:buSzPts val="1100"/>
              <a:buNone/>
              <a:defRPr>
                <a:solidFill>
                  <a:srgbClr val="008099"/>
                </a:solidFill>
              </a:defRPr>
            </a:lvl7pPr>
            <a:lvl8pPr lvl="7" rtl="0">
              <a:spcBef>
                <a:spcPts val="0"/>
              </a:spcBef>
              <a:spcAft>
                <a:spcPts val="0"/>
              </a:spcAft>
              <a:buClr>
                <a:srgbClr val="008099"/>
              </a:buClr>
              <a:buSzPts val="1100"/>
              <a:buNone/>
              <a:defRPr>
                <a:solidFill>
                  <a:srgbClr val="008099"/>
                </a:solidFill>
              </a:defRPr>
            </a:lvl8pPr>
            <a:lvl9pPr lvl="8" rtl="0">
              <a:spcBef>
                <a:spcPts val="0"/>
              </a:spcBef>
              <a:spcAft>
                <a:spcPts val="0"/>
              </a:spcAft>
              <a:buClr>
                <a:srgbClr val="008099"/>
              </a:buClr>
              <a:buSzPts val="1100"/>
              <a:buNone/>
              <a:defRPr>
                <a:solidFill>
                  <a:srgbClr val="008099"/>
                </a:solidFill>
              </a:defRPr>
            </a:lvl9pPr>
          </a:lstStyle>
          <a:p>
            <a:endParaRPr/>
          </a:p>
        </p:txBody>
      </p:sp>
      <p:pic>
        <p:nvPicPr>
          <p:cNvPr id="456" name="Google Shape;456;p51"/>
          <p:cNvPicPr preferRelativeResize="0"/>
          <p:nvPr/>
        </p:nvPicPr>
        <p:blipFill>
          <a:blip r:embed="rId3">
            <a:alphaModFix/>
          </a:blip>
          <a:stretch>
            <a:fillRect/>
          </a:stretch>
        </p:blipFill>
        <p:spPr>
          <a:xfrm>
            <a:off x="436250" y="508150"/>
            <a:ext cx="918100" cy="658351"/>
          </a:xfrm>
          <a:prstGeom prst="rect">
            <a:avLst/>
          </a:prstGeom>
          <a:noFill/>
          <a:ln>
            <a:noFill/>
          </a:ln>
        </p:spPr>
      </p:pic>
      <p:sp>
        <p:nvSpPr>
          <p:cNvPr id="457" name="Google Shape;457;p51"/>
          <p:cNvSpPr txBox="1">
            <a:spLocks noGrp="1"/>
          </p:cNvSpPr>
          <p:nvPr>
            <p:ph type="subTitle" idx="1"/>
          </p:nvPr>
        </p:nvSpPr>
        <p:spPr>
          <a:xfrm>
            <a:off x="457200" y="4189725"/>
            <a:ext cx="6633200" cy="290844"/>
          </a:xfrm>
          <a:prstGeom prst="rect">
            <a:avLst/>
          </a:prstGeom>
        </p:spPr>
        <p:txBody>
          <a:bodyPr spcFirstLastPara="1" wrap="square" lIns="0" tIns="0" rIns="68575" bIns="68575" anchor="t" anchorCtr="0">
            <a:spAutoFit/>
          </a:bodyPr>
          <a:lstStyle>
            <a:lvl1pPr lvl="0" rtl="0">
              <a:lnSpc>
                <a:spcPct val="120000"/>
              </a:lnSpc>
              <a:spcBef>
                <a:spcPts val="0"/>
              </a:spcBef>
              <a:spcAft>
                <a:spcPts val="0"/>
              </a:spcAft>
              <a:buClr>
                <a:srgbClr val="00344D"/>
              </a:buClr>
              <a:buSzPts val="900"/>
              <a:buNone/>
              <a:defRPr sz="1200">
                <a:solidFill>
                  <a:srgbClr val="00344D"/>
                </a:solidFill>
              </a:defRPr>
            </a:lvl1pPr>
            <a:lvl2pPr lvl="1" rtl="0">
              <a:spcBef>
                <a:spcPts val="533"/>
              </a:spcBef>
              <a:spcAft>
                <a:spcPts val="0"/>
              </a:spcAft>
              <a:buSzPts val="1100"/>
              <a:buNone/>
              <a:defRPr/>
            </a:lvl2pPr>
            <a:lvl3pPr lvl="2" rtl="0">
              <a:spcBef>
                <a:spcPts val="533"/>
              </a:spcBef>
              <a:spcAft>
                <a:spcPts val="0"/>
              </a:spcAft>
              <a:buSzPts val="1500"/>
              <a:buNone/>
              <a:defRPr/>
            </a:lvl3pPr>
            <a:lvl4pPr lvl="3" rtl="0">
              <a:spcBef>
                <a:spcPts val="533"/>
              </a:spcBef>
              <a:spcAft>
                <a:spcPts val="0"/>
              </a:spcAft>
              <a:buSzPts val="1400"/>
              <a:buNone/>
              <a:defRPr/>
            </a:lvl4pPr>
            <a:lvl5pPr lvl="4" rtl="0">
              <a:spcBef>
                <a:spcPts val="533"/>
              </a:spcBef>
              <a:spcAft>
                <a:spcPts val="0"/>
              </a:spcAft>
              <a:buSzPts val="1400"/>
              <a:buNone/>
              <a:defRPr/>
            </a:lvl5pPr>
            <a:lvl6pPr lvl="5" rtl="0">
              <a:spcBef>
                <a:spcPts val="533"/>
              </a:spcBef>
              <a:spcAft>
                <a:spcPts val="0"/>
              </a:spcAft>
              <a:buSzPts val="1400"/>
              <a:buNone/>
              <a:defRPr/>
            </a:lvl6pPr>
            <a:lvl7pPr lvl="6" rtl="0">
              <a:spcBef>
                <a:spcPts val="533"/>
              </a:spcBef>
              <a:spcAft>
                <a:spcPts val="0"/>
              </a:spcAft>
              <a:buSzPts val="1400"/>
              <a:buNone/>
              <a:defRPr/>
            </a:lvl7pPr>
            <a:lvl8pPr lvl="7" rtl="0">
              <a:spcBef>
                <a:spcPts val="533"/>
              </a:spcBef>
              <a:spcAft>
                <a:spcPts val="0"/>
              </a:spcAft>
              <a:buSzPts val="1400"/>
              <a:buNone/>
              <a:defRPr/>
            </a:lvl8pPr>
            <a:lvl9pPr lvl="8" rtl="0">
              <a:spcBef>
                <a:spcPts val="533"/>
              </a:spcBef>
              <a:spcAft>
                <a:spcPts val="0"/>
              </a:spcAft>
              <a:buSzPts val="1400"/>
              <a:buNone/>
              <a:defRPr/>
            </a:lvl9pPr>
          </a:lstStyle>
          <a:p>
            <a:endParaRPr/>
          </a:p>
        </p:txBody>
      </p:sp>
      <p:pic>
        <p:nvPicPr>
          <p:cNvPr id="458" name="Google Shape;458;p51"/>
          <p:cNvPicPr preferRelativeResize="0"/>
          <p:nvPr/>
        </p:nvPicPr>
        <p:blipFill>
          <a:blip r:embed="rId4">
            <a:alphaModFix/>
          </a:blip>
          <a:stretch>
            <a:fillRect/>
          </a:stretch>
        </p:blipFill>
        <p:spPr>
          <a:xfrm>
            <a:off x="481209" y="6507861"/>
            <a:ext cx="624175" cy="148947"/>
          </a:xfrm>
          <a:prstGeom prst="rect">
            <a:avLst/>
          </a:prstGeom>
          <a:noFill/>
          <a:ln>
            <a:noFill/>
          </a:ln>
        </p:spPr>
      </p:pic>
      <p:sp>
        <p:nvSpPr>
          <p:cNvPr id="459" name="Google Shape;459;p51"/>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273194701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29_Quote | 4 Line">
  <p:cSld name="29_Quote | 4 Line">
    <p:bg>
      <p:bgPr>
        <a:solidFill>
          <a:srgbClr val="E3ECEC">
            <a:alpha val="51400"/>
          </a:srgbClr>
        </a:solidFill>
        <a:effectLst/>
      </p:bgPr>
    </p:bg>
    <p:spTree>
      <p:nvGrpSpPr>
        <p:cNvPr id="1" name="Shape 460"/>
        <p:cNvGrpSpPr/>
        <p:nvPr/>
      </p:nvGrpSpPr>
      <p:grpSpPr>
        <a:xfrm>
          <a:off x="0" y="0"/>
          <a:ext cx="0" cy="0"/>
          <a:chOff x="0" y="0"/>
          <a:chExt cx="0" cy="0"/>
        </a:xfrm>
      </p:grpSpPr>
      <p:pic>
        <p:nvPicPr>
          <p:cNvPr id="461" name="Google Shape;461;p52"/>
          <p:cNvPicPr preferRelativeResize="0"/>
          <p:nvPr/>
        </p:nvPicPr>
        <p:blipFill rotWithShape="1">
          <a:blip r:embed="rId2">
            <a:alphaModFix/>
          </a:blip>
          <a:srcRect r="25071" b="37651"/>
          <a:stretch/>
        </p:blipFill>
        <p:spPr>
          <a:xfrm>
            <a:off x="8568500" y="3614676"/>
            <a:ext cx="3623496" cy="3243329"/>
          </a:xfrm>
          <a:prstGeom prst="rect">
            <a:avLst/>
          </a:prstGeom>
          <a:noFill/>
          <a:ln>
            <a:noFill/>
          </a:ln>
        </p:spPr>
      </p:pic>
      <p:sp>
        <p:nvSpPr>
          <p:cNvPr id="462" name="Google Shape;462;p52"/>
          <p:cNvSpPr txBox="1">
            <a:spLocks noGrp="1"/>
          </p:cNvSpPr>
          <p:nvPr>
            <p:ph type="title"/>
          </p:nvPr>
        </p:nvSpPr>
        <p:spPr>
          <a:xfrm>
            <a:off x="457200" y="1480925"/>
            <a:ext cx="6633200" cy="3136400"/>
          </a:xfrm>
          <a:prstGeom prst="rect">
            <a:avLst/>
          </a:prstGeom>
        </p:spPr>
        <p:txBody>
          <a:bodyPr spcFirstLastPara="1" wrap="square" lIns="0" tIns="68575" rIns="68575" bIns="68575" anchor="t" anchorCtr="0">
            <a:noAutofit/>
          </a:bodyPr>
          <a:lstStyle>
            <a:lvl1pPr lvl="0" rtl="0">
              <a:lnSpc>
                <a:spcPct val="100000"/>
              </a:lnSpc>
              <a:spcBef>
                <a:spcPts val="0"/>
              </a:spcBef>
              <a:spcAft>
                <a:spcPts val="0"/>
              </a:spcAft>
              <a:buClr>
                <a:srgbClr val="008099"/>
              </a:buClr>
              <a:buSzPts val="3600"/>
              <a:buNone/>
              <a:defRPr sz="4800">
                <a:solidFill>
                  <a:srgbClr val="008099"/>
                </a:solidFill>
              </a:defRPr>
            </a:lvl1pPr>
            <a:lvl2pPr lvl="1" rtl="0">
              <a:spcBef>
                <a:spcPts val="0"/>
              </a:spcBef>
              <a:spcAft>
                <a:spcPts val="0"/>
              </a:spcAft>
              <a:buClr>
                <a:srgbClr val="008099"/>
              </a:buClr>
              <a:buSzPts val="1100"/>
              <a:buNone/>
              <a:defRPr>
                <a:solidFill>
                  <a:srgbClr val="008099"/>
                </a:solidFill>
              </a:defRPr>
            </a:lvl2pPr>
            <a:lvl3pPr lvl="2" rtl="0">
              <a:spcBef>
                <a:spcPts val="0"/>
              </a:spcBef>
              <a:spcAft>
                <a:spcPts val="0"/>
              </a:spcAft>
              <a:buClr>
                <a:srgbClr val="008099"/>
              </a:buClr>
              <a:buSzPts val="1100"/>
              <a:buNone/>
              <a:defRPr>
                <a:solidFill>
                  <a:srgbClr val="008099"/>
                </a:solidFill>
              </a:defRPr>
            </a:lvl3pPr>
            <a:lvl4pPr lvl="3" rtl="0">
              <a:spcBef>
                <a:spcPts val="0"/>
              </a:spcBef>
              <a:spcAft>
                <a:spcPts val="0"/>
              </a:spcAft>
              <a:buClr>
                <a:srgbClr val="008099"/>
              </a:buClr>
              <a:buSzPts val="1100"/>
              <a:buNone/>
              <a:defRPr>
                <a:solidFill>
                  <a:srgbClr val="008099"/>
                </a:solidFill>
              </a:defRPr>
            </a:lvl4pPr>
            <a:lvl5pPr lvl="4" rtl="0">
              <a:spcBef>
                <a:spcPts val="0"/>
              </a:spcBef>
              <a:spcAft>
                <a:spcPts val="0"/>
              </a:spcAft>
              <a:buClr>
                <a:srgbClr val="008099"/>
              </a:buClr>
              <a:buSzPts val="1100"/>
              <a:buNone/>
              <a:defRPr>
                <a:solidFill>
                  <a:srgbClr val="008099"/>
                </a:solidFill>
              </a:defRPr>
            </a:lvl5pPr>
            <a:lvl6pPr lvl="5" rtl="0">
              <a:spcBef>
                <a:spcPts val="0"/>
              </a:spcBef>
              <a:spcAft>
                <a:spcPts val="0"/>
              </a:spcAft>
              <a:buClr>
                <a:srgbClr val="008099"/>
              </a:buClr>
              <a:buSzPts val="1100"/>
              <a:buNone/>
              <a:defRPr>
                <a:solidFill>
                  <a:srgbClr val="008099"/>
                </a:solidFill>
              </a:defRPr>
            </a:lvl6pPr>
            <a:lvl7pPr lvl="6" rtl="0">
              <a:spcBef>
                <a:spcPts val="0"/>
              </a:spcBef>
              <a:spcAft>
                <a:spcPts val="0"/>
              </a:spcAft>
              <a:buClr>
                <a:srgbClr val="008099"/>
              </a:buClr>
              <a:buSzPts val="1100"/>
              <a:buNone/>
              <a:defRPr>
                <a:solidFill>
                  <a:srgbClr val="008099"/>
                </a:solidFill>
              </a:defRPr>
            </a:lvl7pPr>
            <a:lvl8pPr lvl="7" rtl="0">
              <a:spcBef>
                <a:spcPts val="0"/>
              </a:spcBef>
              <a:spcAft>
                <a:spcPts val="0"/>
              </a:spcAft>
              <a:buClr>
                <a:srgbClr val="008099"/>
              </a:buClr>
              <a:buSzPts val="1100"/>
              <a:buNone/>
              <a:defRPr>
                <a:solidFill>
                  <a:srgbClr val="008099"/>
                </a:solidFill>
              </a:defRPr>
            </a:lvl8pPr>
            <a:lvl9pPr lvl="8" rtl="0">
              <a:spcBef>
                <a:spcPts val="0"/>
              </a:spcBef>
              <a:spcAft>
                <a:spcPts val="0"/>
              </a:spcAft>
              <a:buClr>
                <a:srgbClr val="008099"/>
              </a:buClr>
              <a:buSzPts val="1100"/>
              <a:buNone/>
              <a:defRPr>
                <a:solidFill>
                  <a:srgbClr val="008099"/>
                </a:solidFill>
              </a:defRPr>
            </a:lvl9pPr>
          </a:lstStyle>
          <a:p>
            <a:endParaRPr/>
          </a:p>
        </p:txBody>
      </p:sp>
      <p:pic>
        <p:nvPicPr>
          <p:cNvPr id="463" name="Google Shape;463;p52"/>
          <p:cNvPicPr preferRelativeResize="0"/>
          <p:nvPr/>
        </p:nvPicPr>
        <p:blipFill>
          <a:blip r:embed="rId3">
            <a:alphaModFix/>
          </a:blip>
          <a:stretch>
            <a:fillRect/>
          </a:stretch>
        </p:blipFill>
        <p:spPr>
          <a:xfrm>
            <a:off x="436250" y="508150"/>
            <a:ext cx="918100" cy="658351"/>
          </a:xfrm>
          <a:prstGeom prst="rect">
            <a:avLst/>
          </a:prstGeom>
          <a:noFill/>
          <a:ln>
            <a:noFill/>
          </a:ln>
        </p:spPr>
      </p:pic>
      <p:sp>
        <p:nvSpPr>
          <p:cNvPr id="464" name="Google Shape;464;p52"/>
          <p:cNvSpPr txBox="1">
            <a:spLocks noGrp="1"/>
          </p:cNvSpPr>
          <p:nvPr>
            <p:ph type="subTitle" idx="1"/>
          </p:nvPr>
        </p:nvSpPr>
        <p:spPr>
          <a:xfrm>
            <a:off x="457200" y="4931851"/>
            <a:ext cx="6633200" cy="290844"/>
          </a:xfrm>
          <a:prstGeom prst="rect">
            <a:avLst/>
          </a:prstGeom>
        </p:spPr>
        <p:txBody>
          <a:bodyPr spcFirstLastPara="1" wrap="square" lIns="0" tIns="0" rIns="68575" bIns="68575" anchor="t" anchorCtr="0">
            <a:spAutoFit/>
          </a:bodyPr>
          <a:lstStyle>
            <a:lvl1pPr lvl="0" rtl="0">
              <a:lnSpc>
                <a:spcPct val="120000"/>
              </a:lnSpc>
              <a:spcBef>
                <a:spcPts val="0"/>
              </a:spcBef>
              <a:spcAft>
                <a:spcPts val="0"/>
              </a:spcAft>
              <a:buClr>
                <a:srgbClr val="00344D"/>
              </a:buClr>
              <a:buSzPts val="900"/>
              <a:buNone/>
              <a:defRPr sz="1200">
                <a:solidFill>
                  <a:srgbClr val="00344D"/>
                </a:solidFill>
              </a:defRPr>
            </a:lvl1pPr>
            <a:lvl2pPr lvl="1" rtl="0">
              <a:spcBef>
                <a:spcPts val="533"/>
              </a:spcBef>
              <a:spcAft>
                <a:spcPts val="0"/>
              </a:spcAft>
              <a:buSzPts val="1100"/>
              <a:buNone/>
              <a:defRPr/>
            </a:lvl2pPr>
            <a:lvl3pPr lvl="2" rtl="0">
              <a:spcBef>
                <a:spcPts val="533"/>
              </a:spcBef>
              <a:spcAft>
                <a:spcPts val="0"/>
              </a:spcAft>
              <a:buSzPts val="1500"/>
              <a:buNone/>
              <a:defRPr/>
            </a:lvl3pPr>
            <a:lvl4pPr lvl="3" rtl="0">
              <a:spcBef>
                <a:spcPts val="533"/>
              </a:spcBef>
              <a:spcAft>
                <a:spcPts val="0"/>
              </a:spcAft>
              <a:buSzPts val="1400"/>
              <a:buNone/>
              <a:defRPr/>
            </a:lvl4pPr>
            <a:lvl5pPr lvl="4" rtl="0">
              <a:spcBef>
                <a:spcPts val="533"/>
              </a:spcBef>
              <a:spcAft>
                <a:spcPts val="0"/>
              </a:spcAft>
              <a:buSzPts val="1400"/>
              <a:buNone/>
              <a:defRPr/>
            </a:lvl5pPr>
            <a:lvl6pPr lvl="5" rtl="0">
              <a:spcBef>
                <a:spcPts val="533"/>
              </a:spcBef>
              <a:spcAft>
                <a:spcPts val="0"/>
              </a:spcAft>
              <a:buSzPts val="1400"/>
              <a:buNone/>
              <a:defRPr/>
            </a:lvl6pPr>
            <a:lvl7pPr lvl="6" rtl="0">
              <a:spcBef>
                <a:spcPts val="533"/>
              </a:spcBef>
              <a:spcAft>
                <a:spcPts val="0"/>
              </a:spcAft>
              <a:buSzPts val="1400"/>
              <a:buNone/>
              <a:defRPr/>
            </a:lvl7pPr>
            <a:lvl8pPr lvl="7" rtl="0">
              <a:spcBef>
                <a:spcPts val="533"/>
              </a:spcBef>
              <a:spcAft>
                <a:spcPts val="0"/>
              </a:spcAft>
              <a:buSzPts val="1400"/>
              <a:buNone/>
              <a:defRPr/>
            </a:lvl8pPr>
            <a:lvl9pPr lvl="8" rtl="0">
              <a:spcBef>
                <a:spcPts val="533"/>
              </a:spcBef>
              <a:spcAft>
                <a:spcPts val="0"/>
              </a:spcAft>
              <a:buSzPts val="1400"/>
              <a:buNone/>
              <a:defRPr/>
            </a:lvl9pPr>
          </a:lstStyle>
          <a:p>
            <a:endParaRPr/>
          </a:p>
        </p:txBody>
      </p:sp>
      <p:pic>
        <p:nvPicPr>
          <p:cNvPr id="465" name="Google Shape;465;p52"/>
          <p:cNvPicPr preferRelativeResize="0"/>
          <p:nvPr/>
        </p:nvPicPr>
        <p:blipFill>
          <a:blip r:embed="rId4">
            <a:alphaModFix/>
          </a:blip>
          <a:stretch>
            <a:fillRect/>
          </a:stretch>
        </p:blipFill>
        <p:spPr>
          <a:xfrm>
            <a:off x="481209" y="6507861"/>
            <a:ext cx="624175" cy="148947"/>
          </a:xfrm>
          <a:prstGeom prst="rect">
            <a:avLst/>
          </a:prstGeom>
          <a:noFill/>
          <a:ln>
            <a:noFill/>
          </a:ln>
        </p:spPr>
      </p:pic>
      <p:sp>
        <p:nvSpPr>
          <p:cNvPr id="466" name="Google Shape;466;p52"/>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542288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53CCB6B-2E5E-CE40-D728-6F6075907F0C}"/>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p:nvPr>
        </p:nvSpPr>
        <p:spPr>
          <a:xfrm>
            <a:off x="815622" y="1223083"/>
            <a:ext cx="6589889" cy="2141009"/>
          </a:xfrm>
        </p:spPr>
        <p:txBody>
          <a:bodyPr anchor="t">
            <a:normAutofit/>
          </a:bodyPr>
          <a:lstStyle>
            <a:lvl1pPr>
              <a:lnSpc>
                <a:spcPts val="5400"/>
              </a:lnSpc>
              <a:defRPr sz="4500">
                <a:solidFill>
                  <a:schemeClr val="bg1"/>
                </a:solidFill>
              </a:defRPr>
            </a:lvl1pPr>
          </a:lstStyle>
          <a:p>
            <a:r>
              <a:rPr lang="en-US" dirty="0"/>
              <a:t>Click to edit Master title style</a:t>
            </a:r>
          </a:p>
        </p:txBody>
      </p:sp>
      <p:sp>
        <p:nvSpPr>
          <p:cNvPr id="14" name="Picture Placeholder 13">
            <a:extLst>
              <a:ext uri="{FF2B5EF4-FFF2-40B4-BE49-F238E27FC236}">
                <a16:creationId xmlns:a16="http://schemas.microsoft.com/office/drawing/2014/main" id="{D02348E7-BFE4-ECB8-DEE4-865A6D6A1AA4}"/>
              </a:ext>
            </a:extLst>
          </p:cNvPr>
          <p:cNvSpPr>
            <a:spLocks noGrp="1"/>
          </p:cNvSpPr>
          <p:nvPr>
            <p:ph type="pic" sz="quarter" idx="10"/>
          </p:nvPr>
        </p:nvSpPr>
        <p:spPr>
          <a:xfrm>
            <a:off x="6400237" y="864392"/>
            <a:ext cx="5029200" cy="5038344"/>
          </a:xfrm>
          <a:custGeom>
            <a:avLst/>
            <a:gdLst>
              <a:gd name="connsiteX0" fmla="*/ 3240259 w 5029200"/>
              <a:gd name="connsiteY0" fmla="*/ 4815180 h 5038344"/>
              <a:gd name="connsiteX1" fmla="*/ 3352123 w 5029200"/>
              <a:gd name="connsiteY1" fmla="*/ 4926763 h 5038344"/>
              <a:gd name="connsiteX2" fmla="*/ 3283801 w 5029200"/>
              <a:gd name="connsiteY2" fmla="*/ 5029577 h 5038344"/>
              <a:gd name="connsiteX3" fmla="*/ 3240266 w 5029200"/>
              <a:gd name="connsiteY3" fmla="*/ 5038344 h 5038344"/>
              <a:gd name="connsiteX4" fmla="*/ 3240252 w 5029200"/>
              <a:gd name="connsiteY4" fmla="*/ 5038344 h 5038344"/>
              <a:gd name="connsiteX5" fmla="*/ 3196717 w 5029200"/>
              <a:gd name="connsiteY5" fmla="*/ 5029577 h 5038344"/>
              <a:gd name="connsiteX6" fmla="*/ 3128394 w 5029200"/>
              <a:gd name="connsiteY6" fmla="*/ 4926763 h 5038344"/>
              <a:gd name="connsiteX7" fmla="*/ 3240259 w 5029200"/>
              <a:gd name="connsiteY7" fmla="*/ 4815180 h 5038344"/>
              <a:gd name="connsiteX8" fmla="*/ 2765723 w 5029200"/>
              <a:gd name="connsiteY8" fmla="*/ 4815180 h 5038344"/>
              <a:gd name="connsiteX9" fmla="*/ 2877588 w 5029200"/>
              <a:gd name="connsiteY9" fmla="*/ 4926763 h 5038344"/>
              <a:gd name="connsiteX10" fmla="*/ 2809266 w 5029200"/>
              <a:gd name="connsiteY10" fmla="*/ 5029577 h 5038344"/>
              <a:gd name="connsiteX11" fmla="*/ 2765730 w 5029200"/>
              <a:gd name="connsiteY11" fmla="*/ 5038344 h 5038344"/>
              <a:gd name="connsiteX12" fmla="*/ 2765716 w 5029200"/>
              <a:gd name="connsiteY12" fmla="*/ 5038344 h 5038344"/>
              <a:gd name="connsiteX13" fmla="*/ 2722181 w 5029200"/>
              <a:gd name="connsiteY13" fmla="*/ 5029577 h 5038344"/>
              <a:gd name="connsiteX14" fmla="*/ 2653859 w 5029200"/>
              <a:gd name="connsiteY14" fmla="*/ 4926763 h 5038344"/>
              <a:gd name="connsiteX15" fmla="*/ 2765723 w 5029200"/>
              <a:gd name="connsiteY15" fmla="*/ 4815180 h 5038344"/>
              <a:gd name="connsiteX16" fmla="*/ 2286359 w 5029200"/>
              <a:gd name="connsiteY16" fmla="*/ 4815180 h 5038344"/>
              <a:gd name="connsiteX17" fmla="*/ 2398224 w 5029200"/>
              <a:gd name="connsiteY17" fmla="*/ 4926763 h 5038344"/>
              <a:gd name="connsiteX18" fmla="*/ 2329901 w 5029200"/>
              <a:gd name="connsiteY18" fmla="*/ 5029577 h 5038344"/>
              <a:gd name="connsiteX19" fmla="*/ 2286367 w 5029200"/>
              <a:gd name="connsiteY19" fmla="*/ 5038344 h 5038344"/>
              <a:gd name="connsiteX20" fmla="*/ 2286352 w 5029200"/>
              <a:gd name="connsiteY20" fmla="*/ 5038344 h 5038344"/>
              <a:gd name="connsiteX21" fmla="*/ 2242817 w 5029200"/>
              <a:gd name="connsiteY21" fmla="*/ 5029577 h 5038344"/>
              <a:gd name="connsiteX22" fmla="*/ 2174495 w 5029200"/>
              <a:gd name="connsiteY22" fmla="*/ 4926763 h 5038344"/>
              <a:gd name="connsiteX23" fmla="*/ 2286359 w 5029200"/>
              <a:gd name="connsiteY23" fmla="*/ 4815180 h 5038344"/>
              <a:gd name="connsiteX24" fmla="*/ 1811824 w 5029200"/>
              <a:gd name="connsiteY24" fmla="*/ 4814039 h 5038344"/>
              <a:gd name="connsiteX25" fmla="*/ 1923689 w 5029200"/>
              <a:gd name="connsiteY25" fmla="*/ 4925622 h 5038344"/>
              <a:gd name="connsiteX26" fmla="*/ 1811824 w 5029200"/>
              <a:gd name="connsiteY26" fmla="*/ 5037203 h 5038344"/>
              <a:gd name="connsiteX27" fmla="*/ 1699960 w 5029200"/>
              <a:gd name="connsiteY27" fmla="*/ 4925622 h 5038344"/>
              <a:gd name="connsiteX28" fmla="*/ 1811824 w 5029200"/>
              <a:gd name="connsiteY28" fmla="*/ 4814039 h 5038344"/>
              <a:gd name="connsiteX29" fmla="*/ 3878775 w 5029200"/>
              <a:gd name="connsiteY29" fmla="*/ 4248010 h 5038344"/>
              <a:gd name="connsiteX30" fmla="*/ 4042505 w 5029200"/>
              <a:gd name="connsiteY30" fmla="*/ 4411326 h 5038344"/>
              <a:gd name="connsiteX31" fmla="*/ 3878775 w 5029200"/>
              <a:gd name="connsiteY31" fmla="*/ 4574643 h 5038344"/>
              <a:gd name="connsiteX32" fmla="*/ 3715047 w 5029200"/>
              <a:gd name="connsiteY32" fmla="*/ 4411326 h 5038344"/>
              <a:gd name="connsiteX33" fmla="*/ 3878775 w 5029200"/>
              <a:gd name="connsiteY33" fmla="*/ 4248010 h 5038344"/>
              <a:gd name="connsiteX34" fmla="*/ 1177884 w 5029200"/>
              <a:gd name="connsiteY34" fmla="*/ 4248010 h 5038344"/>
              <a:gd name="connsiteX35" fmla="*/ 1341613 w 5029200"/>
              <a:gd name="connsiteY35" fmla="*/ 4411326 h 5038344"/>
              <a:gd name="connsiteX36" fmla="*/ 1177884 w 5029200"/>
              <a:gd name="connsiteY36" fmla="*/ 4574643 h 5038344"/>
              <a:gd name="connsiteX37" fmla="*/ 1014155 w 5029200"/>
              <a:gd name="connsiteY37" fmla="*/ 4411326 h 5038344"/>
              <a:gd name="connsiteX38" fmla="*/ 1177884 w 5029200"/>
              <a:gd name="connsiteY38" fmla="*/ 4248010 h 5038344"/>
              <a:gd name="connsiteX39" fmla="*/ 3338013 w 5029200"/>
              <a:gd name="connsiteY39" fmla="*/ 4221636 h 5038344"/>
              <a:gd name="connsiteX40" fmla="*/ 3528183 w 5029200"/>
              <a:gd name="connsiteY40" fmla="*/ 4411326 h 5038344"/>
              <a:gd name="connsiteX41" fmla="*/ 3338013 w 5029200"/>
              <a:gd name="connsiteY41" fmla="*/ 4601017 h 5038344"/>
              <a:gd name="connsiteX42" fmla="*/ 3147843 w 5029200"/>
              <a:gd name="connsiteY42" fmla="*/ 4411326 h 5038344"/>
              <a:gd name="connsiteX43" fmla="*/ 3338013 w 5029200"/>
              <a:gd name="connsiteY43" fmla="*/ 4221636 h 5038344"/>
              <a:gd name="connsiteX44" fmla="*/ 1718646 w 5029200"/>
              <a:gd name="connsiteY44" fmla="*/ 4221636 h 5038344"/>
              <a:gd name="connsiteX45" fmla="*/ 1908816 w 5029200"/>
              <a:gd name="connsiteY45" fmla="*/ 4411326 h 5038344"/>
              <a:gd name="connsiteX46" fmla="*/ 1718646 w 5029200"/>
              <a:gd name="connsiteY46" fmla="*/ 4601017 h 5038344"/>
              <a:gd name="connsiteX47" fmla="*/ 1528477 w 5029200"/>
              <a:gd name="connsiteY47" fmla="*/ 4411326 h 5038344"/>
              <a:gd name="connsiteX48" fmla="*/ 1718646 w 5029200"/>
              <a:gd name="connsiteY48" fmla="*/ 4221636 h 5038344"/>
              <a:gd name="connsiteX49" fmla="*/ 2801953 w 5029200"/>
              <a:gd name="connsiteY49" fmla="*/ 4196783 h 5038344"/>
              <a:gd name="connsiteX50" fmla="*/ 3009411 w 5029200"/>
              <a:gd name="connsiteY50" fmla="*/ 4403718 h 5038344"/>
              <a:gd name="connsiteX51" fmla="*/ 2801953 w 5029200"/>
              <a:gd name="connsiteY51" fmla="*/ 4610654 h 5038344"/>
              <a:gd name="connsiteX52" fmla="*/ 2594495 w 5029200"/>
              <a:gd name="connsiteY52" fmla="*/ 4403718 h 5038344"/>
              <a:gd name="connsiteX53" fmla="*/ 2801953 w 5029200"/>
              <a:gd name="connsiteY53" fmla="*/ 4196783 h 5038344"/>
              <a:gd name="connsiteX54" fmla="*/ 2259282 w 5029200"/>
              <a:gd name="connsiteY54" fmla="*/ 4196783 h 5038344"/>
              <a:gd name="connsiteX55" fmla="*/ 2466740 w 5029200"/>
              <a:gd name="connsiteY55" fmla="*/ 4403718 h 5038344"/>
              <a:gd name="connsiteX56" fmla="*/ 2259282 w 5029200"/>
              <a:gd name="connsiteY56" fmla="*/ 4610654 h 5038344"/>
              <a:gd name="connsiteX57" fmla="*/ 2051824 w 5029200"/>
              <a:gd name="connsiteY57" fmla="*/ 4403718 h 5038344"/>
              <a:gd name="connsiteX58" fmla="*/ 2259282 w 5029200"/>
              <a:gd name="connsiteY58" fmla="*/ 4196783 h 5038344"/>
              <a:gd name="connsiteX59" fmla="*/ 4417887 w 5029200"/>
              <a:gd name="connsiteY59" fmla="*/ 3710383 h 5038344"/>
              <a:gd name="connsiteX60" fmla="*/ 4572973 w 5029200"/>
              <a:gd name="connsiteY60" fmla="*/ 3865077 h 5038344"/>
              <a:gd name="connsiteX61" fmla="*/ 4417887 w 5029200"/>
              <a:gd name="connsiteY61" fmla="*/ 4019772 h 5038344"/>
              <a:gd name="connsiteX62" fmla="*/ 4262675 w 5029200"/>
              <a:gd name="connsiteY62" fmla="*/ 3865077 h 5038344"/>
              <a:gd name="connsiteX63" fmla="*/ 4417887 w 5029200"/>
              <a:gd name="connsiteY63" fmla="*/ 3710383 h 5038344"/>
              <a:gd name="connsiteX64" fmla="*/ 641696 w 5029200"/>
              <a:gd name="connsiteY64" fmla="*/ 3707974 h 5038344"/>
              <a:gd name="connsiteX65" fmla="*/ 796781 w 5029200"/>
              <a:gd name="connsiteY65" fmla="*/ 3862795 h 5038344"/>
              <a:gd name="connsiteX66" fmla="*/ 641696 w 5029200"/>
              <a:gd name="connsiteY66" fmla="*/ 4017489 h 5038344"/>
              <a:gd name="connsiteX67" fmla="*/ 486484 w 5029200"/>
              <a:gd name="connsiteY67" fmla="*/ 3862795 h 5038344"/>
              <a:gd name="connsiteX68" fmla="*/ 641696 w 5029200"/>
              <a:gd name="connsiteY68" fmla="*/ 3707974 h 5038344"/>
              <a:gd name="connsiteX69" fmla="*/ 1181061 w 5029200"/>
              <a:gd name="connsiteY69" fmla="*/ 3647618 h 5038344"/>
              <a:gd name="connsiteX70" fmla="*/ 1398180 w 5029200"/>
              <a:gd name="connsiteY70" fmla="*/ 3864189 h 5038344"/>
              <a:gd name="connsiteX71" fmla="*/ 1181061 w 5029200"/>
              <a:gd name="connsiteY71" fmla="*/ 4080761 h 5038344"/>
              <a:gd name="connsiteX72" fmla="*/ 963942 w 5029200"/>
              <a:gd name="connsiteY72" fmla="*/ 3864189 h 5038344"/>
              <a:gd name="connsiteX73" fmla="*/ 1181061 w 5029200"/>
              <a:gd name="connsiteY73" fmla="*/ 3647618 h 5038344"/>
              <a:gd name="connsiteX74" fmla="*/ 3876233 w 5029200"/>
              <a:gd name="connsiteY74" fmla="*/ 3646350 h 5038344"/>
              <a:gd name="connsiteX75" fmla="*/ 4093352 w 5029200"/>
              <a:gd name="connsiteY75" fmla="*/ 3862921 h 5038344"/>
              <a:gd name="connsiteX76" fmla="*/ 3876233 w 5029200"/>
              <a:gd name="connsiteY76" fmla="*/ 4079493 h 5038344"/>
              <a:gd name="connsiteX77" fmla="*/ 3659114 w 5029200"/>
              <a:gd name="connsiteY77" fmla="*/ 3862921 h 5038344"/>
              <a:gd name="connsiteX78" fmla="*/ 3876233 w 5029200"/>
              <a:gd name="connsiteY78" fmla="*/ 3646350 h 5038344"/>
              <a:gd name="connsiteX79" fmla="*/ 4417633 w 5029200"/>
              <a:gd name="connsiteY79" fmla="*/ 3137126 h 5038344"/>
              <a:gd name="connsiteX80" fmla="*/ 4607929 w 5029200"/>
              <a:gd name="connsiteY80" fmla="*/ 3326818 h 5038344"/>
              <a:gd name="connsiteX81" fmla="*/ 4417633 w 5029200"/>
              <a:gd name="connsiteY81" fmla="*/ 3516635 h 5038344"/>
              <a:gd name="connsiteX82" fmla="*/ 4227336 w 5029200"/>
              <a:gd name="connsiteY82" fmla="*/ 3326818 h 5038344"/>
              <a:gd name="connsiteX83" fmla="*/ 4417633 w 5029200"/>
              <a:gd name="connsiteY83" fmla="*/ 3137126 h 5038344"/>
              <a:gd name="connsiteX84" fmla="*/ 641442 w 5029200"/>
              <a:gd name="connsiteY84" fmla="*/ 3134844 h 5038344"/>
              <a:gd name="connsiteX85" fmla="*/ 831739 w 5029200"/>
              <a:gd name="connsiteY85" fmla="*/ 3324661 h 5038344"/>
              <a:gd name="connsiteX86" fmla="*/ 641442 w 5029200"/>
              <a:gd name="connsiteY86" fmla="*/ 3514478 h 5038344"/>
              <a:gd name="connsiteX87" fmla="*/ 451145 w 5029200"/>
              <a:gd name="connsiteY87" fmla="*/ 3324661 h 5038344"/>
              <a:gd name="connsiteX88" fmla="*/ 641442 w 5029200"/>
              <a:gd name="connsiteY88" fmla="*/ 3134844 h 5038344"/>
              <a:gd name="connsiteX89" fmla="*/ 111865 w 5029200"/>
              <a:gd name="connsiteY89" fmla="*/ 3121023 h 5038344"/>
              <a:gd name="connsiteX90" fmla="*/ 223729 w 5029200"/>
              <a:gd name="connsiteY90" fmla="*/ 3232606 h 5038344"/>
              <a:gd name="connsiteX91" fmla="*/ 111865 w 5029200"/>
              <a:gd name="connsiteY91" fmla="*/ 3344189 h 5038344"/>
              <a:gd name="connsiteX92" fmla="*/ 0 w 5029200"/>
              <a:gd name="connsiteY92" fmla="*/ 3232606 h 5038344"/>
              <a:gd name="connsiteX93" fmla="*/ 111865 w 5029200"/>
              <a:gd name="connsiteY93" fmla="*/ 3121023 h 5038344"/>
              <a:gd name="connsiteX94" fmla="*/ 4917210 w 5029200"/>
              <a:gd name="connsiteY94" fmla="*/ 3120896 h 5038344"/>
              <a:gd name="connsiteX95" fmla="*/ 5029075 w 5029200"/>
              <a:gd name="connsiteY95" fmla="*/ 3232479 h 5038344"/>
              <a:gd name="connsiteX96" fmla="*/ 4917210 w 5029200"/>
              <a:gd name="connsiteY96" fmla="*/ 3344062 h 5038344"/>
              <a:gd name="connsiteX97" fmla="*/ 4805345 w 5029200"/>
              <a:gd name="connsiteY97" fmla="*/ 3232479 h 5038344"/>
              <a:gd name="connsiteX98" fmla="*/ 4917210 w 5029200"/>
              <a:gd name="connsiteY98" fmla="*/ 3120896 h 5038344"/>
              <a:gd name="connsiteX99" fmla="*/ 4917337 w 5029200"/>
              <a:gd name="connsiteY99" fmla="*/ 2645274 h 5038344"/>
              <a:gd name="connsiteX100" fmla="*/ 5020410 w 5029200"/>
              <a:gd name="connsiteY100" fmla="*/ 2713425 h 5038344"/>
              <a:gd name="connsiteX101" fmla="*/ 5029200 w 5029200"/>
              <a:gd name="connsiteY101" fmla="*/ 2756852 h 5038344"/>
              <a:gd name="connsiteX102" fmla="*/ 5029200 w 5029200"/>
              <a:gd name="connsiteY102" fmla="*/ 2756862 h 5038344"/>
              <a:gd name="connsiteX103" fmla="*/ 5020410 w 5029200"/>
              <a:gd name="connsiteY103" fmla="*/ 2800290 h 5038344"/>
              <a:gd name="connsiteX104" fmla="*/ 4917337 w 5029200"/>
              <a:gd name="connsiteY104" fmla="*/ 2868440 h 5038344"/>
              <a:gd name="connsiteX105" fmla="*/ 4805473 w 5029200"/>
              <a:gd name="connsiteY105" fmla="*/ 2756857 h 5038344"/>
              <a:gd name="connsiteX106" fmla="*/ 4917337 w 5029200"/>
              <a:gd name="connsiteY106" fmla="*/ 2645274 h 5038344"/>
              <a:gd name="connsiteX107" fmla="*/ 111865 w 5029200"/>
              <a:gd name="connsiteY107" fmla="*/ 2645274 h 5038344"/>
              <a:gd name="connsiteX108" fmla="*/ 223729 w 5029200"/>
              <a:gd name="connsiteY108" fmla="*/ 2756857 h 5038344"/>
              <a:gd name="connsiteX109" fmla="*/ 111865 w 5029200"/>
              <a:gd name="connsiteY109" fmla="*/ 2868440 h 5038344"/>
              <a:gd name="connsiteX110" fmla="*/ 0 w 5029200"/>
              <a:gd name="connsiteY110" fmla="*/ 2756857 h 5038344"/>
              <a:gd name="connsiteX111" fmla="*/ 111865 w 5029200"/>
              <a:gd name="connsiteY111" fmla="*/ 2645274 h 5038344"/>
              <a:gd name="connsiteX112" fmla="*/ 4417759 w 5029200"/>
              <a:gd name="connsiteY112" fmla="*/ 2581621 h 5038344"/>
              <a:gd name="connsiteX113" fmla="*/ 4625217 w 5029200"/>
              <a:gd name="connsiteY113" fmla="*/ 2788557 h 5038344"/>
              <a:gd name="connsiteX114" fmla="*/ 4417759 w 5029200"/>
              <a:gd name="connsiteY114" fmla="*/ 2995492 h 5038344"/>
              <a:gd name="connsiteX115" fmla="*/ 4210301 w 5029200"/>
              <a:gd name="connsiteY115" fmla="*/ 2788557 h 5038344"/>
              <a:gd name="connsiteX116" fmla="*/ 4417759 w 5029200"/>
              <a:gd name="connsiteY116" fmla="*/ 2581621 h 5038344"/>
              <a:gd name="connsiteX117" fmla="*/ 641569 w 5029200"/>
              <a:gd name="connsiteY117" fmla="*/ 2579466 h 5038344"/>
              <a:gd name="connsiteX118" fmla="*/ 849027 w 5029200"/>
              <a:gd name="connsiteY118" fmla="*/ 2786402 h 5038344"/>
              <a:gd name="connsiteX119" fmla="*/ 641569 w 5029200"/>
              <a:gd name="connsiteY119" fmla="*/ 2993337 h 5038344"/>
              <a:gd name="connsiteX120" fmla="*/ 434111 w 5029200"/>
              <a:gd name="connsiteY120" fmla="*/ 2786402 h 5038344"/>
              <a:gd name="connsiteX121" fmla="*/ 641569 w 5029200"/>
              <a:gd name="connsiteY121" fmla="*/ 2579466 h 5038344"/>
              <a:gd name="connsiteX122" fmla="*/ 4917210 w 5029200"/>
              <a:gd name="connsiteY122" fmla="*/ 2169400 h 5038344"/>
              <a:gd name="connsiteX123" fmla="*/ 5029075 w 5029200"/>
              <a:gd name="connsiteY123" fmla="*/ 2280982 h 5038344"/>
              <a:gd name="connsiteX124" fmla="*/ 4917210 w 5029200"/>
              <a:gd name="connsiteY124" fmla="*/ 2392565 h 5038344"/>
              <a:gd name="connsiteX125" fmla="*/ 4805345 w 5029200"/>
              <a:gd name="connsiteY125" fmla="*/ 2280982 h 5038344"/>
              <a:gd name="connsiteX126" fmla="*/ 4917210 w 5029200"/>
              <a:gd name="connsiteY126" fmla="*/ 2169400 h 5038344"/>
              <a:gd name="connsiteX127" fmla="*/ 111865 w 5029200"/>
              <a:gd name="connsiteY127" fmla="*/ 2169272 h 5038344"/>
              <a:gd name="connsiteX128" fmla="*/ 223729 w 5029200"/>
              <a:gd name="connsiteY128" fmla="*/ 2280855 h 5038344"/>
              <a:gd name="connsiteX129" fmla="*/ 111865 w 5029200"/>
              <a:gd name="connsiteY129" fmla="*/ 2392438 h 5038344"/>
              <a:gd name="connsiteX130" fmla="*/ 0 w 5029200"/>
              <a:gd name="connsiteY130" fmla="*/ 2280855 h 5038344"/>
              <a:gd name="connsiteX131" fmla="*/ 111865 w 5029200"/>
              <a:gd name="connsiteY131" fmla="*/ 2169272 h 5038344"/>
              <a:gd name="connsiteX132" fmla="*/ 4417759 w 5029200"/>
              <a:gd name="connsiteY132" fmla="*/ 2043235 h 5038344"/>
              <a:gd name="connsiteX133" fmla="*/ 4625217 w 5029200"/>
              <a:gd name="connsiteY133" fmla="*/ 2250170 h 5038344"/>
              <a:gd name="connsiteX134" fmla="*/ 4417759 w 5029200"/>
              <a:gd name="connsiteY134" fmla="*/ 2457105 h 5038344"/>
              <a:gd name="connsiteX135" fmla="*/ 4210301 w 5029200"/>
              <a:gd name="connsiteY135" fmla="*/ 2250170 h 5038344"/>
              <a:gd name="connsiteX136" fmla="*/ 4417759 w 5029200"/>
              <a:gd name="connsiteY136" fmla="*/ 2043235 h 5038344"/>
              <a:gd name="connsiteX137" fmla="*/ 641569 w 5029200"/>
              <a:gd name="connsiteY137" fmla="*/ 2041079 h 5038344"/>
              <a:gd name="connsiteX138" fmla="*/ 849027 w 5029200"/>
              <a:gd name="connsiteY138" fmla="*/ 2248015 h 5038344"/>
              <a:gd name="connsiteX139" fmla="*/ 641569 w 5029200"/>
              <a:gd name="connsiteY139" fmla="*/ 2454950 h 5038344"/>
              <a:gd name="connsiteX140" fmla="*/ 434111 w 5029200"/>
              <a:gd name="connsiteY140" fmla="*/ 2248015 h 5038344"/>
              <a:gd name="connsiteX141" fmla="*/ 641569 w 5029200"/>
              <a:gd name="connsiteY141" fmla="*/ 2041079 h 5038344"/>
              <a:gd name="connsiteX142" fmla="*/ 4917337 w 5029200"/>
              <a:gd name="connsiteY142" fmla="*/ 1693525 h 5038344"/>
              <a:gd name="connsiteX143" fmla="*/ 5020410 w 5029200"/>
              <a:gd name="connsiteY143" fmla="*/ 1761674 h 5038344"/>
              <a:gd name="connsiteX144" fmla="*/ 5029200 w 5029200"/>
              <a:gd name="connsiteY144" fmla="*/ 1805101 h 5038344"/>
              <a:gd name="connsiteX145" fmla="*/ 5029200 w 5029200"/>
              <a:gd name="connsiteY145" fmla="*/ 1805111 h 5038344"/>
              <a:gd name="connsiteX146" fmla="*/ 5020410 w 5029200"/>
              <a:gd name="connsiteY146" fmla="*/ 1848539 h 5038344"/>
              <a:gd name="connsiteX147" fmla="*/ 4917337 w 5029200"/>
              <a:gd name="connsiteY147" fmla="*/ 1916689 h 5038344"/>
              <a:gd name="connsiteX148" fmla="*/ 4805473 w 5029200"/>
              <a:gd name="connsiteY148" fmla="*/ 1805106 h 5038344"/>
              <a:gd name="connsiteX149" fmla="*/ 4917337 w 5029200"/>
              <a:gd name="connsiteY149" fmla="*/ 1693525 h 5038344"/>
              <a:gd name="connsiteX150" fmla="*/ 111865 w 5029200"/>
              <a:gd name="connsiteY150" fmla="*/ 1693525 h 5038344"/>
              <a:gd name="connsiteX151" fmla="*/ 223729 w 5029200"/>
              <a:gd name="connsiteY151" fmla="*/ 1805106 h 5038344"/>
              <a:gd name="connsiteX152" fmla="*/ 111865 w 5029200"/>
              <a:gd name="connsiteY152" fmla="*/ 1916689 h 5038344"/>
              <a:gd name="connsiteX153" fmla="*/ 0 w 5029200"/>
              <a:gd name="connsiteY153" fmla="*/ 1805106 h 5038344"/>
              <a:gd name="connsiteX154" fmla="*/ 111865 w 5029200"/>
              <a:gd name="connsiteY154" fmla="*/ 1693525 h 5038344"/>
              <a:gd name="connsiteX155" fmla="*/ 4417887 w 5029200"/>
              <a:gd name="connsiteY155" fmla="*/ 1522092 h 5038344"/>
              <a:gd name="connsiteX156" fmla="*/ 4608184 w 5029200"/>
              <a:gd name="connsiteY156" fmla="*/ 1711910 h 5038344"/>
              <a:gd name="connsiteX157" fmla="*/ 4417887 w 5029200"/>
              <a:gd name="connsiteY157" fmla="*/ 1901600 h 5038344"/>
              <a:gd name="connsiteX158" fmla="*/ 4227589 w 5029200"/>
              <a:gd name="connsiteY158" fmla="*/ 1711910 h 5038344"/>
              <a:gd name="connsiteX159" fmla="*/ 4417887 w 5029200"/>
              <a:gd name="connsiteY159" fmla="*/ 1522092 h 5038344"/>
              <a:gd name="connsiteX160" fmla="*/ 641569 w 5029200"/>
              <a:gd name="connsiteY160" fmla="*/ 1520064 h 5038344"/>
              <a:gd name="connsiteX161" fmla="*/ 831866 w 5029200"/>
              <a:gd name="connsiteY161" fmla="*/ 1709754 h 5038344"/>
              <a:gd name="connsiteX162" fmla="*/ 641569 w 5029200"/>
              <a:gd name="connsiteY162" fmla="*/ 1899572 h 5038344"/>
              <a:gd name="connsiteX163" fmla="*/ 451273 w 5029200"/>
              <a:gd name="connsiteY163" fmla="*/ 1709754 h 5038344"/>
              <a:gd name="connsiteX164" fmla="*/ 641569 w 5029200"/>
              <a:gd name="connsiteY164" fmla="*/ 1520064 h 5038344"/>
              <a:gd name="connsiteX165" fmla="*/ 641442 w 5029200"/>
              <a:gd name="connsiteY165" fmla="*/ 1017180 h 5038344"/>
              <a:gd name="connsiteX166" fmla="*/ 796527 w 5029200"/>
              <a:gd name="connsiteY166" fmla="*/ 1171874 h 5038344"/>
              <a:gd name="connsiteX167" fmla="*/ 641442 w 5029200"/>
              <a:gd name="connsiteY167" fmla="*/ 1326695 h 5038344"/>
              <a:gd name="connsiteX168" fmla="*/ 486356 w 5029200"/>
              <a:gd name="connsiteY168" fmla="*/ 1171874 h 5038344"/>
              <a:gd name="connsiteX169" fmla="*/ 641442 w 5029200"/>
              <a:gd name="connsiteY169" fmla="*/ 1017180 h 5038344"/>
              <a:gd name="connsiteX170" fmla="*/ 4419285 w 5029200"/>
              <a:gd name="connsiteY170" fmla="*/ 1009572 h 5038344"/>
              <a:gd name="connsiteX171" fmla="*/ 4580091 w 5029200"/>
              <a:gd name="connsiteY171" fmla="*/ 1170099 h 5038344"/>
              <a:gd name="connsiteX172" fmla="*/ 4419285 w 5029200"/>
              <a:gd name="connsiteY172" fmla="*/ 1330500 h 5038344"/>
              <a:gd name="connsiteX173" fmla="*/ 4258353 w 5029200"/>
              <a:gd name="connsiteY173" fmla="*/ 1170099 h 5038344"/>
              <a:gd name="connsiteX174" fmla="*/ 4419285 w 5029200"/>
              <a:gd name="connsiteY174" fmla="*/ 1009572 h 5038344"/>
              <a:gd name="connsiteX175" fmla="*/ 1181188 w 5029200"/>
              <a:gd name="connsiteY175" fmla="*/ 954795 h 5038344"/>
              <a:gd name="connsiteX176" fmla="*/ 1398307 w 5029200"/>
              <a:gd name="connsiteY176" fmla="*/ 1171367 h 5038344"/>
              <a:gd name="connsiteX177" fmla="*/ 1181188 w 5029200"/>
              <a:gd name="connsiteY177" fmla="*/ 1387939 h 5038344"/>
              <a:gd name="connsiteX178" fmla="*/ 964069 w 5029200"/>
              <a:gd name="connsiteY178" fmla="*/ 1171367 h 5038344"/>
              <a:gd name="connsiteX179" fmla="*/ 1181188 w 5029200"/>
              <a:gd name="connsiteY179" fmla="*/ 954795 h 5038344"/>
              <a:gd name="connsiteX180" fmla="*/ 3876233 w 5029200"/>
              <a:gd name="connsiteY180" fmla="*/ 953528 h 5038344"/>
              <a:gd name="connsiteX181" fmla="*/ 4093352 w 5029200"/>
              <a:gd name="connsiteY181" fmla="*/ 1170099 h 5038344"/>
              <a:gd name="connsiteX182" fmla="*/ 3876233 w 5029200"/>
              <a:gd name="connsiteY182" fmla="*/ 1386671 h 5038344"/>
              <a:gd name="connsiteX183" fmla="*/ 3659114 w 5029200"/>
              <a:gd name="connsiteY183" fmla="*/ 1170099 h 5038344"/>
              <a:gd name="connsiteX184" fmla="*/ 3876233 w 5029200"/>
              <a:gd name="connsiteY184" fmla="*/ 953528 h 5038344"/>
              <a:gd name="connsiteX185" fmla="*/ 2263987 w 5029200"/>
              <a:gd name="connsiteY185" fmla="*/ 894819 h 5038344"/>
              <a:gd name="connsiteX186" fmla="*/ 2534622 w 5029200"/>
              <a:gd name="connsiteY186" fmla="*/ 1116464 h 5038344"/>
              <a:gd name="connsiteX187" fmla="*/ 2805131 w 5029200"/>
              <a:gd name="connsiteY187" fmla="*/ 894819 h 5038344"/>
              <a:gd name="connsiteX188" fmla="*/ 3080597 w 5029200"/>
              <a:gd name="connsiteY188" fmla="*/ 1156278 h 5038344"/>
              <a:gd name="connsiteX189" fmla="*/ 3081106 w 5029200"/>
              <a:gd name="connsiteY189" fmla="*/ 1156278 h 5038344"/>
              <a:gd name="connsiteX190" fmla="*/ 3344750 w 5029200"/>
              <a:gd name="connsiteY190" fmla="*/ 906612 h 5038344"/>
              <a:gd name="connsiteX191" fmla="*/ 3608777 w 5029200"/>
              <a:gd name="connsiteY191" fmla="*/ 1169973 h 5038344"/>
              <a:gd name="connsiteX192" fmla="*/ 3523353 w 5029200"/>
              <a:gd name="connsiteY192" fmla="*/ 1363847 h 5038344"/>
              <a:gd name="connsiteX193" fmla="*/ 3697250 w 5029200"/>
              <a:gd name="connsiteY193" fmla="*/ 1514866 h 5038344"/>
              <a:gd name="connsiteX194" fmla="*/ 3876233 w 5029200"/>
              <a:gd name="connsiteY194" fmla="*/ 1444999 h 5038344"/>
              <a:gd name="connsiteX195" fmla="*/ 4140260 w 5029200"/>
              <a:gd name="connsiteY195" fmla="*/ 1708360 h 5038344"/>
              <a:gd name="connsiteX196" fmla="*/ 3884751 w 5029200"/>
              <a:gd name="connsiteY196" fmla="*/ 1971594 h 5038344"/>
              <a:gd name="connsiteX197" fmla="*/ 4152082 w 5029200"/>
              <a:gd name="connsiteY197" fmla="*/ 2246620 h 5038344"/>
              <a:gd name="connsiteX198" fmla="*/ 3929878 w 5029200"/>
              <a:gd name="connsiteY198" fmla="*/ 2516447 h 5038344"/>
              <a:gd name="connsiteX199" fmla="*/ 4152082 w 5029200"/>
              <a:gd name="connsiteY199" fmla="*/ 2786402 h 5038344"/>
              <a:gd name="connsiteX200" fmla="*/ 4152335 w 5029200"/>
              <a:gd name="connsiteY200" fmla="*/ 2786148 h 5038344"/>
              <a:gd name="connsiteX201" fmla="*/ 3876488 w 5029200"/>
              <a:gd name="connsiteY201" fmla="*/ 3061300 h 5038344"/>
              <a:gd name="connsiteX202" fmla="*/ 4140513 w 5029200"/>
              <a:gd name="connsiteY202" fmla="*/ 3324661 h 5038344"/>
              <a:gd name="connsiteX203" fmla="*/ 3876488 w 5029200"/>
              <a:gd name="connsiteY203" fmla="*/ 3588022 h 5038344"/>
              <a:gd name="connsiteX204" fmla="*/ 3695089 w 5029200"/>
              <a:gd name="connsiteY204" fmla="*/ 3516128 h 5038344"/>
              <a:gd name="connsiteX205" fmla="*/ 3515089 w 5029200"/>
              <a:gd name="connsiteY205" fmla="*/ 3666765 h 5038344"/>
              <a:gd name="connsiteX206" fmla="*/ 3605724 w 5029200"/>
              <a:gd name="connsiteY206" fmla="*/ 3865330 h 5038344"/>
              <a:gd name="connsiteX207" fmla="*/ 3341699 w 5029200"/>
              <a:gd name="connsiteY207" fmla="*/ 4128691 h 5038344"/>
              <a:gd name="connsiteX208" fmla="*/ 3077800 w 5029200"/>
              <a:gd name="connsiteY208" fmla="*/ 3873953 h 5038344"/>
              <a:gd name="connsiteX209" fmla="*/ 2802080 w 5029200"/>
              <a:gd name="connsiteY209" fmla="*/ 4140610 h 5038344"/>
              <a:gd name="connsiteX210" fmla="*/ 2531445 w 5029200"/>
              <a:gd name="connsiteY210" fmla="*/ 3919094 h 5038344"/>
              <a:gd name="connsiteX211" fmla="*/ 2260935 w 5029200"/>
              <a:gd name="connsiteY211" fmla="*/ 4140610 h 5038344"/>
              <a:gd name="connsiteX212" fmla="*/ 1985087 w 5029200"/>
              <a:gd name="connsiteY212" fmla="*/ 3865457 h 5038344"/>
              <a:gd name="connsiteX213" fmla="*/ 1721062 w 5029200"/>
              <a:gd name="connsiteY213" fmla="*/ 4128818 h 5038344"/>
              <a:gd name="connsiteX214" fmla="*/ 1457037 w 5029200"/>
              <a:gd name="connsiteY214" fmla="*/ 3865457 h 5038344"/>
              <a:gd name="connsiteX215" fmla="*/ 1558223 w 5029200"/>
              <a:gd name="connsiteY215" fmla="*/ 3658269 h 5038344"/>
              <a:gd name="connsiteX216" fmla="*/ 1385213 w 5029200"/>
              <a:gd name="connsiteY216" fmla="*/ 3493304 h 5038344"/>
              <a:gd name="connsiteX217" fmla="*/ 1181188 w 5029200"/>
              <a:gd name="connsiteY217" fmla="*/ 3589417 h 5038344"/>
              <a:gd name="connsiteX218" fmla="*/ 917163 w 5029200"/>
              <a:gd name="connsiteY218" fmla="*/ 3326057 h 5038344"/>
              <a:gd name="connsiteX219" fmla="*/ 1167206 w 5029200"/>
              <a:gd name="connsiteY219" fmla="*/ 3063077 h 5038344"/>
              <a:gd name="connsiteX220" fmla="*/ 1167206 w 5029200"/>
              <a:gd name="connsiteY220" fmla="*/ 3062316 h 5038344"/>
              <a:gd name="connsiteX221" fmla="*/ 905341 w 5029200"/>
              <a:gd name="connsiteY221" fmla="*/ 2787543 h 5038344"/>
              <a:gd name="connsiteX222" fmla="*/ 1127545 w 5029200"/>
              <a:gd name="connsiteY222" fmla="*/ 2517715 h 5038344"/>
              <a:gd name="connsiteX223" fmla="*/ 905341 w 5029200"/>
              <a:gd name="connsiteY223" fmla="*/ 2247761 h 5038344"/>
              <a:gd name="connsiteX224" fmla="*/ 1167206 w 5029200"/>
              <a:gd name="connsiteY224" fmla="*/ 1972988 h 5038344"/>
              <a:gd name="connsiteX225" fmla="*/ 1167206 w 5029200"/>
              <a:gd name="connsiteY225" fmla="*/ 1972481 h 5038344"/>
              <a:gd name="connsiteX226" fmla="*/ 917163 w 5029200"/>
              <a:gd name="connsiteY226" fmla="*/ 1709501 h 5038344"/>
              <a:gd name="connsiteX227" fmla="*/ 1181188 w 5029200"/>
              <a:gd name="connsiteY227" fmla="*/ 1446140 h 5038344"/>
              <a:gd name="connsiteX228" fmla="*/ 1382544 w 5029200"/>
              <a:gd name="connsiteY228" fmla="*/ 1539210 h 5038344"/>
              <a:gd name="connsiteX229" fmla="*/ 1553774 w 5029200"/>
              <a:gd name="connsiteY229" fmla="*/ 1371075 h 5038344"/>
              <a:gd name="connsiteX230" fmla="*/ 1460087 w 5029200"/>
              <a:gd name="connsiteY230" fmla="*/ 1169973 h 5038344"/>
              <a:gd name="connsiteX231" fmla="*/ 1724113 w 5029200"/>
              <a:gd name="connsiteY231" fmla="*/ 906612 h 5038344"/>
              <a:gd name="connsiteX232" fmla="*/ 1987756 w 5029200"/>
              <a:gd name="connsiteY232" fmla="*/ 1156278 h 5038344"/>
              <a:gd name="connsiteX233" fmla="*/ 1988520 w 5029200"/>
              <a:gd name="connsiteY233" fmla="*/ 1156278 h 5038344"/>
              <a:gd name="connsiteX234" fmla="*/ 2263987 w 5029200"/>
              <a:gd name="connsiteY234" fmla="*/ 894819 h 5038344"/>
              <a:gd name="connsiteX235" fmla="*/ 1181188 w 5029200"/>
              <a:gd name="connsiteY235" fmla="*/ 472581 h 5038344"/>
              <a:gd name="connsiteX236" fmla="*/ 1341993 w 5029200"/>
              <a:gd name="connsiteY236" fmla="*/ 633107 h 5038344"/>
              <a:gd name="connsiteX237" fmla="*/ 1181188 w 5029200"/>
              <a:gd name="connsiteY237" fmla="*/ 793507 h 5038344"/>
              <a:gd name="connsiteX238" fmla="*/ 1020383 w 5029200"/>
              <a:gd name="connsiteY238" fmla="*/ 633107 h 5038344"/>
              <a:gd name="connsiteX239" fmla="*/ 1181188 w 5029200"/>
              <a:gd name="connsiteY239" fmla="*/ 472581 h 5038344"/>
              <a:gd name="connsiteX240" fmla="*/ 3878775 w 5029200"/>
              <a:gd name="connsiteY240" fmla="*/ 470424 h 5038344"/>
              <a:gd name="connsiteX241" fmla="*/ 4042505 w 5029200"/>
              <a:gd name="connsiteY241" fmla="*/ 633741 h 5038344"/>
              <a:gd name="connsiteX242" fmla="*/ 3878775 w 5029200"/>
              <a:gd name="connsiteY242" fmla="*/ 797057 h 5038344"/>
              <a:gd name="connsiteX243" fmla="*/ 3715047 w 5029200"/>
              <a:gd name="connsiteY243" fmla="*/ 633741 h 5038344"/>
              <a:gd name="connsiteX244" fmla="*/ 3878775 w 5029200"/>
              <a:gd name="connsiteY244" fmla="*/ 470424 h 5038344"/>
              <a:gd name="connsiteX245" fmla="*/ 1719663 w 5029200"/>
              <a:gd name="connsiteY245" fmla="*/ 444050 h 5038344"/>
              <a:gd name="connsiteX246" fmla="*/ 1909960 w 5029200"/>
              <a:gd name="connsiteY246" fmla="*/ 633741 h 5038344"/>
              <a:gd name="connsiteX247" fmla="*/ 1719663 w 5029200"/>
              <a:gd name="connsiteY247" fmla="*/ 823559 h 5038344"/>
              <a:gd name="connsiteX248" fmla="*/ 1529367 w 5029200"/>
              <a:gd name="connsiteY248" fmla="*/ 633741 h 5038344"/>
              <a:gd name="connsiteX249" fmla="*/ 1719663 w 5029200"/>
              <a:gd name="connsiteY249" fmla="*/ 444050 h 5038344"/>
              <a:gd name="connsiteX250" fmla="*/ 3338013 w 5029200"/>
              <a:gd name="connsiteY250" fmla="*/ 442909 h 5038344"/>
              <a:gd name="connsiteX251" fmla="*/ 3528183 w 5029200"/>
              <a:gd name="connsiteY251" fmla="*/ 632600 h 5038344"/>
              <a:gd name="connsiteX252" fmla="*/ 3338013 w 5029200"/>
              <a:gd name="connsiteY252" fmla="*/ 822290 h 5038344"/>
              <a:gd name="connsiteX253" fmla="*/ 3147843 w 5029200"/>
              <a:gd name="connsiteY253" fmla="*/ 632600 h 5038344"/>
              <a:gd name="connsiteX254" fmla="*/ 3338013 w 5029200"/>
              <a:gd name="connsiteY254" fmla="*/ 442909 h 5038344"/>
              <a:gd name="connsiteX255" fmla="*/ 2799029 w 5029200"/>
              <a:gd name="connsiteY255" fmla="*/ 426806 h 5038344"/>
              <a:gd name="connsiteX256" fmla="*/ 3006487 w 5029200"/>
              <a:gd name="connsiteY256" fmla="*/ 633741 h 5038344"/>
              <a:gd name="connsiteX257" fmla="*/ 2799029 w 5029200"/>
              <a:gd name="connsiteY257" fmla="*/ 840677 h 5038344"/>
              <a:gd name="connsiteX258" fmla="*/ 2591571 w 5029200"/>
              <a:gd name="connsiteY258" fmla="*/ 633741 h 5038344"/>
              <a:gd name="connsiteX259" fmla="*/ 2799029 w 5029200"/>
              <a:gd name="connsiteY259" fmla="*/ 426806 h 5038344"/>
              <a:gd name="connsiteX260" fmla="*/ 2259282 w 5029200"/>
              <a:gd name="connsiteY260" fmla="*/ 426806 h 5038344"/>
              <a:gd name="connsiteX261" fmla="*/ 2466740 w 5029200"/>
              <a:gd name="connsiteY261" fmla="*/ 633741 h 5038344"/>
              <a:gd name="connsiteX262" fmla="*/ 2259282 w 5029200"/>
              <a:gd name="connsiteY262" fmla="*/ 840677 h 5038344"/>
              <a:gd name="connsiteX263" fmla="*/ 2051824 w 5029200"/>
              <a:gd name="connsiteY263" fmla="*/ 633741 h 5038344"/>
              <a:gd name="connsiteX264" fmla="*/ 2259282 w 5029200"/>
              <a:gd name="connsiteY264" fmla="*/ 426806 h 5038344"/>
              <a:gd name="connsiteX265" fmla="*/ 3238860 w 5029200"/>
              <a:gd name="connsiteY265" fmla="*/ 128 h 5038344"/>
              <a:gd name="connsiteX266" fmla="*/ 3350725 w 5029200"/>
              <a:gd name="connsiteY266" fmla="*/ 111711 h 5038344"/>
              <a:gd name="connsiteX267" fmla="*/ 3238860 w 5029200"/>
              <a:gd name="connsiteY267" fmla="*/ 223294 h 5038344"/>
              <a:gd name="connsiteX268" fmla="*/ 3126996 w 5029200"/>
              <a:gd name="connsiteY268" fmla="*/ 111711 h 5038344"/>
              <a:gd name="connsiteX269" fmla="*/ 3238860 w 5029200"/>
              <a:gd name="connsiteY269" fmla="*/ 128 h 5038344"/>
              <a:gd name="connsiteX270" fmla="*/ 2764326 w 5029200"/>
              <a:gd name="connsiteY270" fmla="*/ 128 h 5038344"/>
              <a:gd name="connsiteX271" fmla="*/ 2876191 w 5029200"/>
              <a:gd name="connsiteY271" fmla="*/ 111711 h 5038344"/>
              <a:gd name="connsiteX272" fmla="*/ 2764326 w 5029200"/>
              <a:gd name="connsiteY272" fmla="*/ 223294 h 5038344"/>
              <a:gd name="connsiteX273" fmla="*/ 2652461 w 5029200"/>
              <a:gd name="connsiteY273" fmla="*/ 111711 h 5038344"/>
              <a:gd name="connsiteX274" fmla="*/ 2764326 w 5029200"/>
              <a:gd name="connsiteY274" fmla="*/ 128 h 5038344"/>
              <a:gd name="connsiteX275" fmla="*/ 2285087 w 5029200"/>
              <a:gd name="connsiteY275" fmla="*/ 128 h 5038344"/>
              <a:gd name="connsiteX276" fmla="*/ 2396952 w 5029200"/>
              <a:gd name="connsiteY276" fmla="*/ 111711 h 5038344"/>
              <a:gd name="connsiteX277" fmla="*/ 2285087 w 5029200"/>
              <a:gd name="connsiteY277" fmla="*/ 223294 h 5038344"/>
              <a:gd name="connsiteX278" fmla="*/ 2173223 w 5029200"/>
              <a:gd name="connsiteY278" fmla="*/ 111711 h 5038344"/>
              <a:gd name="connsiteX279" fmla="*/ 2285087 w 5029200"/>
              <a:gd name="connsiteY279" fmla="*/ 128 h 5038344"/>
              <a:gd name="connsiteX280" fmla="*/ 1806027 w 5029200"/>
              <a:gd name="connsiteY280" fmla="*/ 0 h 5038344"/>
              <a:gd name="connsiteX281" fmla="*/ 1814827 w 5029200"/>
              <a:gd name="connsiteY281" fmla="*/ 0 h 5038344"/>
              <a:gd name="connsiteX282" fmla="*/ 1853969 w 5029200"/>
              <a:gd name="connsiteY282" fmla="*/ 7883 h 5038344"/>
              <a:gd name="connsiteX283" fmla="*/ 1922291 w 5029200"/>
              <a:gd name="connsiteY283" fmla="*/ 110697 h 5038344"/>
              <a:gd name="connsiteX284" fmla="*/ 1810427 w 5029200"/>
              <a:gd name="connsiteY284" fmla="*/ 222280 h 5038344"/>
              <a:gd name="connsiteX285" fmla="*/ 1698562 w 5029200"/>
              <a:gd name="connsiteY285" fmla="*/ 110697 h 5038344"/>
              <a:gd name="connsiteX286" fmla="*/ 1766884 w 5029200"/>
              <a:gd name="connsiteY286" fmla="*/ 7883 h 5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5029200" h="5038344">
                <a:moveTo>
                  <a:pt x="3240259" y="4815180"/>
                </a:moveTo>
                <a:cubicBezTo>
                  <a:pt x="3302038" y="4815180"/>
                  <a:pt x="3352123" y="4865138"/>
                  <a:pt x="3352123" y="4926763"/>
                </a:cubicBezTo>
                <a:cubicBezTo>
                  <a:pt x="3352123" y="4972981"/>
                  <a:pt x="3323950" y="5012637"/>
                  <a:pt x="3283801" y="5029577"/>
                </a:cubicBezTo>
                <a:lnTo>
                  <a:pt x="3240266" y="5038344"/>
                </a:lnTo>
                <a:lnTo>
                  <a:pt x="3240252" y="5038344"/>
                </a:lnTo>
                <a:lnTo>
                  <a:pt x="3196717" y="5029577"/>
                </a:lnTo>
                <a:cubicBezTo>
                  <a:pt x="3156567" y="5012637"/>
                  <a:pt x="3128394" y="4972981"/>
                  <a:pt x="3128394" y="4926763"/>
                </a:cubicBezTo>
                <a:cubicBezTo>
                  <a:pt x="3128394" y="4865138"/>
                  <a:pt x="3178479" y="4815180"/>
                  <a:pt x="3240259" y="4815180"/>
                </a:cubicBezTo>
                <a:close/>
                <a:moveTo>
                  <a:pt x="2765723" y="4815180"/>
                </a:moveTo>
                <a:cubicBezTo>
                  <a:pt x="2827504" y="4815180"/>
                  <a:pt x="2877588" y="4865138"/>
                  <a:pt x="2877588" y="4926763"/>
                </a:cubicBezTo>
                <a:cubicBezTo>
                  <a:pt x="2877588" y="4972981"/>
                  <a:pt x="2849416" y="5012637"/>
                  <a:pt x="2809266" y="5029577"/>
                </a:cubicBezTo>
                <a:lnTo>
                  <a:pt x="2765730" y="5038344"/>
                </a:lnTo>
                <a:lnTo>
                  <a:pt x="2765716" y="5038344"/>
                </a:lnTo>
                <a:lnTo>
                  <a:pt x="2722181" y="5029577"/>
                </a:lnTo>
                <a:cubicBezTo>
                  <a:pt x="2682032" y="5012637"/>
                  <a:pt x="2653859" y="4972981"/>
                  <a:pt x="2653859" y="4926763"/>
                </a:cubicBezTo>
                <a:cubicBezTo>
                  <a:pt x="2653859" y="4865138"/>
                  <a:pt x="2703944" y="4815180"/>
                  <a:pt x="2765723" y="4815180"/>
                </a:cubicBezTo>
                <a:close/>
                <a:moveTo>
                  <a:pt x="2286359" y="4815180"/>
                </a:moveTo>
                <a:cubicBezTo>
                  <a:pt x="2348139" y="4815180"/>
                  <a:pt x="2398224" y="4865138"/>
                  <a:pt x="2398224" y="4926763"/>
                </a:cubicBezTo>
                <a:cubicBezTo>
                  <a:pt x="2398224" y="4972981"/>
                  <a:pt x="2370051" y="5012637"/>
                  <a:pt x="2329901" y="5029577"/>
                </a:cubicBezTo>
                <a:lnTo>
                  <a:pt x="2286367" y="5038344"/>
                </a:lnTo>
                <a:lnTo>
                  <a:pt x="2286352" y="5038344"/>
                </a:lnTo>
                <a:lnTo>
                  <a:pt x="2242817" y="5029577"/>
                </a:lnTo>
                <a:cubicBezTo>
                  <a:pt x="2202667" y="5012637"/>
                  <a:pt x="2174495" y="4972981"/>
                  <a:pt x="2174495" y="4926763"/>
                </a:cubicBezTo>
                <a:cubicBezTo>
                  <a:pt x="2174495" y="4865138"/>
                  <a:pt x="2224579" y="4815180"/>
                  <a:pt x="2286359" y="4815180"/>
                </a:cubicBezTo>
                <a:close/>
                <a:moveTo>
                  <a:pt x="1811824" y="4814039"/>
                </a:moveTo>
                <a:cubicBezTo>
                  <a:pt x="1873604" y="4814039"/>
                  <a:pt x="1923689" y="4863997"/>
                  <a:pt x="1923689" y="4925622"/>
                </a:cubicBezTo>
                <a:cubicBezTo>
                  <a:pt x="1923689" y="4987246"/>
                  <a:pt x="1873604" y="5037203"/>
                  <a:pt x="1811824" y="5037203"/>
                </a:cubicBezTo>
                <a:cubicBezTo>
                  <a:pt x="1750045" y="5037203"/>
                  <a:pt x="1699960" y="4987246"/>
                  <a:pt x="1699960" y="4925622"/>
                </a:cubicBezTo>
                <a:cubicBezTo>
                  <a:pt x="1699960" y="4863997"/>
                  <a:pt x="1750045" y="4814039"/>
                  <a:pt x="1811824" y="4814039"/>
                </a:cubicBezTo>
                <a:close/>
                <a:moveTo>
                  <a:pt x="3878775" y="4248010"/>
                </a:moveTo>
                <a:cubicBezTo>
                  <a:pt x="3969157" y="4248010"/>
                  <a:pt x="4042505" y="4321171"/>
                  <a:pt x="4042505" y="4411326"/>
                </a:cubicBezTo>
                <a:cubicBezTo>
                  <a:pt x="4042505" y="4501480"/>
                  <a:pt x="3969157" y="4574643"/>
                  <a:pt x="3878775" y="4574643"/>
                </a:cubicBezTo>
                <a:cubicBezTo>
                  <a:pt x="3788395" y="4574643"/>
                  <a:pt x="3715047" y="4501480"/>
                  <a:pt x="3715047" y="4411326"/>
                </a:cubicBezTo>
                <a:cubicBezTo>
                  <a:pt x="3715047" y="4321171"/>
                  <a:pt x="3788395" y="4248010"/>
                  <a:pt x="3878775" y="4248010"/>
                </a:cubicBezTo>
                <a:close/>
                <a:moveTo>
                  <a:pt x="1177884" y="4248010"/>
                </a:moveTo>
                <a:cubicBezTo>
                  <a:pt x="1268264" y="4248010"/>
                  <a:pt x="1341613" y="4321171"/>
                  <a:pt x="1341613" y="4411326"/>
                </a:cubicBezTo>
                <a:cubicBezTo>
                  <a:pt x="1341613" y="4501480"/>
                  <a:pt x="1268264" y="4574643"/>
                  <a:pt x="1177884" y="4574643"/>
                </a:cubicBezTo>
                <a:cubicBezTo>
                  <a:pt x="1087502" y="4574643"/>
                  <a:pt x="1014155" y="4501480"/>
                  <a:pt x="1014155" y="4411326"/>
                </a:cubicBezTo>
                <a:cubicBezTo>
                  <a:pt x="1014155" y="4321171"/>
                  <a:pt x="1087502" y="4248010"/>
                  <a:pt x="1177884" y="4248010"/>
                </a:cubicBezTo>
                <a:close/>
                <a:moveTo>
                  <a:pt x="3338013" y="4221636"/>
                </a:moveTo>
                <a:cubicBezTo>
                  <a:pt x="3443012" y="4221636"/>
                  <a:pt x="3528183" y="4306590"/>
                  <a:pt x="3528183" y="4411326"/>
                </a:cubicBezTo>
                <a:cubicBezTo>
                  <a:pt x="3528183" y="4516061"/>
                  <a:pt x="3443012" y="4601017"/>
                  <a:pt x="3338013" y="4601017"/>
                </a:cubicBezTo>
                <a:cubicBezTo>
                  <a:pt x="3233012" y="4601017"/>
                  <a:pt x="3147843" y="4516061"/>
                  <a:pt x="3147843" y="4411326"/>
                </a:cubicBezTo>
                <a:cubicBezTo>
                  <a:pt x="3147843" y="4306590"/>
                  <a:pt x="3233012" y="4221636"/>
                  <a:pt x="3338013" y="4221636"/>
                </a:cubicBezTo>
                <a:close/>
                <a:moveTo>
                  <a:pt x="1718646" y="4221636"/>
                </a:moveTo>
                <a:cubicBezTo>
                  <a:pt x="1823647" y="4221636"/>
                  <a:pt x="1908816" y="4306590"/>
                  <a:pt x="1908816" y="4411326"/>
                </a:cubicBezTo>
                <a:cubicBezTo>
                  <a:pt x="1908816" y="4516061"/>
                  <a:pt x="1823647" y="4601017"/>
                  <a:pt x="1718646" y="4601017"/>
                </a:cubicBezTo>
                <a:cubicBezTo>
                  <a:pt x="1613647" y="4601017"/>
                  <a:pt x="1528477" y="4516061"/>
                  <a:pt x="1528477" y="4411326"/>
                </a:cubicBezTo>
                <a:cubicBezTo>
                  <a:pt x="1528477" y="4306590"/>
                  <a:pt x="1613647" y="4221636"/>
                  <a:pt x="1718646" y="4221636"/>
                </a:cubicBezTo>
                <a:close/>
                <a:moveTo>
                  <a:pt x="2801953" y="4196783"/>
                </a:moveTo>
                <a:cubicBezTo>
                  <a:pt x="2916487" y="4196783"/>
                  <a:pt x="3009411" y="4289472"/>
                  <a:pt x="3009411" y="4403718"/>
                </a:cubicBezTo>
                <a:cubicBezTo>
                  <a:pt x="3009411" y="4517963"/>
                  <a:pt x="2916487" y="4610654"/>
                  <a:pt x="2801953" y="4610654"/>
                </a:cubicBezTo>
                <a:cubicBezTo>
                  <a:pt x="2687418" y="4610654"/>
                  <a:pt x="2594495" y="4517963"/>
                  <a:pt x="2594495" y="4403718"/>
                </a:cubicBezTo>
                <a:cubicBezTo>
                  <a:pt x="2594495" y="4289472"/>
                  <a:pt x="2687418" y="4196783"/>
                  <a:pt x="2801953" y="4196783"/>
                </a:cubicBezTo>
                <a:close/>
                <a:moveTo>
                  <a:pt x="2259282" y="4196783"/>
                </a:moveTo>
                <a:cubicBezTo>
                  <a:pt x="2373817" y="4196783"/>
                  <a:pt x="2466740" y="4289472"/>
                  <a:pt x="2466740" y="4403718"/>
                </a:cubicBezTo>
                <a:cubicBezTo>
                  <a:pt x="2466740" y="4517963"/>
                  <a:pt x="2373817" y="4610654"/>
                  <a:pt x="2259282" y="4610654"/>
                </a:cubicBezTo>
                <a:cubicBezTo>
                  <a:pt x="2144748" y="4610654"/>
                  <a:pt x="2051824" y="4517963"/>
                  <a:pt x="2051824" y="4403718"/>
                </a:cubicBezTo>
                <a:cubicBezTo>
                  <a:pt x="2051824" y="4289472"/>
                  <a:pt x="2144748" y="4196783"/>
                  <a:pt x="2259282" y="4196783"/>
                </a:cubicBezTo>
                <a:close/>
                <a:moveTo>
                  <a:pt x="4417887" y="3710383"/>
                </a:moveTo>
                <a:cubicBezTo>
                  <a:pt x="4503691" y="3710383"/>
                  <a:pt x="4572973" y="3779614"/>
                  <a:pt x="4572973" y="3865077"/>
                </a:cubicBezTo>
                <a:cubicBezTo>
                  <a:pt x="4572973" y="3950539"/>
                  <a:pt x="4503565" y="4019772"/>
                  <a:pt x="4417887" y="4019772"/>
                </a:cubicBezTo>
                <a:cubicBezTo>
                  <a:pt x="4332209" y="4019772"/>
                  <a:pt x="4262675" y="3950539"/>
                  <a:pt x="4262675" y="3865077"/>
                </a:cubicBezTo>
                <a:cubicBezTo>
                  <a:pt x="4262675" y="3779614"/>
                  <a:pt x="4332082" y="3710383"/>
                  <a:pt x="4417887" y="3710383"/>
                </a:cubicBezTo>
                <a:close/>
                <a:moveTo>
                  <a:pt x="641696" y="3707974"/>
                </a:moveTo>
                <a:cubicBezTo>
                  <a:pt x="727501" y="3707974"/>
                  <a:pt x="796781" y="3777332"/>
                  <a:pt x="796781" y="3862795"/>
                </a:cubicBezTo>
                <a:cubicBezTo>
                  <a:pt x="796781" y="3948257"/>
                  <a:pt x="727375" y="4017489"/>
                  <a:pt x="641696" y="4017489"/>
                </a:cubicBezTo>
                <a:cubicBezTo>
                  <a:pt x="556019" y="4017489"/>
                  <a:pt x="486484" y="3948257"/>
                  <a:pt x="486484" y="3862795"/>
                </a:cubicBezTo>
                <a:cubicBezTo>
                  <a:pt x="486484" y="3777332"/>
                  <a:pt x="555890" y="3707974"/>
                  <a:pt x="641696" y="3707974"/>
                </a:cubicBezTo>
                <a:close/>
                <a:moveTo>
                  <a:pt x="1181061" y="3647618"/>
                </a:moveTo>
                <a:cubicBezTo>
                  <a:pt x="1300933" y="3647618"/>
                  <a:pt x="1398180" y="3744619"/>
                  <a:pt x="1398180" y="3864189"/>
                </a:cubicBezTo>
                <a:cubicBezTo>
                  <a:pt x="1398180" y="3983761"/>
                  <a:pt x="1300933" y="4080761"/>
                  <a:pt x="1181061" y="4080761"/>
                </a:cubicBezTo>
                <a:cubicBezTo>
                  <a:pt x="1061188" y="4080761"/>
                  <a:pt x="963942" y="3983761"/>
                  <a:pt x="963942" y="3864189"/>
                </a:cubicBezTo>
                <a:cubicBezTo>
                  <a:pt x="963942" y="3744619"/>
                  <a:pt x="1061188" y="3647618"/>
                  <a:pt x="1181061" y="3647618"/>
                </a:cubicBezTo>
                <a:close/>
                <a:moveTo>
                  <a:pt x="3876233" y="3646350"/>
                </a:moveTo>
                <a:cubicBezTo>
                  <a:pt x="3996107" y="3646350"/>
                  <a:pt x="4093352" y="3743351"/>
                  <a:pt x="4093352" y="3862921"/>
                </a:cubicBezTo>
                <a:cubicBezTo>
                  <a:pt x="4093352" y="3982493"/>
                  <a:pt x="3996107" y="4079493"/>
                  <a:pt x="3876233" y="4079493"/>
                </a:cubicBezTo>
                <a:cubicBezTo>
                  <a:pt x="3756361" y="4079493"/>
                  <a:pt x="3659114" y="3982493"/>
                  <a:pt x="3659114" y="3862921"/>
                </a:cubicBezTo>
                <a:cubicBezTo>
                  <a:pt x="3659114" y="3743351"/>
                  <a:pt x="3756361" y="3646350"/>
                  <a:pt x="3876233" y="3646350"/>
                </a:cubicBezTo>
                <a:close/>
                <a:moveTo>
                  <a:pt x="4417633" y="3137126"/>
                </a:moveTo>
                <a:cubicBezTo>
                  <a:pt x="4522760" y="3137126"/>
                  <a:pt x="4607929" y="3222081"/>
                  <a:pt x="4607929" y="3326818"/>
                </a:cubicBezTo>
                <a:cubicBezTo>
                  <a:pt x="4607929" y="3431680"/>
                  <a:pt x="4522760" y="3516635"/>
                  <a:pt x="4417633" y="3516635"/>
                </a:cubicBezTo>
                <a:cubicBezTo>
                  <a:pt x="4312505" y="3516635"/>
                  <a:pt x="4227336" y="3431680"/>
                  <a:pt x="4227336" y="3326818"/>
                </a:cubicBezTo>
                <a:cubicBezTo>
                  <a:pt x="4227336" y="3221954"/>
                  <a:pt x="4312505" y="3137126"/>
                  <a:pt x="4417633" y="3137126"/>
                </a:cubicBezTo>
                <a:close/>
                <a:moveTo>
                  <a:pt x="641442" y="3134844"/>
                </a:moveTo>
                <a:cubicBezTo>
                  <a:pt x="746569" y="3134844"/>
                  <a:pt x="831739" y="3219799"/>
                  <a:pt x="831739" y="3324661"/>
                </a:cubicBezTo>
                <a:cubicBezTo>
                  <a:pt x="831739" y="3429398"/>
                  <a:pt x="746569" y="3514478"/>
                  <a:pt x="641442" y="3514478"/>
                </a:cubicBezTo>
                <a:cubicBezTo>
                  <a:pt x="536315" y="3514478"/>
                  <a:pt x="451145" y="3429524"/>
                  <a:pt x="451145" y="3324661"/>
                </a:cubicBezTo>
                <a:cubicBezTo>
                  <a:pt x="451145" y="3219799"/>
                  <a:pt x="536315" y="3134844"/>
                  <a:pt x="641442" y="3134844"/>
                </a:cubicBezTo>
                <a:close/>
                <a:moveTo>
                  <a:pt x="111865" y="3121023"/>
                </a:moveTo>
                <a:cubicBezTo>
                  <a:pt x="173645" y="3121023"/>
                  <a:pt x="223729" y="3170981"/>
                  <a:pt x="223729" y="3232606"/>
                </a:cubicBezTo>
                <a:cubicBezTo>
                  <a:pt x="223729" y="3294230"/>
                  <a:pt x="173645" y="3344189"/>
                  <a:pt x="111865" y="3344189"/>
                </a:cubicBezTo>
                <a:cubicBezTo>
                  <a:pt x="50086" y="3344189"/>
                  <a:pt x="0" y="3294230"/>
                  <a:pt x="0" y="3232606"/>
                </a:cubicBezTo>
                <a:cubicBezTo>
                  <a:pt x="0" y="3170981"/>
                  <a:pt x="50086" y="3121023"/>
                  <a:pt x="111865" y="3121023"/>
                </a:cubicBezTo>
                <a:close/>
                <a:moveTo>
                  <a:pt x="4917210" y="3120896"/>
                </a:moveTo>
                <a:cubicBezTo>
                  <a:pt x="4978989" y="3120896"/>
                  <a:pt x="5029075" y="3170855"/>
                  <a:pt x="5029075" y="3232479"/>
                </a:cubicBezTo>
                <a:cubicBezTo>
                  <a:pt x="5029075" y="3294103"/>
                  <a:pt x="4978989" y="3344062"/>
                  <a:pt x="4917210" y="3344062"/>
                </a:cubicBezTo>
                <a:cubicBezTo>
                  <a:pt x="4855429" y="3344062"/>
                  <a:pt x="4805345" y="3294103"/>
                  <a:pt x="4805345" y="3232479"/>
                </a:cubicBezTo>
                <a:cubicBezTo>
                  <a:pt x="4805345" y="3170855"/>
                  <a:pt x="4855429" y="3120896"/>
                  <a:pt x="4917210" y="3120896"/>
                </a:cubicBezTo>
                <a:close/>
                <a:moveTo>
                  <a:pt x="4917337" y="2645274"/>
                </a:moveTo>
                <a:cubicBezTo>
                  <a:pt x="4963671" y="2645274"/>
                  <a:pt x="5003428" y="2673376"/>
                  <a:pt x="5020410" y="2713425"/>
                </a:cubicBezTo>
                <a:lnTo>
                  <a:pt x="5029200" y="2756852"/>
                </a:lnTo>
                <a:lnTo>
                  <a:pt x="5029200" y="2756862"/>
                </a:lnTo>
                <a:lnTo>
                  <a:pt x="5020410" y="2800290"/>
                </a:lnTo>
                <a:cubicBezTo>
                  <a:pt x="5003428" y="2840338"/>
                  <a:pt x="4963671" y="2868440"/>
                  <a:pt x="4917337" y="2868440"/>
                </a:cubicBezTo>
                <a:cubicBezTo>
                  <a:pt x="4855557" y="2868440"/>
                  <a:pt x="4805473" y="2818481"/>
                  <a:pt x="4805473" y="2756857"/>
                </a:cubicBezTo>
                <a:cubicBezTo>
                  <a:pt x="4805473" y="2695233"/>
                  <a:pt x="4855557" y="2645274"/>
                  <a:pt x="4917337" y="2645274"/>
                </a:cubicBezTo>
                <a:close/>
                <a:moveTo>
                  <a:pt x="111865" y="2645274"/>
                </a:moveTo>
                <a:cubicBezTo>
                  <a:pt x="173645" y="2645274"/>
                  <a:pt x="223729" y="2695233"/>
                  <a:pt x="223729" y="2756857"/>
                </a:cubicBezTo>
                <a:cubicBezTo>
                  <a:pt x="223729" y="2818481"/>
                  <a:pt x="173645" y="2868440"/>
                  <a:pt x="111865" y="2868440"/>
                </a:cubicBezTo>
                <a:cubicBezTo>
                  <a:pt x="50086" y="2868440"/>
                  <a:pt x="0" y="2818481"/>
                  <a:pt x="0" y="2756857"/>
                </a:cubicBezTo>
                <a:cubicBezTo>
                  <a:pt x="0" y="2695233"/>
                  <a:pt x="50086" y="2645274"/>
                  <a:pt x="111865" y="2645274"/>
                </a:cubicBezTo>
                <a:close/>
                <a:moveTo>
                  <a:pt x="4417759" y="2581621"/>
                </a:moveTo>
                <a:cubicBezTo>
                  <a:pt x="4532295" y="2581621"/>
                  <a:pt x="4625217" y="2674312"/>
                  <a:pt x="4625217" y="2788557"/>
                </a:cubicBezTo>
                <a:cubicBezTo>
                  <a:pt x="4625217" y="2902803"/>
                  <a:pt x="4532295" y="2995492"/>
                  <a:pt x="4417759" y="2995492"/>
                </a:cubicBezTo>
                <a:cubicBezTo>
                  <a:pt x="4303225" y="2995492"/>
                  <a:pt x="4210301" y="2902803"/>
                  <a:pt x="4210301" y="2788557"/>
                </a:cubicBezTo>
                <a:cubicBezTo>
                  <a:pt x="4210301" y="2674312"/>
                  <a:pt x="4303225" y="2581621"/>
                  <a:pt x="4417759" y="2581621"/>
                </a:cubicBezTo>
                <a:close/>
                <a:moveTo>
                  <a:pt x="641569" y="2579466"/>
                </a:moveTo>
                <a:cubicBezTo>
                  <a:pt x="756103" y="2579466"/>
                  <a:pt x="849027" y="2672155"/>
                  <a:pt x="849027" y="2786402"/>
                </a:cubicBezTo>
                <a:cubicBezTo>
                  <a:pt x="849027" y="2900647"/>
                  <a:pt x="756103" y="2993337"/>
                  <a:pt x="641569" y="2993337"/>
                </a:cubicBezTo>
                <a:cubicBezTo>
                  <a:pt x="527035" y="2993337"/>
                  <a:pt x="434111" y="2900647"/>
                  <a:pt x="434111" y="2786402"/>
                </a:cubicBezTo>
                <a:cubicBezTo>
                  <a:pt x="434111" y="2672155"/>
                  <a:pt x="527035" y="2579466"/>
                  <a:pt x="641569" y="2579466"/>
                </a:cubicBezTo>
                <a:close/>
                <a:moveTo>
                  <a:pt x="4917210" y="2169400"/>
                </a:moveTo>
                <a:cubicBezTo>
                  <a:pt x="4978989" y="2169400"/>
                  <a:pt x="5029075" y="2219359"/>
                  <a:pt x="5029075" y="2280982"/>
                </a:cubicBezTo>
                <a:cubicBezTo>
                  <a:pt x="5029075" y="2342606"/>
                  <a:pt x="4978989" y="2392565"/>
                  <a:pt x="4917210" y="2392565"/>
                </a:cubicBezTo>
                <a:cubicBezTo>
                  <a:pt x="4855429" y="2392565"/>
                  <a:pt x="4805345" y="2342606"/>
                  <a:pt x="4805345" y="2280982"/>
                </a:cubicBezTo>
                <a:cubicBezTo>
                  <a:pt x="4805345" y="2219359"/>
                  <a:pt x="4855429" y="2169400"/>
                  <a:pt x="4917210" y="2169400"/>
                </a:cubicBezTo>
                <a:close/>
                <a:moveTo>
                  <a:pt x="111865" y="2169272"/>
                </a:moveTo>
                <a:cubicBezTo>
                  <a:pt x="173645" y="2169272"/>
                  <a:pt x="223729" y="2219231"/>
                  <a:pt x="223729" y="2280855"/>
                </a:cubicBezTo>
                <a:cubicBezTo>
                  <a:pt x="223729" y="2342479"/>
                  <a:pt x="173645" y="2392438"/>
                  <a:pt x="111865" y="2392438"/>
                </a:cubicBezTo>
                <a:cubicBezTo>
                  <a:pt x="50086" y="2392438"/>
                  <a:pt x="0" y="2342479"/>
                  <a:pt x="0" y="2280855"/>
                </a:cubicBezTo>
                <a:cubicBezTo>
                  <a:pt x="0" y="2219231"/>
                  <a:pt x="50086" y="2169272"/>
                  <a:pt x="111865" y="2169272"/>
                </a:cubicBezTo>
                <a:close/>
                <a:moveTo>
                  <a:pt x="4417759" y="2043235"/>
                </a:moveTo>
                <a:cubicBezTo>
                  <a:pt x="4532295" y="2043235"/>
                  <a:pt x="4625217" y="2135925"/>
                  <a:pt x="4625217" y="2250170"/>
                </a:cubicBezTo>
                <a:cubicBezTo>
                  <a:pt x="4625217" y="2364416"/>
                  <a:pt x="4532295" y="2457105"/>
                  <a:pt x="4417759" y="2457105"/>
                </a:cubicBezTo>
                <a:cubicBezTo>
                  <a:pt x="4303225" y="2457105"/>
                  <a:pt x="4210301" y="2364416"/>
                  <a:pt x="4210301" y="2250170"/>
                </a:cubicBezTo>
                <a:cubicBezTo>
                  <a:pt x="4210301" y="2135925"/>
                  <a:pt x="4303225" y="2043235"/>
                  <a:pt x="4417759" y="2043235"/>
                </a:cubicBezTo>
                <a:close/>
                <a:moveTo>
                  <a:pt x="641569" y="2041079"/>
                </a:moveTo>
                <a:cubicBezTo>
                  <a:pt x="756103" y="2041079"/>
                  <a:pt x="849027" y="2133769"/>
                  <a:pt x="849027" y="2248015"/>
                </a:cubicBezTo>
                <a:cubicBezTo>
                  <a:pt x="849027" y="2362260"/>
                  <a:pt x="756103" y="2454950"/>
                  <a:pt x="641569" y="2454950"/>
                </a:cubicBezTo>
                <a:cubicBezTo>
                  <a:pt x="527035" y="2454950"/>
                  <a:pt x="434111" y="2362260"/>
                  <a:pt x="434111" y="2248015"/>
                </a:cubicBezTo>
                <a:cubicBezTo>
                  <a:pt x="434111" y="2133769"/>
                  <a:pt x="527035" y="2041079"/>
                  <a:pt x="641569" y="2041079"/>
                </a:cubicBezTo>
                <a:close/>
                <a:moveTo>
                  <a:pt x="4917337" y="1693525"/>
                </a:moveTo>
                <a:cubicBezTo>
                  <a:pt x="4963671" y="1693525"/>
                  <a:pt x="5003428" y="1721626"/>
                  <a:pt x="5020410" y="1761674"/>
                </a:cubicBezTo>
                <a:lnTo>
                  <a:pt x="5029200" y="1805101"/>
                </a:lnTo>
                <a:lnTo>
                  <a:pt x="5029200" y="1805111"/>
                </a:lnTo>
                <a:lnTo>
                  <a:pt x="5020410" y="1848539"/>
                </a:lnTo>
                <a:cubicBezTo>
                  <a:pt x="5003428" y="1888587"/>
                  <a:pt x="4963671" y="1916689"/>
                  <a:pt x="4917337" y="1916689"/>
                </a:cubicBezTo>
                <a:cubicBezTo>
                  <a:pt x="4855557" y="1916689"/>
                  <a:pt x="4805473" y="1866730"/>
                  <a:pt x="4805473" y="1805106"/>
                </a:cubicBezTo>
                <a:cubicBezTo>
                  <a:pt x="4805473" y="1743483"/>
                  <a:pt x="4855557" y="1693525"/>
                  <a:pt x="4917337" y="1693525"/>
                </a:cubicBezTo>
                <a:close/>
                <a:moveTo>
                  <a:pt x="111865" y="1693525"/>
                </a:moveTo>
                <a:cubicBezTo>
                  <a:pt x="173645" y="1693525"/>
                  <a:pt x="223729" y="1743483"/>
                  <a:pt x="223729" y="1805106"/>
                </a:cubicBezTo>
                <a:cubicBezTo>
                  <a:pt x="223729" y="1866730"/>
                  <a:pt x="173645" y="1916689"/>
                  <a:pt x="111865" y="1916689"/>
                </a:cubicBezTo>
                <a:cubicBezTo>
                  <a:pt x="50086" y="1916689"/>
                  <a:pt x="0" y="1866730"/>
                  <a:pt x="0" y="1805106"/>
                </a:cubicBezTo>
                <a:cubicBezTo>
                  <a:pt x="0" y="1743483"/>
                  <a:pt x="50086" y="1693525"/>
                  <a:pt x="111865" y="1693525"/>
                </a:cubicBezTo>
                <a:close/>
                <a:moveTo>
                  <a:pt x="4417887" y="1522092"/>
                </a:moveTo>
                <a:cubicBezTo>
                  <a:pt x="4523013" y="1522092"/>
                  <a:pt x="4608184" y="1607048"/>
                  <a:pt x="4608184" y="1711910"/>
                </a:cubicBezTo>
                <a:cubicBezTo>
                  <a:pt x="4608184" y="1816773"/>
                  <a:pt x="4523013" y="1901600"/>
                  <a:pt x="4417887" y="1901600"/>
                </a:cubicBezTo>
                <a:cubicBezTo>
                  <a:pt x="4312760" y="1901600"/>
                  <a:pt x="4227589" y="1816645"/>
                  <a:pt x="4227589" y="1711910"/>
                </a:cubicBezTo>
                <a:cubicBezTo>
                  <a:pt x="4227589" y="1607048"/>
                  <a:pt x="4312760" y="1522092"/>
                  <a:pt x="4417887" y="1522092"/>
                </a:cubicBezTo>
                <a:close/>
                <a:moveTo>
                  <a:pt x="641569" y="1520064"/>
                </a:moveTo>
                <a:cubicBezTo>
                  <a:pt x="746697" y="1520064"/>
                  <a:pt x="831866" y="1605019"/>
                  <a:pt x="831866" y="1709754"/>
                </a:cubicBezTo>
                <a:cubicBezTo>
                  <a:pt x="831866" y="1814490"/>
                  <a:pt x="746697" y="1899572"/>
                  <a:pt x="641569" y="1899572"/>
                </a:cubicBezTo>
                <a:cubicBezTo>
                  <a:pt x="536442" y="1899572"/>
                  <a:pt x="451273" y="1814616"/>
                  <a:pt x="451273" y="1709754"/>
                </a:cubicBezTo>
                <a:cubicBezTo>
                  <a:pt x="451273" y="1604892"/>
                  <a:pt x="536442" y="1520064"/>
                  <a:pt x="641569" y="1520064"/>
                </a:cubicBezTo>
                <a:close/>
                <a:moveTo>
                  <a:pt x="641442" y="1017180"/>
                </a:moveTo>
                <a:cubicBezTo>
                  <a:pt x="727120" y="1017180"/>
                  <a:pt x="796527" y="1086412"/>
                  <a:pt x="796527" y="1171874"/>
                </a:cubicBezTo>
                <a:cubicBezTo>
                  <a:pt x="796527" y="1257337"/>
                  <a:pt x="727120" y="1326695"/>
                  <a:pt x="641442" y="1326695"/>
                </a:cubicBezTo>
                <a:cubicBezTo>
                  <a:pt x="555764" y="1326695"/>
                  <a:pt x="486356" y="1257464"/>
                  <a:pt x="486356" y="1171874"/>
                </a:cubicBezTo>
                <a:cubicBezTo>
                  <a:pt x="486356" y="1086412"/>
                  <a:pt x="555764" y="1017180"/>
                  <a:pt x="641442" y="1017180"/>
                </a:cubicBezTo>
                <a:close/>
                <a:moveTo>
                  <a:pt x="4419285" y="1009572"/>
                </a:moveTo>
                <a:cubicBezTo>
                  <a:pt x="4508141" y="1009572"/>
                  <a:pt x="4580091" y="1081467"/>
                  <a:pt x="4580091" y="1170099"/>
                </a:cubicBezTo>
                <a:cubicBezTo>
                  <a:pt x="4580091" y="1258732"/>
                  <a:pt x="4508015" y="1330500"/>
                  <a:pt x="4419285" y="1330500"/>
                </a:cubicBezTo>
                <a:cubicBezTo>
                  <a:pt x="4330557" y="1330500"/>
                  <a:pt x="4258353" y="1258605"/>
                  <a:pt x="4258353" y="1170099"/>
                </a:cubicBezTo>
                <a:cubicBezTo>
                  <a:pt x="4258353" y="1081467"/>
                  <a:pt x="4330429" y="1009572"/>
                  <a:pt x="4419285" y="1009572"/>
                </a:cubicBezTo>
                <a:close/>
                <a:moveTo>
                  <a:pt x="1181188" y="954795"/>
                </a:moveTo>
                <a:cubicBezTo>
                  <a:pt x="1301061" y="954795"/>
                  <a:pt x="1398307" y="1051797"/>
                  <a:pt x="1398307" y="1171367"/>
                </a:cubicBezTo>
                <a:cubicBezTo>
                  <a:pt x="1398307" y="1290939"/>
                  <a:pt x="1301061" y="1387939"/>
                  <a:pt x="1181188" y="1387939"/>
                </a:cubicBezTo>
                <a:cubicBezTo>
                  <a:pt x="1061315" y="1387939"/>
                  <a:pt x="964069" y="1290939"/>
                  <a:pt x="964069" y="1171367"/>
                </a:cubicBezTo>
                <a:cubicBezTo>
                  <a:pt x="964069" y="1051797"/>
                  <a:pt x="1061315" y="954795"/>
                  <a:pt x="1181188" y="954795"/>
                </a:cubicBezTo>
                <a:close/>
                <a:moveTo>
                  <a:pt x="3876233" y="953528"/>
                </a:moveTo>
                <a:cubicBezTo>
                  <a:pt x="3996107" y="953528"/>
                  <a:pt x="4093352" y="1050529"/>
                  <a:pt x="4093352" y="1170099"/>
                </a:cubicBezTo>
                <a:cubicBezTo>
                  <a:pt x="4093352" y="1289671"/>
                  <a:pt x="3996107" y="1386671"/>
                  <a:pt x="3876233" y="1386671"/>
                </a:cubicBezTo>
                <a:cubicBezTo>
                  <a:pt x="3756361" y="1386671"/>
                  <a:pt x="3659114" y="1289671"/>
                  <a:pt x="3659114" y="1170099"/>
                </a:cubicBezTo>
                <a:cubicBezTo>
                  <a:pt x="3659114" y="1050402"/>
                  <a:pt x="3756361" y="953528"/>
                  <a:pt x="3876233" y="953528"/>
                </a:cubicBezTo>
                <a:close/>
                <a:moveTo>
                  <a:pt x="2263987" y="894819"/>
                </a:moveTo>
                <a:cubicBezTo>
                  <a:pt x="2397969" y="894819"/>
                  <a:pt x="2509580" y="990046"/>
                  <a:pt x="2534622" y="1116464"/>
                </a:cubicBezTo>
                <a:cubicBezTo>
                  <a:pt x="2559537" y="990172"/>
                  <a:pt x="2671147" y="894819"/>
                  <a:pt x="2805131" y="894819"/>
                </a:cubicBezTo>
                <a:cubicBezTo>
                  <a:pt x="2952970" y="894819"/>
                  <a:pt x="3073479" y="1010713"/>
                  <a:pt x="3080597" y="1156278"/>
                </a:cubicBezTo>
                <a:lnTo>
                  <a:pt x="3081106" y="1156278"/>
                </a:lnTo>
                <a:cubicBezTo>
                  <a:pt x="3088225" y="1017180"/>
                  <a:pt x="3198944" y="906612"/>
                  <a:pt x="3344750" y="906612"/>
                </a:cubicBezTo>
                <a:cubicBezTo>
                  <a:pt x="3490555" y="906612"/>
                  <a:pt x="3608777" y="1024535"/>
                  <a:pt x="3608777" y="1169973"/>
                </a:cubicBezTo>
                <a:cubicBezTo>
                  <a:pt x="3608777" y="1246686"/>
                  <a:pt x="3575853" y="1315792"/>
                  <a:pt x="3523353" y="1363847"/>
                </a:cubicBezTo>
                <a:cubicBezTo>
                  <a:pt x="3596065" y="1394533"/>
                  <a:pt x="3657080" y="1447915"/>
                  <a:pt x="3697250" y="1514866"/>
                </a:cubicBezTo>
                <a:cubicBezTo>
                  <a:pt x="3744285" y="1471500"/>
                  <a:pt x="3807209" y="1444999"/>
                  <a:pt x="3876233" y="1444999"/>
                </a:cubicBezTo>
                <a:cubicBezTo>
                  <a:pt x="4022039" y="1444999"/>
                  <a:pt x="4140260" y="1565839"/>
                  <a:pt x="4140260" y="1708360"/>
                </a:cubicBezTo>
                <a:cubicBezTo>
                  <a:pt x="4140260" y="1850881"/>
                  <a:pt x="4026615" y="1967156"/>
                  <a:pt x="3884751" y="1971594"/>
                </a:cubicBezTo>
                <a:cubicBezTo>
                  <a:pt x="4033225" y="1976031"/>
                  <a:pt x="4152082" y="2097378"/>
                  <a:pt x="4152082" y="2246620"/>
                </a:cubicBezTo>
                <a:cubicBezTo>
                  <a:pt x="4152082" y="2380265"/>
                  <a:pt x="4056488" y="2491594"/>
                  <a:pt x="3929878" y="2516447"/>
                </a:cubicBezTo>
                <a:cubicBezTo>
                  <a:pt x="4056488" y="2541300"/>
                  <a:pt x="4152082" y="2652756"/>
                  <a:pt x="4152082" y="2786402"/>
                </a:cubicBezTo>
                <a:lnTo>
                  <a:pt x="4152335" y="2786148"/>
                </a:lnTo>
                <a:cubicBezTo>
                  <a:pt x="4152335" y="2938180"/>
                  <a:pt x="4028776" y="3061300"/>
                  <a:pt x="3876488" y="3061300"/>
                </a:cubicBezTo>
                <a:cubicBezTo>
                  <a:pt x="4022294" y="3061300"/>
                  <a:pt x="4140513" y="3179224"/>
                  <a:pt x="4140513" y="3324661"/>
                </a:cubicBezTo>
                <a:cubicBezTo>
                  <a:pt x="4140513" y="3470100"/>
                  <a:pt x="4022294" y="3588022"/>
                  <a:pt x="3876488" y="3588022"/>
                </a:cubicBezTo>
                <a:cubicBezTo>
                  <a:pt x="3806192" y="3588022"/>
                  <a:pt x="3742377" y="3560760"/>
                  <a:pt x="3695089" y="3516128"/>
                </a:cubicBezTo>
                <a:cubicBezTo>
                  <a:pt x="3653394" y="3583838"/>
                  <a:pt x="3590217" y="3637347"/>
                  <a:pt x="3515089" y="3666765"/>
                </a:cubicBezTo>
                <a:cubicBezTo>
                  <a:pt x="3570641" y="3715074"/>
                  <a:pt x="3605724" y="3786082"/>
                  <a:pt x="3605724" y="3865330"/>
                </a:cubicBezTo>
                <a:cubicBezTo>
                  <a:pt x="3605724" y="4010769"/>
                  <a:pt x="3484581" y="4128691"/>
                  <a:pt x="3341699" y="4128691"/>
                </a:cubicBezTo>
                <a:cubicBezTo>
                  <a:pt x="3198817" y="4128691"/>
                  <a:pt x="3082377" y="4015460"/>
                  <a:pt x="3077800" y="3873953"/>
                </a:cubicBezTo>
                <a:cubicBezTo>
                  <a:pt x="3073351" y="4021927"/>
                  <a:pt x="2951572" y="4140610"/>
                  <a:pt x="2802080" y="4140610"/>
                </a:cubicBezTo>
                <a:cubicBezTo>
                  <a:pt x="2668096" y="4140610"/>
                  <a:pt x="2556487" y="4045385"/>
                  <a:pt x="2531445" y="3919094"/>
                </a:cubicBezTo>
                <a:cubicBezTo>
                  <a:pt x="2506528" y="4045385"/>
                  <a:pt x="2394918" y="4140610"/>
                  <a:pt x="2260935" y="4140610"/>
                </a:cubicBezTo>
                <a:cubicBezTo>
                  <a:pt x="2108647" y="4140610"/>
                  <a:pt x="1985087" y="4017362"/>
                  <a:pt x="1985087" y="3865457"/>
                </a:cubicBezTo>
                <a:cubicBezTo>
                  <a:pt x="1985087" y="4010896"/>
                  <a:pt x="1866868" y="4128818"/>
                  <a:pt x="1721062" y="4128818"/>
                </a:cubicBezTo>
                <a:cubicBezTo>
                  <a:pt x="1575256" y="4128818"/>
                  <a:pt x="1457037" y="4010896"/>
                  <a:pt x="1457037" y="3865457"/>
                </a:cubicBezTo>
                <a:cubicBezTo>
                  <a:pt x="1457037" y="3781391"/>
                  <a:pt x="1496698" y="3706453"/>
                  <a:pt x="1558223" y="3658269"/>
                </a:cubicBezTo>
                <a:cubicBezTo>
                  <a:pt x="1483858" y="3624033"/>
                  <a:pt x="1422841" y="3565578"/>
                  <a:pt x="1385213" y="3493304"/>
                </a:cubicBezTo>
                <a:cubicBezTo>
                  <a:pt x="1336781" y="3552012"/>
                  <a:pt x="1263307" y="3589417"/>
                  <a:pt x="1181188" y="3589417"/>
                </a:cubicBezTo>
                <a:cubicBezTo>
                  <a:pt x="1035382" y="3589417"/>
                  <a:pt x="917163" y="3466803"/>
                  <a:pt x="917163" y="3326057"/>
                </a:cubicBezTo>
                <a:cubicBezTo>
                  <a:pt x="917163" y="3185309"/>
                  <a:pt x="1027883" y="3070303"/>
                  <a:pt x="1167206" y="3063077"/>
                </a:cubicBezTo>
                <a:lnTo>
                  <a:pt x="1167206" y="3062316"/>
                </a:lnTo>
                <a:cubicBezTo>
                  <a:pt x="1021272" y="3055088"/>
                  <a:pt x="905341" y="2934755"/>
                  <a:pt x="905341" y="2787543"/>
                </a:cubicBezTo>
                <a:cubicBezTo>
                  <a:pt x="905341" y="2654024"/>
                  <a:pt x="1000806" y="2542567"/>
                  <a:pt x="1127545" y="2517715"/>
                </a:cubicBezTo>
                <a:cubicBezTo>
                  <a:pt x="1000806" y="2492862"/>
                  <a:pt x="905341" y="2381406"/>
                  <a:pt x="905341" y="2247761"/>
                </a:cubicBezTo>
                <a:cubicBezTo>
                  <a:pt x="905341" y="2100548"/>
                  <a:pt x="1021400" y="1980217"/>
                  <a:pt x="1167206" y="1972988"/>
                </a:cubicBezTo>
                <a:lnTo>
                  <a:pt x="1167206" y="1972481"/>
                </a:lnTo>
                <a:cubicBezTo>
                  <a:pt x="1027883" y="1965253"/>
                  <a:pt x="917163" y="1854939"/>
                  <a:pt x="917163" y="1709501"/>
                </a:cubicBezTo>
                <a:cubicBezTo>
                  <a:pt x="917163" y="1564062"/>
                  <a:pt x="1035382" y="1446140"/>
                  <a:pt x="1181188" y="1446140"/>
                </a:cubicBezTo>
                <a:cubicBezTo>
                  <a:pt x="1261909" y="1446140"/>
                  <a:pt x="1334112" y="1482278"/>
                  <a:pt x="1382544" y="1539210"/>
                </a:cubicBezTo>
                <a:cubicBezTo>
                  <a:pt x="1419154" y="1466048"/>
                  <a:pt x="1479790" y="1406579"/>
                  <a:pt x="1553774" y="1371075"/>
                </a:cubicBezTo>
                <a:cubicBezTo>
                  <a:pt x="1496443" y="1322765"/>
                  <a:pt x="1460087" y="1250616"/>
                  <a:pt x="1460087" y="1169973"/>
                </a:cubicBezTo>
                <a:cubicBezTo>
                  <a:pt x="1460087" y="1024535"/>
                  <a:pt x="1582883" y="906612"/>
                  <a:pt x="1724113" y="906612"/>
                </a:cubicBezTo>
                <a:cubicBezTo>
                  <a:pt x="1865342" y="906612"/>
                  <a:pt x="1980638" y="1017180"/>
                  <a:pt x="1987756" y="1156278"/>
                </a:cubicBezTo>
                <a:lnTo>
                  <a:pt x="1988520" y="1156278"/>
                </a:lnTo>
                <a:cubicBezTo>
                  <a:pt x="1995638" y="1010713"/>
                  <a:pt x="2116274" y="894819"/>
                  <a:pt x="2263987" y="894819"/>
                </a:cubicBezTo>
                <a:close/>
                <a:moveTo>
                  <a:pt x="1181188" y="472581"/>
                </a:moveTo>
                <a:cubicBezTo>
                  <a:pt x="1269918" y="472581"/>
                  <a:pt x="1341993" y="544348"/>
                  <a:pt x="1341993" y="633107"/>
                </a:cubicBezTo>
                <a:cubicBezTo>
                  <a:pt x="1341993" y="721866"/>
                  <a:pt x="1269918" y="793507"/>
                  <a:pt x="1181188" y="793507"/>
                </a:cubicBezTo>
                <a:cubicBezTo>
                  <a:pt x="1092460" y="793507"/>
                  <a:pt x="1020383" y="721612"/>
                  <a:pt x="1020383" y="633107"/>
                </a:cubicBezTo>
                <a:cubicBezTo>
                  <a:pt x="1020383" y="544475"/>
                  <a:pt x="1092460" y="472581"/>
                  <a:pt x="1181188" y="472581"/>
                </a:cubicBezTo>
                <a:close/>
                <a:moveTo>
                  <a:pt x="3878775" y="470424"/>
                </a:moveTo>
                <a:cubicBezTo>
                  <a:pt x="3969157" y="470424"/>
                  <a:pt x="4042505" y="543587"/>
                  <a:pt x="4042505" y="633741"/>
                </a:cubicBezTo>
                <a:cubicBezTo>
                  <a:pt x="4042505" y="723896"/>
                  <a:pt x="3969157" y="797057"/>
                  <a:pt x="3878775" y="797057"/>
                </a:cubicBezTo>
                <a:cubicBezTo>
                  <a:pt x="3788395" y="797057"/>
                  <a:pt x="3715047" y="723896"/>
                  <a:pt x="3715047" y="633741"/>
                </a:cubicBezTo>
                <a:cubicBezTo>
                  <a:pt x="3715047" y="543587"/>
                  <a:pt x="3788395" y="470424"/>
                  <a:pt x="3878775" y="470424"/>
                </a:cubicBezTo>
                <a:close/>
                <a:moveTo>
                  <a:pt x="1719663" y="444050"/>
                </a:moveTo>
                <a:cubicBezTo>
                  <a:pt x="1824791" y="444050"/>
                  <a:pt x="1909960" y="529005"/>
                  <a:pt x="1909960" y="633741"/>
                </a:cubicBezTo>
                <a:cubicBezTo>
                  <a:pt x="1909960" y="738477"/>
                  <a:pt x="1824791" y="823559"/>
                  <a:pt x="1719663" y="823559"/>
                </a:cubicBezTo>
                <a:cubicBezTo>
                  <a:pt x="1614536" y="823559"/>
                  <a:pt x="1529367" y="738604"/>
                  <a:pt x="1529367" y="633741"/>
                </a:cubicBezTo>
                <a:cubicBezTo>
                  <a:pt x="1529367" y="528879"/>
                  <a:pt x="1614536" y="444050"/>
                  <a:pt x="1719663" y="444050"/>
                </a:cubicBezTo>
                <a:close/>
                <a:moveTo>
                  <a:pt x="3338013" y="442909"/>
                </a:moveTo>
                <a:cubicBezTo>
                  <a:pt x="3443012" y="442909"/>
                  <a:pt x="3528183" y="527864"/>
                  <a:pt x="3528183" y="632600"/>
                </a:cubicBezTo>
                <a:cubicBezTo>
                  <a:pt x="3528183" y="737336"/>
                  <a:pt x="3443012" y="822290"/>
                  <a:pt x="3338013" y="822290"/>
                </a:cubicBezTo>
                <a:cubicBezTo>
                  <a:pt x="3233012" y="822290"/>
                  <a:pt x="3147843" y="737336"/>
                  <a:pt x="3147843" y="632600"/>
                </a:cubicBezTo>
                <a:cubicBezTo>
                  <a:pt x="3147843" y="527864"/>
                  <a:pt x="3233012" y="442909"/>
                  <a:pt x="3338013" y="442909"/>
                </a:cubicBezTo>
                <a:close/>
                <a:moveTo>
                  <a:pt x="2799029" y="426806"/>
                </a:moveTo>
                <a:cubicBezTo>
                  <a:pt x="2913563" y="426806"/>
                  <a:pt x="3006487" y="519495"/>
                  <a:pt x="3006487" y="633741"/>
                </a:cubicBezTo>
                <a:cubicBezTo>
                  <a:pt x="3006487" y="747987"/>
                  <a:pt x="2913563" y="840677"/>
                  <a:pt x="2799029" y="840677"/>
                </a:cubicBezTo>
                <a:cubicBezTo>
                  <a:pt x="2684494" y="840677"/>
                  <a:pt x="2591571" y="747987"/>
                  <a:pt x="2591571" y="633741"/>
                </a:cubicBezTo>
                <a:cubicBezTo>
                  <a:pt x="2591571" y="519495"/>
                  <a:pt x="2684494" y="426806"/>
                  <a:pt x="2799029" y="426806"/>
                </a:cubicBezTo>
                <a:close/>
                <a:moveTo>
                  <a:pt x="2259282" y="426806"/>
                </a:moveTo>
                <a:cubicBezTo>
                  <a:pt x="2373817" y="426806"/>
                  <a:pt x="2466740" y="519495"/>
                  <a:pt x="2466740" y="633741"/>
                </a:cubicBezTo>
                <a:cubicBezTo>
                  <a:pt x="2466740" y="747987"/>
                  <a:pt x="2373817" y="840677"/>
                  <a:pt x="2259282" y="840677"/>
                </a:cubicBezTo>
                <a:cubicBezTo>
                  <a:pt x="2144748" y="840677"/>
                  <a:pt x="2051824" y="747987"/>
                  <a:pt x="2051824" y="633741"/>
                </a:cubicBezTo>
                <a:cubicBezTo>
                  <a:pt x="2051824" y="519495"/>
                  <a:pt x="2144748" y="426806"/>
                  <a:pt x="2259282" y="426806"/>
                </a:cubicBezTo>
                <a:close/>
                <a:moveTo>
                  <a:pt x="3238860" y="128"/>
                </a:moveTo>
                <a:cubicBezTo>
                  <a:pt x="3300639" y="128"/>
                  <a:pt x="3350725" y="50087"/>
                  <a:pt x="3350725" y="111711"/>
                </a:cubicBezTo>
                <a:cubicBezTo>
                  <a:pt x="3350725" y="173336"/>
                  <a:pt x="3300639" y="223294"/>
                  <a:pt x="3238860" y="223294"/>
                </a:cubicBezTo>
                <a:cubicBezTo>
                  <a:pt x="3177080" y="223294"/>
                  <a:pt x="3126996" y="173336"/>
                  <a:pt x="3126996" y="111711"/>
                </a:cubicBezTo>
                <a:cubicBezTo>
                  <a:pt x="3126996" y="50087"/>
                  <a:pt x="3177080" y="128"/>
                  <a:pt x="3238860" y="128"/>
                </a:cubicBezTo>
                <a:close/>
                <a:moveTo>
                  <a:pt x="2764326" y="128"/>
                </a:moveTo>
                <a:cubicBezTo>
                  <a:pt x="2826105" y="128"/>
                  <a:pt x="2876191" y="50087"/>
                  <a:pt x="2876191" y="111711"/>
                </a:cubicBezTo>
                <a:cubicBezTo>
                  <a:pt x="2876191" y="173336"/>
                  <a:pt x="2826105" y="223294"/>
                  <a:pt x="2764326" y="223294"/>
                </a:cubicBezTo>
                <a:cubicBezTo>
                  <a:pt x="2702546" y="223294"/>
                  <a:pt x="2652461" y="173336"/>
                  <a:pt x="2652461" y="111711"/>
                </a:cubicBezTo>
                <a:cubicBezTo>
                  <a:pt x="2652461" y="50087"/>
                  <a:pt x="2702546" y="128"/>
                  <a:pt x="2764326" y="128"/>
                </a:cubicBezTo>
                <a:close/>
                <a:moveTo>
                  <a:pt x="2285087" y="128"/>
                </a:moveTo>
                <a:cubicBezTo>
                  <a:pt x="2346868" y="128"/>
                  <a:pt x="2396952" y="50087"/>
                  <a:pt x="2396952" y="111711"/>
                </a:cubicBezTo>
                <a:cubicBezTo>
                  <a:pt x="2396952" y="173336"/>
                  <a:pt x="2346868" y="223294"/>
                  <a:pt x="2285087" y="223294"/>
                </a:cubicBezTo>
                <a:cubicBezTo>
                  <a:pt x="2223309" y="223294"/>
                  <a:pt x="2173223" y="173336"/>
                  <a:pt x="2173223" y="111711"/>
                </a:cubicBezTo>
                <a:cubicBezTo>
                  <a:pt x="2173223" y="50087"/>
                  <a:pt x="2223309" y="128"/>
                  <a:pt x="2285087" y="128"/>
                </a:cubicBezTo>
                <a:close/>
                <a:moveTo>
                  <a:pt x="1806027" y="0"/>
                </a:moveTo>
                <a:lnTo>
                  <a:pt x="1814827" y="0"/>
                </a:lnTo>
                <a:lnTo>
                  <a:pt x="1853969" y="7883"/>
                </a:lnTo>
                <a:cubicBezTo>
                  <a:pt x="1894118" y="24823"/>
                  <a:pt x="1922291" y="64479"/>
                  <a:pt x="1922291" y="110697"/>
                </a:cubicBezTo>
                <a:cubicBezTo>
                  <a:pt x="1922291" y="172321"/>
                  <a:pt x="1872206" y="222280"/>
                  <a:pt x="1810427" y="222280"/>
                </a:cubicBezTo>
                <a:cubicBezTo>
                  <a:pt x="1748646" y="222280"/>
                  <a:pt x="1698562" y="172321"/>
                  <a:pt x="1698562" y="110697"/>
                </a:cubicBezTo>
                <a:cubicBezTo>
                  <a:pt x="1698562" y="64479"/>
                  <a:pt x="1726735" y="24823"/>
                  <a:pt x="1766884" y="7883"/>
                </a:cubicBezTo>
                <a:close/>
              </a:path>
            </a:pathLst>
          </a:custGeom>
        </p:spPr>
        <p:txBody>
          <a:bodyPr wrap="square">
            <a:noAutofit/>
          </a:bodyPr>
          <a:lstStyle/>
          <a:p>
            <a:endParaRPr lang="en-US"/>
          </a:p>
        </p:txBody>
      </p:sp>
    </p:spTree>
    <p:extLst>
      <p:ext uri="{BB962C8B-B14F-4D97-AF65-F5344CB8AC3E}">
        <p14:creationId xmlns:p14="http://schemas.microsoft.com/office/powerpoint/2010/main" val="23207676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3 Colum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97352E-C52D-43BE-BCE2-2D71FE0353EF}"/>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7" name="Title 6">
            <a:extLst>
              <a:ext uri="{FF2B5EF4-FFF2-40B4-BE49-F238E27FC236}">
                <a16:creationId xmlns:a16="http://schemas.microsoft.com/office/drawing/2014/main" id="{92051A8D-592F-40C1-A65D-E1F17B07C94A}"/>
              </a:ext>
            </a:extLst>
          </p:cNvPr>
          <p:cNvSpPr>
            <a:spLocks noGrp="1"/>
          </p:cNvSpPr>
          <p:nvPr>
            <p:ph type="title" hasCustomPrompt="1"/>
          </p:nvPr>
        </p:nvSpPr>
        <p:spPr>
          <a:xfrm>
            <a:off x="1879600" y="183988"/>
            <a:ext cx="9406372" cy="803380"/>
          </a:xfrm>
        </p:spPr>
        <p:txBody>
          <a:bodyPr anchor="ctr"/>
          <a:lstStyle>
            <a:lvl1pPr algn="r">
              <a:lnSpc>
                <a:spcPct val="100000"/>
              </a:lnSpc>
              <a:defRPr spc="-20" baseline="0">
                <a:solidFill>
                  <a:schemeClr val="bg1"/>
                </a:solidFill>
              </a:defRPr>
            </a:lvl1pPr>
          </a:lstStyle>
          <a:p>
            <a:r>
              <a:rPr lang="en-US"/>
              <a:t>Click to add title</a:t>
            </a:r>
          </a:p>
        </p:txBody>
      </p:sp>
      <p:sp>
        <p:nvSpPr>
          <p:cNvPr id="8" name="Text Placeholder 30">
            <a:extLst>
              <a:ext uri="{FF2B5EF4-FFF2-40B4-BE49-F238E27FC236}">
                <a16:creationId xmlns:a16="http://schemas.microsoft.com/office/drawing/2014/main" id="{CF4C4703-C9D4-483C-8E41-17BB7193D010}"/>
              </a:ext>
            </a:extLst>
          </p:cNvPr>
          <p:cNvSpPr>
            <a:spLocks noGrp="1"/>
          </p:cNvSpPr>
          <p:nvPr>
            <p:ph type="body" sz="quarter" idx="14" hasCustomPrompt="1"/>
          </p:nvPr>
        </p:nvSpPr>
        <p:spPr>
          <a:xfrm>
            <a:off x="851300" y="1764193"/>
            <a:ext cx="3327366"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4" name="Text Placeholder 15">
            <a:extLst>
              <a:ext uri="{FF2B5EF4-FFF2-40B4-BE49-F238E27FC236}">
                <a16:creationId xmlns:a16="http://schemas.microsoft.com/office/drawing/2014/main" id="{7393281D-B77A-4BB8-A3E2-49E0F1259DA9}"/>
              </a:ext>
            </a:extLst>
          </p:cNvPr>
          <p:cNvSpPr>
            <a:spLocks noGrp="1"/>
          </p:cNvSpPr>
          <p:nvPr>
            <p:ph type="body" sz="quarter" idx="19" hasCustomPrompt="1"/>
          </p:nvPr>
        </p:nvSpPr>
        <p:spPr>
          <a:xfrm>
            <a:off x="851193" y="2374899"/>
            <a:ext cx="3327366" cy="3485573"/>
          </a:xfrm>
        </p:spPr>
        <p:txBody>
          <a:bodyPr>
            <a:normAutofit/>
          </a:bodyPr>
          <a:lstStyle>
            <a:lvl1pPr>
              <a:defRPr sz="2000"/>
            </a:lvl1pPr>
          </a:lstStyle>
          <a:p>
            <a:pPr lvl="0"/>
            <a:r>
              <a:rPr lang="en-US"/>
              <a:t>Click to add text</a:t>
            </a:r>
          </a:p>
        </p:txBody>
      </p:sp>
      <p:sp>
        <p:nvSpPr>
          <p:cNvPr id="12" name="Text Placeholder 30">
            <a:extLst>
              <a:ext uri="{FF2B5EF4-FFF2-40B4-BE49-F238E27FC236}">
                <a16:creationId xmlns:a16="http://schemas.microsoft.com/office/drawing/2014/main" id="{6B205DED-723B-48E3-AE9F-556696225CAA}"/>
              </a:ext>
            </a:extLst>
          </p:cNvPr>
          <p:cNvSpPr>
            <a:spLocks noGrp="1"/>
          </p:cNvSpPr>
          <p:nvPr>
            <p:ph type="body" sz="quarter" idx="18" hasCustomPrompt="1"/>
          </p:nvPr>
        </p:nvSpPr>
        <p:spPr>
          <a:xfrm>
            <a:off x="4432317" y="1764193"/>
            <a:ext cx="3327366"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5" name="Text Placeholder 15">
            <a:extLst>
              <a:ext uri="{FF2B5EF4-FFF2-40B4-BE49-F238E27FC236}">
                <a16:creationId xmlns:a16="http://schemas.microsoft.com/office/drawing/2014/main" id="{77D63D24-8466-44F3-898F-5CBC42C7681F}"/>
              </a:ext>
            </a:extLst>
          </p:cNvPr>
          <p:cNvSpPr>
            <a:spLocks noGrp="1"/>
          </p:cNvSpPr>
          <p:nvPr>
            <p:ph type="body" sz="quarter" idx="20" hasCustomPrompt="1"/>
          </p:nvPr>
        </p:nvSpPr>
        <p:spPr>
          <a:xfrm>
            <a:off x="4432317" y="2374899"/>
            <a:ext cx="3327366" cy="3485573"/>
          </a:xfrm>
        </p:spPr>
        <p:txBody>
          <a:bodyPr>
            <a:normAutofit/>
          </a:bodyPr>
          <a:lstStyle>
            <a:lvl1pPr>
              <a:defRPr sz="2000"/>
            </a:lvl1pPr>
          </a:lstStyle>
          <a:p>
            <a:pPr lvl="0"/>
            <a:r>
              <a:rPr lang="en-US"/>
              <a:t>Click to add text</a:t>
            </a:r>
          </a:p>
        </p:txBody>
      </p:sp>
      <p:sp>
        <p:nvSpPr>
          <p:cNvPr id="10" name="Text Placeholder 30">
            <a:extLst>
              <a:ext uri="{FF2B5EF4-FFF2-40B4-BE49-F238E27FC236}">
                <a16:creationId xmlns:a16="http://schemas.microsoft.com/office/drawing/2014/main" id="{F600D1D1-B6A8-4A4E-BC6A-897FE089CBEC}"/>
              </a:ext>
            </a:extLst>
          </p:cNvPr>
          <p:cNvSpPr>
            <a:spLocks noGrp="1"/>
          </p:cNvSpPr>
          <p:nvPr>
            <p:ph type="body" sz="quarter" idx="16" hasCustomPrompt="1"/>
          </p:nvPr>
        </p:nvSpPr>
        <p:spPr>
          <a:xfrm>
            <a:off x="8025393" y="1764193"/>
            <a:ext cx="3327366"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6" name="Text Placeholder 15">
            <a:extLst>
              <a:ext uri="{FF2B5EF4-FFF2-40B4-BE49-F238E27FC236}">
                <a16:creationId xmlns:a16="http://schemas.microsoft.com/office/drawing/2014/main" id="{A205F643-67E9-4E41-A65F-163C816090B9}"/>
              </a:ext>
            </a:extLst>
          </p:cNvPr>
          <p:cNvSpPr>
            <a:spLocks noGrp="1"/>
          </p:cNvSpPr>
          <p:nvPr>
            <p:ph type="body" sz="quarter" idx="21" hasCustomPrompt="1"/>
          </p:nvPr>
        </p:nvSpPr>
        <p:spPr>
          <a:xfrm>
            <a:off x="8025393" y="2374899"/>
            <a:ext cx="3327366" cy="3485573"/>
          </a:xfrm>
        </p:spPr>
        <p:txBody>
          <a:bodyPr>
            <a:normAutofit/>
          </a:bodyPr>
          <a:lstStyle>
            <a:lvl1pPr>
              <a:defRPr sz="2000"/>
            </a:lvl1pPr>
          </a:lstStyle>
          <a:p>
            <a:pPr lvl="0"/>
            <a:r>
              <a:rPr lang="en-US"/>
              <a:t>Click to add text</a:t>
            </a:r>
          </a:p>
        </p:txBody>
      </p:sp>
      <p:sp>
        <p:nvSpPr>
          <p:cNvPr id="2" name="Footer Placeholder 4">
            <a:extLst>
              <a:ext uri="{FF2B5EF4-FFF2-40B4-BE49-F238E27FC236}">
                <a16:creationId xmlns:a16="http://schemas.microsoft.com/office/drawing/2014/main" id="{B0EF04CC-F1B1-495C-BA2F-F28A5D9715A2}"/>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Presentation title</a:t>
            </a:r>
          </a:p>
        </p:txBody>
      </p:sp>
      <p:sp>
        <p:nvSpPr>
          <p:cNvPr id="3" name="Date Placeholder 3">
            <a:extLst>
              <a:ext uri="{FF2B5EF4-FFF2-40B4-BE49-F238E27FC236}">
                <a16:creationId xmlns:a16="http://schemas.microsoft.com/office/drawing/2014/main" id="{657B66A6-EBC5-4A75-B938-7148B7A12627}"/>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4" name="Slide Number Placeholder 5">
            <a:extLst>
              <a:ext uri="{FF2B5EF4-FFF2-40B4-BE49-F238E27FC236}">
                <a16:creationId xmlns:a16="http://schemas.microsoft.com/office/drawing/2014/main" id="{D83DD707-C769-4868-9B2F-1BF7ABBCD207}"/>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53180946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30_Quote | 4 Line 1">
  <p:cSld name="30_Quote | 4 Line 1">
    <p:bg>
      <p:bgPr>
        <a:solidFill>
          <a:srgbClr val="E3ECEC">
            <a:alpha val="51400"/>
          </a:srgbClr>
        </a:solidFill>
        <a:effectLst/>
      </p:bgPr>
    </p:bg>
    <p:spTree>
      <p:nvGrpSpPr>
        <p:cNvPr id="1" name="Shape 467"/>
        <p:cNvGrpSpPr/>
        <p:nvPr/>
      </p:nvGrpSpPr>
      <p:grpSpPr>
        <a:xfrm>
          <a:off x="0" y="0"/>
          <a:ext cx="0" cy="0"/>
          <a:chOff x="0" y="0"/>
          <a:chExt cx="0" cy="0"/>
        </a:xfrm>
      </p:grpSpPr>
      <p:pic>
        <p:nvPicPr>
          <p:cNvPr id="468" name="Google Shape;468;p53"/>
          <p:cNvPicPr preferRelativeResize="0"/>
          <p:nvPr/>
        </p:nvPicPr>
        <p:blipFill rotWithShape="1">
          <a:blip r:embed="rId2">
            <a:alphaModFix/>
          </a:blip>
          <a:srcRect r="25071" b="37651"/>
          <a:stretch/>
        </p:blipFill>
        <p:spPr>
          <a:xfrm>
            <a:off x="8568500" y="3614676"/>
            <a:ext cx="3623496" cy="3243329"/>
          </a:xfrm>
          <a:prstGeom prst="rect">
            <a:avLst/>
          </a:prstGeom>
          <a:noFill/>
          <a:ln>
            <a:noFill/>
          </a:ln>
        </p:spPr>
      </p:pic>
      <p:sp>
        <p:nvSpPr>
          <p:cNvPr id="469" name="Google Shape;469;p53"/>
          <p:cNvSpPr txBox="1">
            <a:spLocks noGrp="1"/>
          </p:cNvSpPr>
          <p:nvPr>
            <p:ph type="title"/>
          </p:nvPr>
        </p:nvSpPr>
        <p:spPr>
          <a:xfrm>
            <a:off x="457200" y="1480925"/>
            <a:ext cx="6633200" cy="3877200"/>
          </a:xfrm>
          <a:prstGeom prst="rect">
            <a:avLst/>
          </a:prstGeom>
        </p:spPr>
        <p:txBody>
          <a:bodyPr spcFirstLastPara="1" wrap="square" lIns="0" tIns="68575" rIns="68575" bIns="68575" anchor="t" anchorCtr="0">
            <a:noAutofit/>
          </a:bodyPr>
          <a:lstStyle>
            <a:lvl1pPr lvl="0" rtl="0">
              <a:lnSpc>
                <a:spcPct val="100000"/>
              </a:lnSpc>
              <a:spcBef>
                <a:spcPts val="0"/>
              </a:spcBef>
              <a:spcAft>
                <a:spcPts val="0"/>
              </a:spcAft>
              <a:buClr>
                <a:srgbClr val="008099"/>
              </a:buClr>
              <a:buSzPts val="3600"/>
              <a:buNone/>
              <a:defRPr sz="4800">
                <a:solidFill>
                  <a:srgbClr val="008099"/>
                </a:solidFill>
              </a:defRPr>
            </a:lvl1pPr>
            <a:lvl2pPr lvl="1" rtl="0">
              <a:spcBef>
                <a:spcPts val="0"/>
              </a:spcBef>
              <a:spcAft>
                <a:spcPts val="0"/>
              </a:spcAft>
              <a:buClr>
                <a:srgbClr val="008099"/>
              </a:buClr>
              <a:buSzPts val="1100"/>
              <a:buNone/>
              <a:defRPr>
                <a:solidFill>
                  <a:srgbClr val="008099"/>
                </a:solidFill>
              </a:defRPr>
            </a:lvl2pPr>
            <a:lvl3pPr lvl="2" rtl="0">
              <a:spcBef>
                <a:spcPts val="0"/>
              </a:spcBef>
              <a:spcAft>
                <a:spcPts val="0"/>
              </a:spcAft>
              <a:buClr>
                <a:srgbClr val="008099"/>
              </a:buClr>
              <a:buSzPts val="1100"/>
              <a:buNone/>
              <a:defRPr>
                <a:solidFill>
                  <a:srgbClr val="008099"/>
                </a:solidFill>
              </a:defRPr>
            </a:lvl3pPr>
            <a:lvl4pPr lvl="3" rtl="0">
              <a:spcBef>
                <a:spcPts val="0"/>
              </a:spcBef>
              <a:spcAft>
                <a:spcPts val="0"/>
              </a:spcAft>
              <a:buClr>
                <a:srgbClr val="008099"/>
              </a:buClr>
              <a:buSzPts val="1100"/>
              <a:buNone/>
              <a:defRPr>
                <a:solidFill>
                  <a:srgbClr val="008099"/>
                </a:solidFill>
              </a:defRPr>
            </a:lvl4pPr>
            <a:lvl5pPr lvl="4" rtl="0">
              <a:spcBef>
                <a:spcPts val="0"/>
              </a:spcBef>
              <a:spcAft>
                <a:spcPts val="0"/>
              </a:spcAft>
              <a:buClr>
                <a:srgbClr val="008099"/>
              </a:buClr>
              <a:buSzPts val="1100"/>
              <a:buNone/>
              <a:defRPr>
                <a:solidFill>
                  <a:srgbClr val="008099"/>
                </a:solidFill>
              </a:defRPr>
            </a:lvl5pPr>
            <a:lvl6pPr lvl="5" rtl="0">
              <a:spcBef>
                <a:spcPts val="0"/>
              </a:spcBef>
              <a:spcAft>
                <a:spcPts val="0"/>
              </a:spcAft>
              <a:buClr>
                <a:srgbClr val="008099"/>
              </a:buClr>
              <a:buSzPts val="1100"/>
              <a:buNone/>
              <a:defRPr>
                <a:solidFill>
                  <a:srgbClr val="008099"/>
                </a:solidFill>
              </a:defRPr>
            </a:lvl6pPr>
            <a:lvl7pPr lvl="6" rtl="0">
              <a:spcBef>
                <a:spcPts val="0"/>
              </a:spcBef>
              <a:spcAft>
                <a:spcPts val="0"/>
              </a:spcAft>
              <a:buClr>
                <a:srgbClr val="008099"/>
              </a:buClr>
              <a:buSzPts val="1100"/>
              <a:buNone/>
              <a:defRPr>
                <a:solidFill>
                  <a:srgbClr val="008099"/>
                </a:solidFill>
              </a:defRPr>
            </a:lvl7pPr>
            <a:lvl8pPr lvl="7" rtl="0">
              <a:spcBef>
                <a:spcPts val="0"/>
              </a:spcBef>
              <a:spcAft>
                <a:spcPts val="0"/>
              </a:spcAft>
              <a:buClr>
                <a:srgbClr val="008099"/>
              </a:buClr>
              <a:buSzPts val="1100"/>
              <a:buNone/>
              <a:defRPr>
                <a:solidFill>
                  <a:srgbClr val="008099"/>
                </a:solidFill>
              </a:defRPr>
            </a:lvl8pPr>
            <a:lvl9pPr lvl="8" rtl="0">
              <a:spcBef>
                <a:spcPts val="0"/>
              </a:spcBef>
              <a:spcAft>
                <a:spcPts val="0"/>
              </a:spcAft>
              <a:buClr>
                <a:srgbClr val="008099"/>
              </a:buClr>
              <a:buSzPts val="1100"/>
              <a:buNone/>
              <a:defRPr>
                <a:solidFill>
                  <a:srgbClr val="008099"/>
                </a:solidFill>
              </a:defRPr>
            </a:lvl9pPr>
          </a:lstStyle>
          <a:p>
            <a:endParaRPr/>
          </a:p>
        </p:txBody>
      </p:sp>
      <p:pic>
        <p:nvPicPr>
          <p:cNvPr id="470" name="Google Shape;470;p53"/>
          <p:cNvPicPr preferRelativeResize="0"/>
          <p:nvPr/>
        </p:nvPicPr>
        <p:blipFill>
          <a:blip r:embed="rId3">
            <a:alphaModFix/>
          </a:blip>
          <a:stretch>
            <a:fillRect/>
          </a:stretch>
        </p:blipFill>
        <p:spPr>
          <a:xfrm>
            <a:off x="436250" y="508150"/>
            <a:ext cx="918100" cy="658351"/>
          </a:xfrm>
          <a:prstGeom prst="rect">
            <a:avLst/>
          </a:prstGeom>
          <a:noFill/>
          <a:ln>
            <a:noFill/>
          </a:ln>
        </p:spPr>
      </p:pic>
      <p:sp>
        <p:nvSpPr>
          <p:cNvPr id="471" name="Google Shape;471;p53"/>
          <p:cNvSpPr txBox="1">
            <a:spLocks noGrp="1"/>
          </p:cNvSpPr>
          <p:nvPr>
            <p:ph type="subTitle" idx="1"/>
          </p:nvPr>
        </p:nvSpPr>
        <p:spPr>
          <a:xfrm>
            <a:off x="457200" y="5672551"/>
            <a:ext cx="6633200" cy="290844"/>
          </a:xfrm>
          <a:prstGeom prst="rect">
            <a:avLst/>
          </a:prstGeom>
        </p:spPr>
        <p:txBody>
          <a:bodyPr spcFirstLastPara="1" wrap="square" lIns="0" tIns="0" rIns="68575" bIns="68575" anchor="t" anchorCtr="0">
            <a:spAutoFit/>
          </a:bodyPr>
          <a:lstStyle>
            <a:lvl1pPr lvl="0" rtl="0">
              <a:lnSpc>
                <a:spcPct val="120000"/>
              </a:lnSpc>
              <a:spcBef>
                <a:spcPts val="0"/>
              </a:spcBef>
              <a:spcAft>
                <a:spcPts val="0"/>
              </a:spcAft>
              <a:buClr>
                <a:srgbClr val="00344D"/>
              </a:buClr>
              <a:buSzPts val="900"/>
              <a:buNone/>
              <a:defRPr sz="1200">
                <a:solidFill>
                  <a:srgbClr val="00344D"/>
                </a:solidFill>
              </a:defRPr>
            </a:lvl1pPr>
            <a:lvl2pPr lvl="1" rtl="0">
              <a:spcBef>
                <a:spcPts val="533"/>
              </a:spcBef>
              <a:spcAft>
                <a:spcPts val="0"/>
              </a:spcAft>
              <a:buSzPts val="1100"/>
              <a:buNone/>
              <a:defRPr/>
            </a:lvl2pPr>
            <a:lvl3pPr lvl="2" rtl="0">
              <a:spcBef>
                <a:spcPts val="533"/>
              </a:spcBef>
              <a:spcAft>
                <a:spcPts val="0"/>
              </a:spcAft>
              <a:buSzPts val="1500"/>
              <a:buNone/>
              <a:defRPr/>
            </a:lvl3pPr>
            <a:lvl4pPr lvl="3" rtl="0">
              <a:spcBef>
                <a:spcPts val="533"/>
              </a:spcBef>
              <a:spcAft>
                <a:spcPts val="0"/>
              </a:spcAft>
              <a:buSzPts val="1400"/>
              <a:buNone/>
              <a:defRPr/>
            </a:lvl4pPr>
            <a:lvl5pPr lvl="4" rtl="0">
              <a:spcBef>
                <a:spcPts val="533"/>
              </a:spcBef>
              <a:spcAft>
                <a:spcPts val="0"/>
              </a:spcAft>
              <a:buSzPts val="1400"/>
              <a:buNone/>
              <a:defRPr/>
            </a:lvl5pPr>
            <a:lvl6pPr lvl="5" rtl="0">
              <a:spcBef>
                <a:spcPts val="533"/>
              </a:spcBef>
              <a:spcAft>
                <a:spcPts val="0"/>
              </a:spcAft>
              <a:buSzPts val="1400"/>
              <a:buNone/>
              <a:defRPr/>
            </a:lvl6pPr>
            <a:lvl7pPr lvl="6" rtl="0">
              <a:spcBef>
                <a:spcPts val="533"/>
              </a:spcBef>
              <a:spcAft>
                <a:spcPts val="0"/>
              </a:spcAft>
              <a:buSzPts val="1400"/>
              <a:buNone/>
              <a:defRPr/>
            </a:lvl7pPr>
            <a:lvl8pPr lvl="7" rtl="0">
              <a:spcBef>
                <a:spcPts val="533"/>
              </a:spcBef>
              <a:spcAft>
                <a:spcPts val="0"/>
              </a:spcAft>
              <a:buSzPts val="1400"/>
              <a:buNone/>
              <a:defRPr/>
            </a:lvl8pPr>
            <a:lvl9pPr lvl="8" rtl="0">
              <a:spcBef>
                <a:spcPts val="533"/>
              </a:spcBef>
              <a:spcAft>
                <a:spcPts val="0"/>
              </a:spcAft>
              <a:buSzPts val="1400"/>
              <a:buNone/>
              <a:defRPr/>
            </a:lvl9pPr>
          </a:lstStyle>
          <a:p>
            <a:endParaRPr/>
          </a:p>
        </p:txBody>
      </p:sp>
      <p:pic>
        <p:nvPicPr>
          <p:cNvPr id="472" name="Google Shape;472;p53"/>
          <p:cNvPicPr preferRelativeResize="0"/>
          <p:nvPr/>
        </p:nvPicPr>
        <p:blipFill>
          <a:blip r:embed="rId4">
            <a:alphaModFix/>
          </a:blip>
          <a:stretch>
            <a:fillRect/>
          </a:stretch>
        </p:blipFill>
        <p:spPr>
          <a:xfrm>
            <a:off x="481209" y="6507861"/>
            <a:ext cx="624175" cy="148947"/>
          </a:xfrm>
          <a:prstGeom prst="rect">
            <a:avLst/>
          </a:prstGeom>
          <a:noFill/>
          <a:ln>
            <a:noFill/>
          </a:ln>
        </p:spPr>
      </p:pic>
      <p:sp>
        <p:nvSpPr>
          <p:cNvPr id="473" name="Google Shape;473;p53"/>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276121294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31_Number Callout Option 1">
  <p:cSld name="31_Number Callout Option 1">
    <p:bg>
      <p:bgPr>
        <a:solidFill>
          <a:srgbClr val="008099"/>
        </a:solidFill>
        <a:effectLst/>
      </p:bgPr>
    </p:bg>
    <p:spTree>
      <p:nvGrpSpPr>
        <p:cNvPr id="1" name="Shape 474"/>
        <p:cNvGrpSpPr/>
        <p:nvPr/>
      </p:nvGrpSpPr>
      <p:grpSpPr>
        <a:xfrm>
          <a:off x="0" y="0"/>
          <a:ext cx="0" cy="0"/>
          <a:chOff x="0" y="0"/>
          <a:chExt cx="0" cy="0"/>
        </a:xfrm>
      </p:grpSpPr>
      <p:pic>
        <p:nvPicPr>
          <p:cNvPr id="475" name="Google Shape;475;p54"/>
          <p:cNvPicPr preferRelativeResize="0"/>
          <p:nvPr/>
        </p:nvPicPr>
        <p:blipFill rotWithShape="1">
          <a:blip r:embed="rId2">
            <a:alphaModFix amt="21000"/>
          </a:blip>
          <a:srcRect r="1254" b="6950"/>
          <a:stretch/>
        </p:blipFill>
        <p:spPr>
          <a:xfrm>
            <a:off x="152400" y="3956301"/>
            <a:ext cx="12039603" cy="2901700"/>
          </a:xfrm>
          <a:prstGeom prst="rect">
            <a:avLst/>
          </a:prstGeom>
          <a:noFill/>
          <a:ln>
            <a:noFill/>
          </a:ln>
        </p:spPr>
      </p:pic>
      <p:sp>
        <p:nvSpPr>
          <p:cNvPr id="476" name="Google Shape;476;p54"/>
          <p:cNvSpPr txBox="1">
            <a:spLocks noGrp="1"/>
          </p:cNvSpPr>
          <p:nvPr>
            <p:ph type="subTitle" idx="1"/>
          </p:nvPr>
        </p:nvSpPr>
        <p:spPr>
          <a:xfrm>
            <a:off x="4440451" y="713932"/>
            <a:ext cx="3311200" cy="427351"/>
          </a:xfrm>
          <a:prstGeom prst="rect">
            <a:avLst/>
          </a:prstGeom>
        </p:spPr>
        <p:txBody>
          <a:bodyPr spcFirstLastPara="1" wrap="square" lIns="0" tIns="68575" rIns="0" bIns="68575" anchor="t" anchorCtr="0">
            <a:spAutoFit/>
          </a:bodyPr>
          <a:lstStyle>
            <a:lvl1pPr lvl="0" algn="ctr"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algn="ctr" rtl="0">
              <a:spcBef>
                <a:spcPts val="533"/>
              </a:spcBef>
              <a:spcAft>
                <a:spcPts val="0"/>
              </a:spcAft>
              <a:buClr>
                <a:srgbClr val="00344D"/>
              </a:buClr>
              <a:buSzPts val="800"/>
              <a:buNone/>
              <a:defRPr sz="1067">
                <a:solidFill>
                  <a:srgbClr val="00344D"/>
                </a:solidFill>
              </a:defRPr>
            </a:lvl2pPr>
            <a:lvl3pPr lvl="2" algn="ctr" rtl="0">
              <a:spcBef>
                <a:spcPts val="533"/>
              </a:spcBef>
              <a:spcAft>
                <a:spcPts val="0"/>
              </a:spcAft>
              <a:buClr>
                <a:srgbClr val="00344D"/>
              </a:buClr>
              <a:buSzPts val="800"/>
              <a:buNone/>
              <a:defRPr sz="1067">
                <a:solidFill>
                  <a:srgbClr val="00344D"/>
                </a:solidFill>
              </a:defRPr>
            </a:lvl3pPr>
            <a:lvl4pPr lvl="3" algn="ctr" rtl="0">
              <a:spcBef>
                <a:spcPts val="533"/>
              </a:spcBef>
              <a:spcAft>
                <a:spcPts val="0"/>
              </a:spcAft>
              <a:buClr>
                <a:srgbClr val="00344D"/>
              </a:buClr>
              <a:buSzPts val="800"/>
              <a:buNone/>
              <a:defRPr sz="1067">
                <a:solidFill>
                  <a:srgbClr val="00344D"/>
                </a:solidFill>
              </a:defRPr>
            </a:lvl4pPr>
            <a:lvl5pPr lvl="4" algn="ctr" rtl="0">
              <a:spcBef>
                <a:spcPts val="533"/>
              </a:spcBef>
              <a:spcAft>
                <a:spcPts val="0"/>
              </a:spcAft>
              <a:buClr>
                <a:srgbClr val="00344D"/>
              </a:buClr>
              <a:buSzPts val="800"/>
              <a:buNone/>
              <a:defRPr sz="1067">
                <a:solidFill>
                  <a:srgbClr val="00344D"/>
                </a:solidFill>
              </a:defRPr>
            </a:lvl5pPr>
            <a:lvl6pPr lvl="5" algn="ctr" rtl="0">
              <a:spcBef>
                <a:spcPts val="533"/>
              </a:spcBef>
              <a:spcAft>
                <a:spcPts val="0"/>
              </a:spcAft>
              <a:buClr>
                <a:srgbClr val="00344D"/>
              </a:buClr>
              <a:buSzPts val="800"/>
              <a:buNone/>
              <a:defRPr sz="1067">
                <a:solidFill>
                  <a:srgbClr val="00344D"/>
                </a:solidFill>
              </a:defRPr>
            </a:lvl6pPr>
            <a:lvl7pPr lvl="6" algn="ctr" rtl="0">
              <a:spcBef>
                <a:spcPts val="533"/>
              </a:spcBef>
              <a:spcAft>
                <a:spcPts val="0"/>
              </a:spcAft>
              <a:buClr>
                <a:srgbClr val="00344D"/>
              </a:buClr>
              <a:buSzPts val="800"/>
              <a:buNone/>
              <a:defRPr sz="1067">
                <a:solidFill>
                  <a:srgbClr val="00344D"/>
                </a:solidFill>
              </a:defRPr>
            </a:lvl7pPr>
            <a:lvl8pPr lvl="7" algn="ctr" rtl="0">
              <a:spcBef>
                <a:spcPts val="533"/>
              </a:spcBef>
              <a:spcAft>
                <a:spcPts val="0"/>
              </a:spcAft>
              <a:buClr>
                <a:srgbClr val="00344D"/>
              </a:buClr>
              <a:buSzPts val="800"/>
              <a:buNone/>
              <a:defRPr sz="1067">
                <a:solidFill>
                  <a:srgbClr val="00344D"/>
                </a:solidFill>
              </a:defRPr>
            </a:lvl8pPr>
            <a:lvl9pPr lvl="8" algn="ctr" rtl="0">
              <a:spcBef>
                <a:spcPts val="533"/>
              </a:spcBef>
              <a:spcAft>
                <a:spcPts val="0"/>
              </a:spcAft>
              <a:buClr>
                <a:srgbClr val="00344D"/>
              </a:buClr>
              <a:buSzPts val="800"/>
              <a:buNone/>
              <a:defRPr sz="1067">
                <a:solidFill>
                  <a:srgbClr val="00344D"/>
                </a:solidFill>
              </a:defRPr>
            </a:lvl9pPr>
          </a:lstStyle>
          <a:p>
            <a:endParaRPr/>
          </a:p>
        </p:txBody>
      </p:sp>
      <p:sp>
        <p:nvSpPr>
          <p:cNvPr id="477" name="Google Shape;477;p54"/>
          <p:cNvSpPr txBox="1">
            <a:spLocks noGrp="1"/>
          </p:cNvSpPr>
          <p:nvPr>
            <p:ph type="title"/>
          </p:nvPr>
        </p:nvSpPr>
        <p:spPr>
          <a:xfrm>
            <a:off x="3373200" y="1048160"/>
            <a:ext cx="5445600" cy="443198"/>
          </a:xfrm>
          <a:prstGeom prst="rect">
            <a:avLst/>
          </a:prstGeom>
        </p:spPr>
        <p:txBody>
          <a:bodyPr spcFirstLastPara="1" wrap="square" lIns="0" tIns="0" rIns="0" bIns="0" anchor="t" anchorCtr="0">
            <a:spAutoFit/>
          </a:bodyPr>
          <a:lstStyle>
            <a:lvl1pPr lvl="0" algn="ctr" rtl="0">
              <a:lnSpc>
                <a:spcPct val="120000"/>
              </a:lnSpc>
              <a:spcBef>
                <a:spcPts val="0"/>
              </a:spcBef>
              <a:spcAft>
                <a:spcPts val="0"/>
              </a:spcAft>
              <a:buClr>
                <a:schemeClr val="lt1"/>
              </a:buClr>
              <a:buSzPts val="1800"/>
              <a:buNone/>
              <a:defRPr sz="2400">
                <a:solidFill>
                  <a:schemeClr val="lt1"/>
                </a:solidFill>
              </a:defRPr>
            </a:lvl1pPr>
            <a:lvl2pPr lvl="1" algn="ctr" rtl="0">
              <a:lnSpc>
                <a:spcPct val="100000"/>
              </a:lnSpc>
              <a:spcBef>
                <a:spcPts val="0"/>
              </a:spcBef>
              <a:spcAft>
                <a:spcPts val="0"/>
              </a:spcAft>
              <a:buClr>
                <a:srgbClr val="00344D"/>
              </a:buClr>
              <a:buSzPts val="1100"/>
              <a:buNone/>
              <a:defRPr>
                <a:solidFill>
                  <a:srgbClr val="00344D"/>
                </a:solidFill>
              </a:defRPr>
            </a:lvl2pPr>
            <a:lvl3pPr lvl="2" algn="ctr" rtl="0">
              <a:lnSpc>
                <a:spcPct val="100000"/>
              </a:lnSpc>
              <a:spcBef>
                <a:spcPts val="0"/>
              </a:spcBef>
              <a:spcAft>
                <a:spcPts val="0"/>
              </a:spcAft>
              <a:buClr>
                <a:srgbClr val="00344D"/>
              </a:buClr>
              <a:buSzPts val="1100"/>
              <a:buNone/>
              <a:defRPr>
                <a:solidFill>
                  <a:srgbClr val="00344D"/>
                </a:solidFill>
              </a:defRPr>
            </a:lvl3pPr>
            <a:lvl4pPr lvl="3" algn="ctr" rtl="0">
              <a:lnSpc>
                <a:spcPct val="100000"/>
              </a:lnSpc>
              <a:spcBef>
                <a:spcPts val="0"/>
              </a:spcBef>
              <a:spcAft>
                <a:spcPts val="0"/>
              </a:spcAft>
              <a:buClr>
                <a:srgbClr val="00344D"/>
              </a:buClr>
              <a:buSzPts val="1100"/>
              <a:buNone/>
              <a:defRPr>
                <a:solidFill>
                  <a:srgbClr val="00344D"/>
                </a:solidFill>
              </a:defRPr>
            </a:lvl4pPr>
            <a:lvl5pPr lvl="4" algn="ctr" rtl="0">
              <a:lnSpc>
                <a:spcPct val="100000"/>
              </a:lnSpc>
              <a:spcBef>
                <a:spcPts val="0"/>
              </a:spcBef>
              <a:spcAft>
                <a:spcPts val="0"/>
              </a:spcAft>
              <a:buClr>
                <a:srgbClr val="00344D"/>
              </a:buClr>
              <a:buSzPts val="1100"/>
              <a:buNone/>
              <a:defRPr>
                <a:solidFill>
                  <a:srgbClr val="00344D"/>
                </a:solidFill>
              </a:defRPr>
            </a:lvl5pPr>
            <a:lvl6pPr lvl="5" algn="ctr" rtl="0">
              <a:lnSpc>
                <a:spcPct val="100000"/>
              </a:lnSpc>
              <a:spcBef>
                <a:spcPts val="0"/>
              </a:spcBef>
              <a:spcAft>
                <a:spcPts val="0"/>
              </a:spcAft>
              <a:buClr>
                <a:srgbClr val="00344D"/>
              </a:buClr>
              <a:buSzPts val="1100"/>
              <a:buNone/>
              <a:defRPr>
                <a:solidFill>
                  <a:srgbClr val="00344D"/>
                </a:solidFill>
              </a:defRPr>
            </a:lvl6pPr>
            <a:lvl7pPr lvl="6" algn="ctr" rtl="0">
              <a:lnSpc>
                <a:spcPct val="100000"/>
              </a:lnSpc>
              <a:spcBef>
                <a:spcPts val="0"/>
              </a:spcBef>
              <a:spcAft>
                <a:spcPts val="0"/>
              </a:spcAft>
              <a:buClr>
                <a:srgbClr val="00344D"/>
              </a:buClr>
              <a:buSzPts val="1100"/>
              <a:buNone/>
              <a:defRPr>
                <a:solidFill>
                  <a:srgbClr val="00344D"/>
                </a:solidFill>
              </a:defRPr>
            </a:lvl7pPr>
            <a:lvl8pPr lvl="7" algn="ctr" rtl="0">
              <a:lnSpc>
                <a:spcPct val="100000"/>
              </a:lnSpc>
              <a:spcBef>
                <a:spcPts val="0"/>
              </a:spcBef>
              <a:spcAft>
                <a:spcPts val="0"/>
              </a:spcAft>
              <a:buClr>
                <a:srgbClr val="00344D"/>
              </a:buClr>
              <a:buSzPts val="1100"/>
              <a:buNone/>
              <a:defRPr>
                <a:solidFill>
                  <a:srgbClr val="00344D"/>
                </a:solidFill>
              </a:defRPr>
            </a:lvl8pPr>
            <a:lvl9pPr lvl="8" algn="ctr" rtl="0">
              <a:lnSpc>
                <a:spcPct val="100000"/>
              </a:lnSpc>
              <a:spcBef>
                <a:spcPts val="0"/>
              </a:spcBef>
              <a:spcAft>
                <a:spcPts val="0"/>
              </a:spcAft>
              <a:buClr>
                <a:srgbClr val="00344D"/>
              </a:buClr>
              <a:buSzPts val="1100"/>
              <a:buNone/>
              <a:defRPr>
                <a:solidFill>
                  <a:srgbClr val="00344D"/>
                </a:solidFill>
              </a:defRPr>
            </a:lvl9pPr>
          </a:lstStyle>
          <a:p>
            <a:endParaRPr/>
          </a:p>
        </p:txBody>
      </p:sp>
      <p:sp>
        <p:nvSpPr>
          <p:cNvPr id="478" name="Google Shape;478;p54"/>
          <p:cNvSpPr txBox="1">
            <a:spLocks noGrp="1"/>
          </p:cNvSpPr>
          <p:nvPr>
            <p:ph type="title" idx="2"/>
          </p:nvPr>
        </p:nvSpPr>
        <p:spPr>
          <a:xfrm>
            <a:off x="1112700" y="1534448"/>
            <a:ext cx="9966800" cy="2453200"/>
          </a:xfrm>
          <a:prstGeom prst="rect">
            <a:avLst/>
          </a:prstGeom>
        </p:spPr>
        <p:txBody>
          <a:bodyPr spcFirstLastPara="1" wrap="square" lIns="0" tIns="68575" rIns="68575" bIns="68575" anchor="b" anchorCtr="0">
            <a:noAutofit/>
          </a:bodyPr>
          <a:lstStyle>
            <a:lvl1pPr lvl="0" algn="ctr" rtl="0">
              <a:lnSpc>
                <a:spcPct val="70000"/>
              </a:lnSpc>
              <a:spcBef>
                <a:spcPts val="0"/>
              </a:spcBef>
              <a:spcAft>
                <a:spcPts val="0"/>
              </a:spcAft>
              <a:buClr>
                <a:srgbClr val="D8F225"/>
              </a:buClr>
              <a:buSzPts val="7200"/>
              <a:buFont typeface="Poppins Light"/>
              <a:buNone/>
              <a:defRPr sz="9600">
                <a:solidFill>
                  <a:srgbClr val="D8F225"/>
                </a:solidFill>
                <a:latin typeface="Poppins Light"/>
                <a:ea typeface="Poppins Light"/>
                <a:cs typeface="Poppins Light"/>
                <a:sym typeface="Poppins Light"/>
              </a:defRPr>
            </a:lvl1pPr>
            <a:lvl2pPr lvl="1" algn="ctr" rtl="0">
              <a:lnSpc>
                <a:spcPct val="60000"/>
              </a:lnSpc>
              <a:spcBef>
                <a:spcPts val="0"/>
              </a:spcBef>
              <a:spcAft>
                <a:spcPts val="0"/>
              </a:spcAft>
              <a:buClr>
                <a:srgbClr val="D8F225"/>
              </a:buClr>
              <a:buSzPts val="7200"/>
              <a:buFont typeface="Poppins Light"/>
              <a:buNone/>
              <a:defRPr sz="9600">
                <a:solidFill>
                  <a:srgbClr val="D8F225"/>
                </a:solidFill>
                <a:latin typeface="Poppins Light"/>
                <a:ea typeface="Poppins Light"/>
                <a:cs typeface="Poppins Light"/>
                <a:sym typeface="Poppins Light"/>
              </a:defRPr>
            </a:lvl2pPr>
            <a:lvl3pPr lvl="2" algn="ctr" rtl="0">
              <a:lnSpc>
                <a:spcPct val="60000"/>
              </a:lnSpc>
              <a:spcBef>
                <a:spcPts val="0"/>
              </a:spcBef>
              <a:spcAft>
                <a:spcPts val="0"/>
              </a:spcAft>
              <a:buClr>
                <a:srgbClr val="D8F225"/>
              </a:buClr>
              <a:buSzPts val="7200"/>
              <a:buFont typeface="Poppins Light"/>
              <a:buNone/>
              <a:defRPr sz="9600">
                <a:solidFill>
                  <a:srgbClr val="D8F225"/>
                </a:solidFill>
                <a:latin typeface="Poppins Light"/>
                <a:ea typeface="Poppins Light"/>
                <a:cs typeface="Poppins Light"/>
                <a:sym typeface="Poppins Light"/>
              </a:defRPr>
            </a:lvl3pPr>
            <a:lvl4pPr lvl="3" algn="ctr" rtl="0">
              <a:lnSpc>
                <a:spcPct val="60000"/>
              </a:lnSpc>
              <a:spcBef>
                <a:spcPts val="0"/>
              </a:spcBef>
              <a:spcAft>
                <a:spcPts val="0"/>
              </a:spcAft>
              <a:buClr>
                <a:srgbClr val="D8F225"/>
              </a:buClr>
              <a:buSzPts val="7200"/>
              <a:buFont typeface="Poppins Light"/>
              <a:buNone/>
              <a:defRPr sz="9600">
                <a:solidFill>
                  <a:srgbClr val="D8F225"/>
                </a:solidFill>
                <a:latin typeface="Poppins Light"/>
                <a:ea typeface="Poppins Light"/>
                <a:cs typeface="Poppins Light"/>
                <a:sym typeface="Poppins Light"/>
              </a:defRPr>
            </a:lvl4pPr>
            <a:lvl5pPr lvl="4" algn="ctr" rtl="0">
              <a:lnSpc>
                <a:spcPct val="60000"/>
              </a:lnSpc>
              <a:spcBef>
                <a:spcPts val="0"/>
              </a:spcBef>
              <a:spcAft>
                <a:spcPts val="0"/>
              </a:spcAft>
              <a:buClr>
                <a:srgbClr val="D8F225"/>
              </a:buClr>
              <a:buSzPts val="7200"/>
              <a:buFont typeface="Poppins Light"/>
              <a:buNone/>
              <a:defRPr sz="9600">
                <a:solidFill>
                  <a:srgbClr val="D8F225"/>
                </a:solidFill>
                <a:latin typeface="Poppins Light"/>
                <a:ea typeface="Poppins Light"/>
                <a:cs typeface="Poppins Light"/>
                <a:sym typeface="Poppins Light"/>
              </a:defRPr>
            </a:lvl5pPr>
            <a:lvl6pPr lvl="5" algn="ctr" rtl="0">
              <a:lnSpc>
                <a:spcPct val="60000"/>
              </a:lnSpc>
              <a:spcBef>
                <a:spcPts val="0"/>
              </a:spcBef>
              <a:spcAft>
                <a:spcPts val="0"/>
              </a:spcAft>
              <a:buClr>
                <a:srgbClr val="D8F225"/>
              </a:buClr>
              <a:buSzPts val="7200"/>
              <a:buFont typeface="Poppins Light"/>
              <a:buNone/>
              <a:defRPr sz="9600">
                <a:solidFill>
                  <a:srgbClr val="D8F225"/>
                </a:solidFill>
                <a:latin typeface="Poppins Light"/>
                <a:ea typeface="Poppins Light"/>
                <a:cs typeface="Poppins Light"/>
                <a:sym typeface="Poppins Light"/>
              </a:defRPr>
            </a:lvl6pPr>
            <a:lvl7pPr lvl="6" algn="ctr" rtl="0">
              <a:lnSpc>
                <a:spcPct val="60000"/>
              </a:lnSpc>
              <a:spcBef>
                <a:spcPts val="0"/>
              </a:spcBef>
              <a:spcAft>
                <a:spcPts val="0"/>
              </a:spcAft>
              <a:buClr>
                <a:srgbClr val="D8F225"/>
              </a:buClr>
              <a:buSzPts val="7200"/>
              <a:buFont typeface="Poppins Light"/>
              <a:buNone/>
              <a:defRPr sz="9600">
                <a:solidFill>
                  <a:srgbClr val="D8F225"/>
                </a:solidFill>
                <a:latin typeface="Poppins Light"/>
                <a:ea typeface="Poppins Light"/>
                <a:cs typeface="Poppins Light"/>
                <a:sym typeface="Poppins Light"/>
              </a:defRPr>
            </a:lvl7pPr>
            <a:lvl8pPr lvl="7" algn="ctr" rtl="0">
              <a:lnSpc>
                <a:spcPct val="60000"/>
              </a:lnSpc>
              <a:spcBef>
                <a:spcPts val="0"/>
              </a:spcBef>
              <a:spcAft>
                <a:spcPts val="0"/>
              </a:spcAft>
              <a:buClr>
                <a:srgbClr val="D8F225"/>
              </a:buClr>
              <a:buSzPts val="7200"/>
              <a:buFont typeface="Poppins Light"/>
              <a:buNone/>
              <a:defRPr sz="9600">
                <a:solidFill>
                  <a:srgbClr val="D8F225"/>
                </a:solidFill>
                <a:latin typeface="Poppins Light"/>
                <a:ea typeface="Poppins Light"/>
                <a:cs typeface="Poppins Light"/>
                <a:sym typeface="Poppins Light"/>
              </a:defRPr>
            </a:lvl8pPr>
            <a:lvl9pPr lvl="8" algn="ctr" rtl="0">
              <a:lnSpc>
                <a:spcPct val="60000"/>
              </a:lnSpc>
              <a:spcBef>
                <a:spcPts val="0"/>
              </a:spcBef>
              <a:spcAft>
                <a:spcPts val="0"/>
              </a:spcAft>
              <a:buClr>
                <a:srgbClr val="D8F225"/>
              </a:buClr>
              <a:buSzPts val="7200"/>
              <a:buFont typeface="Poppins Light"/>
              <a:buNone/>
              <a:defRPr sz="9600">
                <a:solidFill>
                  <a:srgbClr val="D8F225"/>
                </a:solidFill>
                <a:latin typeface="Poppins Light"/>
                <a:ea typeface="Poppins Light"/>
                <a:cs typeface="Poppins Light"/>
                <a:sym typeface="Poppins Light"/>
              </a:defRPr>
            </a:lvl9pPr>
          </a:lstStyle>
          <a:p>
            <a:endParaRPr/>
          </a:p>
        </p:txBody>
      </p:sp>
      <p:sp>
        <p:nvSpPr>
          <p:cNvPr id="479" name="Google Shape;479;p54"/>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chemeClr val="lt1"/>
                </a:solidFill>
                <a:latin typeface="Poppins"/>
                <a:ea typeface="Poppins"/>
                <a:cs typeface="Poppins"/>
                <a:sym typeface="Poppins"/>
              </a:rPr>
              <a:t>©2023 Novata Inc.  •  All rights reserved  •  </a:t>
            </a:r>
            <a:fld id="{00000000-1234-1234-1234-123412341234}" type="slidenum">
              <a:rPr lang="en" sz="667">
                <a:solidFill>
                  <a:schemeClr val="lt1"/>
                </a:solidFill>
                <a:latin typeface="Poppins"/>
                <a:ea typeface="Poppins"/>
                <a:cs typeface="Poppins"/>
                <a:sym typeface="Poppins"/>
              </a:rPr>
              <a:pPr marL="0" lvl="0" indent="0" algn="r" rtl="0">
                <a:spcBef>
                  <a:spcPts val="0"/>
                </a:spcBef>
                <a:spcAft>
                  <a:spcPts val="0"/>
                </a:spcAft>
                <a:buNone/>
              </a:pPr>
              <a:t>‹#›</a:t>
            </a:fld>
            <a:endParaRPr sz="667">
              <a:solidFill>
                <a:schemeClr val="lt1"/>
              </a:solidFill>
              <a:latin typeface="Poppins"/>
              <a:ea typeface="Poppins"/>
              <a:cs typeface="Poppins"/>
              <a:sym typeface="Poppins"/>
            </a:endParaRPr>
          </a:p>
        </p:txBody>
      </p:sp>
      <p:pic>
        <p:nvPicPr>
          <p:cNvPr id="480" name="Google Shape;480;p54"/>
          <p:cNvPicPr preferRelativeResize="0"/>
          <p:nvPr/>
        </p:nvPicPr>
        <p:blipFill>
          <a:blip r:embed="rId3">
            <a:alphaModFix/>
          </a:blip>
          <a:stretch>
            <a:fillRect/>
          </a:stretch>
        </p:blipFill>
        <p:spPr>
          <a:xfrm>
            <a:off x="484633" y="6510528"/>
            <a:ext cx="624175" cy="148947"/>
          </a:xfrm>
          <a:prstGeom prst="rect">
            <a:avLst/>
          </a:prstGeom>
          <a:noFill/>
          <a:ln>
            <a:noFill/>
          </a:ln>
        </p:spPr>
      </p:pic>
      <p:sp>
        <p:nvSpPr>
          <p:cNvPr id="481" name="Google Shape;481;p54"/>
          <p:cNvSpPr txBox="1">
            <a:spLocks noGrp="1"/>
          </p:cNvSpPr>
          <p:nvPr>
            <p:ph type="subTitle" idx="3"/>
          </p:nvPr>
        </p:nvSpPr>
        <p:spPr>
          <a:xfrm>
            <a:off x="4863000" y="4190693"/>
            <a:ext cx="2466000" cy="221599"/>
          </a:xfrm>
          <a:prstGeom prst="rect">
            <a:avLst/>
          </a:prstGeom>
        </p:spPr>
        <p:txBody>
          <a:bodyPr spcFirstLastPara="1" wrap="square" lIns="0" tIns="0" rIns="0" bIns="0" anchor="t" anchorCtr="0">
            <a:spAutoFit/>
          </a:bodyPr>
          <a:lstStyle>
            <a:lvl1pPr lvl="0" algn="ctr" rtl="0">
              <a:lnSpc>
                <a:spcPct val="120000"/>
              </a:lnSpc>
              <a:spcBef>
                <a:spcPts val="0"/>
              </a:spcBef>
              <a:spcAft>
                <a:spcPts val="0"/>
              </a:spcAft>
              <a:buClr>
                <a:srgbClr val="FEFEFE"/>
              </a:buClr>
              <a:buSzPts val="900"/>
              <a:buFont typeface="Poppins"/>
              <a:buNone/>
              <a:defRPr sz="1200">
                <a:solidFill>
                  <a:srgbClr val="FEFEFE"/>
                </a:solidFill>
              </a:defRPr>
            </a:lvl1pPr>
            <a:lvl2pPr lvl="1" algn="ctr" rtl="0">
              <a:lnSpc>
                <a:spcPct val="120000"/>
              </a:lnSpc>
              <a:spcBef>
                <a:spcPts val="0"/>
              </a:spcBef>
              <a:spcAft>
                <a:spcPts val="0"/>
              </a:spcAft>
              <a:buClr>
                <a:srgbClr val="FEFEFE"/>
              </a:buClr>
              <a:buSzPts val="900"/>
              <a:buFont typeface="Poppins"/>
              <a:buNone/>
              <a:defRPr sz="1200">
                <a:solidFill>
                  <a:srgbClr val="FEFEFE"/>
                </a:solidFill>
              </a:defRPr>
            </a:lvl2pPr>
            <a:lvl3pPr lvl="2" algn="ctr" rtl="0">
              <a:lnSpc>
                <a:spcPct val="120000"/>
              </a:lnSpc>
              <a:spcBef>
                <a:spcPts val="0"/>
              </a:spcBef>
              <a:spcAft>
                <a:spcPts val="0"/>
              </a:spcAft>
              <a:buClr>
                <a:srgbClr val="FEFEFE"/>
              </a:buClr>
              <a:buSzPts val="900"/>
              <a:buFont typeface="Poppins"/>
              <a:buNone/>
              <a:defRPr sz="1200">
                <a:solidFill>
                  <a:srgbClr val="FEFEFE"/>
                </a:solidFill>
                <a:latin typeface="Poppins"/>
                <a:ea typeface="Poppins"/>
                <a:cs typeface="Poppins"/>
                <a:sym typeface="Poppins"/>
              </a:defRPr>
            </a:lvl3pPr>
            <a:lvl4pPr lvl="3" algn="ctr" rtl="0">
              <a:lnSpc>
                <a:spcPct val="120000"/>
              </a:lnSpc>
              <a:spcBef>
                <a:spcPts val="0"/>
              </a:spcBef>
              <a:spcAft>
                <a:spcPts val="0"/>
              </a:spcAft>
              <a:buClr>
                <a:srgbClr val="FEFEFE"/>
              </a:buClr>
              <a:buSzPts val="900"/>
              <a:buFont typeface="Poppins"/>
              <a:buNone/>
              <a:defRPr sz="1200">
                <a:solidFill>
                  <a:srgbClr val="FEFEFE"/>
                </a:solidFill>
                <a:latin typeface="Poppins"/>
                <a:ea typeface="Poppins"/>
                <a:cs typeface="Poppins"/>
                <a:sym typeface="Poppins"/>
              </a:defRPr>
            </a:lvl4pPr>
            <a:lvl5pPr lvl="4" algn="ctr" rtl="0">
              <a:lnSpc>
                <a:spcPct val="120000"/>
              </a:lnSpc>
              <a:spcBef>
                <a:spcPts val="0"/>
              </a:spcBef>
              <a:spcAft>
                <a:spcPts val="0"/>
              </a:spcAft>
              <a:buClr>
                <a:srgbClr val="FEFEFE"/>
              </a:buClr>
              <a:buSzPts val="900"/>
              <a:buFont typeface="Poppins"/>
              <a:buNone/>
              <a:defRPr sz="1200">
                <a:solidFill>
                  <a:srgbClr val="FEFEFE"/>
                </a:solidFill>
                <a:latin typeface="Poppins"/>
                <a:ea typeface="Poppins"/>
                <a:cs typeface="Poppins"/>
                <a:sym typeface="Poppins"/>
              </a:defRPr>
            </a:lvl5pPr>
            <a:lvl6pPr lvl="5" algn="ctr" rtl="0">
              <a:lnSpc>
                <a:spcPct val="120000"/>
              </a:lnSpc>
              <a:spcBef>
                <a:spcPts val="0"/>
              </a:spcBef>
              <a:spcAft>
                <a:spcPts val="0"/>
              </a:spcAft>
              <a:buClr>
                <a:srgbClr val="FEFEFE"/>
              </a:buClr>
              <a:buSzPts val="900"/>
              <a:buFont typeface="Poppins"/>
              <a:buNone/>
              <a:defRPr sz="1200">
                <a:solidFill>
                  <a:srgbClr val="FEFEFE"/>
                </a:solidFill>
                <a:latin typeface="Poppins"/>
                <a:ea typeface="Poppins"/>
                <a:cs typeface="Poppins"/>
                <a:sym typeface="Poppins"/>
              </a:defRPr>
            </a:lvl6pPr>
            <a:lvl7pPr lvl="6" algn="ctr" rtl="0">
              <a:lnSpc>
                <a:spcPct val="120000"/>
              </a:lnSpc>
              <a:spcBef>
                <a:spcPts val="0"/>
              </a:spcBef>
              <a:spcAft>
                <a:spcPts val="0"/>
              </a:spcAft>
              <a:buClr>
                <a:srgbClr val="FEFEFE"/>
              </a:buClr>
              <a:buSzPts val="900"/>
              <a:buFont typeface="Poppins"/>
              <a:buNone/>
              <a:defRPr sz="1200">
                <a:solidFill>
                  <a:srgbClr val="FEFEFE"/>
                </a:solidFill>
                <a:latin typeface="Poppins"/>
                <a:ea typeface="Poppins"/>
                <a:cs typeface="Poppins"/>
                <a:sym typeface="Poppins"/>
              </a:defRPr>
            </a:lvl7pPr>
            <a:lvl8pPr lvl="7" algn="ctr" rtl="0">
              <a:lnSpc>
                <a:spcPct val="120000"/>
              </a:lnSpc>
              <a:spcBef>
                <a:spcPts val="0"/>
              </a:spcBef>
              <a:spcAft>
                <a:spcPts val="0"/>
              </a:spcAft>
              <a:buClr>
                <a:srgbClr val="FEFEFE"/>
              </a:buClr>
              <a:buSzPts val="900"/>
              <a:buFont typeface="Poppins"/>
              <a:buNone/>
              <a:defRPr sz="1200">
                <a:solidFill>
                  <a:srgbClr val="FEFEFE"/>
                </a:solidFill>
                <a:latin typeface="Poppins"/>
                <a:ea typeface="Poppins"/>
                <a:cs typeface="Poppins"/>
                <a:sym typeface="Poppins"/>
              </a:defRPr>
            </a:lvl8pPr>
            <a:lvl9pPr lvl="8" algn="ctr" rtl="0">
              <a:lnSpc>
                <a:spcPct val="120000"/>
              </a:lnSpc>
              <a:spcBef>
                <a:spcPts val="0"/>
              </a:spcBef>
              <a:spcAft>
                <a:spcPts val="0"/>
              </a:spcAft>
              <a:buClr>
                <a:srgbClr val="FEFEFE"/>
              </a:buClr>
              <a:buSzPts val="900"/>
              <a:buFont typeface="Poppins"/>
              <a:buNone/>
              <a:defRPr sz="1200">
                <a:solidFill>
                  <a:srgbClr val="FEFEFE"/>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195072011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matchingName="32_Number Callout Option 2">
  <p:cSld name="32_Number Callout Option 2">
    <p:bg>
      <p:bgPr>
        <a:solidFill>
          <a:srgbClr val="00344D"/>
        </a:solidFill>
        <a:effectLst/>
      </p:bgPr>
    </p:bg>
    <p:spTree>
      <p:nvGrpSpPr>
        <p:cNvPr id="1" name="Shape 482"/>
        <p:cNvGrpSpPr/>
        <p:nvPr/>
      </p:nvGrpSpPr>
      <p:grpSpPr>
        <a:xfrm>
          <a:off x="0" y="0"/>
          <a:ext cx="0" cy="0"/>
          <a:chOff x="0" y="0"/>
          <a:chExt cx="0" cy="0"/>
        </a:xfrm>
      </p:grpSpPr>
      <p:pic>
        <p:nvPicPr>
          <p:cNvPr id="483" name="Google Shape;483;p55"/>
          <p:cNvPicPr preferRelativeResize="0"/>
          <p:nvPr/>
        </p:nvPicPr>
        <p:blipFill rotWithShape="1">
          <a:blip r:embed="rId2">
            <a:alphaModFix/>
          </a:blip>
          <a:srcRect l="1352" r="1352"/>
          <a:stretch/>
        </p:blipFill>
        <p:spPr>
          <a:xfrm>
            <a:off x="1" y="2023025"/>
            <a:ext cx="12192004" cy="7054400"/>
          </a:xfrm>
          <a:prstGeom prst="rect">
            <a:avLst/>
          </a:prstGeom>
          <a:noFill/>
          <a:ln>
            <a:noFill/>
          </a:ln>
        </p:spPr>
      </p:pic>
      <p:sp>
        <p:nvSpPr>
          <p:cNvPr id="484" name="Google Shape;484;p55"/>
          <p:cNvSpPr txBox="1">
            <a:spLocks noGrp="1"/>
          </p:cNvSpPr>
          <p:nvPr>
            <p:ph type="subTitle" idx="1"/>
          </p:nvPr>
        </p:nvSpPr>
        <p:spPr>
          <a:xfrm>
            <a:off x="4440451" y="713932"/>
            <a:ext cx="3311200" cy="427351"/>
          </a:xfrm>
          <a:prstGeom prst="rect">
            <a:avLst/>
          </a:prstGeom>
        </p:spPr>
        <p:txBody>
          <a:bodyPr spcFirstLastPara="1" wrap="square" lIns="0" tIns="68575" rIns="0" bIns="68575" anchor="t" anchorCtr="0">
            <a:spAutoFit/>
          </a:bodyPr>
          <a:lstStyle>
            <a:lvl1pPr lvl="0" algn="ctr"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algn="ctr" rtl="0">
              <a:spcBef>
                <a:spcPts val="533"/>
              </a:spcBef>
              <a:spcAft>
                <a:spcPts val="0"/>
              </a:spcAft>
              <a:buClr>
                <a:srgbClr val="00344D"/>
              </a:buClr>
              <a:buSzPts val="800"/>
              <a:buNone/>
              <a:defRPr sz="1067">
                <a:solidFill>
                  <a:srgbClr val="00344D"/>
                </a:solidFill>
              </a:defRPr>
            </a:lvl2pPr>
            <a:lvl3pPr lvl="2" algn="ctr" rtl="0">
              <a:spcBef>
                <a:spcPts val="533"/>
              </a:spcBef>
              <a:spcAft>
                <a:spcPts val="0"/>
              </a:spcAft>
              <a:buClr>
                <a:srgbClr val="00344D"/>
              </a:buClr>
              <a:buSzPts val="800"/>
              <a:buNone/>
              <a:defRPr sz="1067">
                <a:solidFill>
                  <a:srgbClr val="00344D"/>
                </a:solidFill>
              </a:defRPr>
            </a:lvl3pPr>
            <a:lvl4pPr lvl="3" algn="ctr" rtl="0">
              <a:spcBef>
                <a:spcPts val="533"/>
              </a:spcBef>
              <a:spcAft>
                <a:spcPts val="0"/>
              </a:spcAft>
              <a:buClr>
                <a:srgbClr val="00344D"/>
              </a:buClr>
              <a:buSzPts val="800"/>
              <a:buNone/>
              <a:defRPr sz="1067">
                <a:solidFill>
                  <a:srgbClr val="00344D"/>
                </a:solidFill>
              </a:defRPr>
            </a:lvl4pPr>
            <a:lvl5pPr lvl="4" algn="ctr" rtl="0">
              <a:spcBef>
                <a:spcPts val="533"/>
              </a:spcBef>
              <a:spcAft>
                <a:spcPts val="0"/>
              </a:spcAft>
              <a:buClr>
                <a:srgbClr val="00344D"/>
              </a:buClr>
              <a:buSzPts val="800"/>
              <a:buNone/>
              <a:defRPr sz="1067">
                <a:solidFill>
                  <a:srgbClr val="00344D"/>
                </a:solidFill>
              </a:defRPr>
            </a:lvl5pPr>
            <a:lvl6pPr lvl="5" algn="ctr" rtl="0">
              <a:spcBef>
                <a:spcPts val="533"/>
              </a:spcBef>
              <a:spcAft>
                <a:spcPts val="0"/>
              </a:spcAft>
              <a:buClr>
                <a:srgbClr val="00344D"/>
              </a:buClr>
              <a:buSzPts val="800"/>
              <a:buNone/>
              <a:defRPr sz="1067">
                <a:solidFill>
                  <a:srgbClr val="00344D"/>
                </a:solidFill>
              </a:defRPr>
            </a:lvl6pPr>
            <a:lvl7pPr lvl="6" algn="ctr" rtl="0">
              <a:spcBef>
                <a:spcPts val="533"/>
              </a:spcBef>
              <a:spcAft>
                <a:spcPts val="0"/>
              </a:spcAft>
              <a:buClr>
                <a:srgbClr val="00344D"/>
              </a:buClr>
              <a:buSzPts val="800"/>
              <a:buNone/>
              <a:defRPr sz="1067">
                <a:solidFill>
                  <a:srgbClr val="00344D"/>
                </a:solidFill>
              </a:defRPr>
            </a:lvl7pPr>
            <a:lvl8pPr lvl="7" algn="ctr" rtl="0">
              <a:spcBef>
                <a:spcPts val="533"/>
              </a:spcBef>
              <a:spcAft>
                <a:spcPts val="0"/>
              </a:spcAft>
              <a:buClr>
                <a:srgbClr val="00344D"/>
              </a:buClr>
              <a:buSzPts val="800"/>
              <a:buNone/>
              <a:defRPr sz="1067">
                <a:solidFill>
                  <a:srgbClr val="00344D"/>
                </a:solidFill>
              </a:defRPr>
            </a:lvl8pPr>
            <a:lvl9pPr lvl="8" algn="ctr" rtl="0">
              <a:spcBef>
                <a:spcPts val="533"/>
              </a:spcBef>
              <a:spcAft>
                <a:spcPts val="0"/>
              </a:spcAft>
              <a:buClr>
                <a:srgbClr val="00344D"/>
              </a:buClr>
              <a:buSzPts val="800"/>
              <a:buNone/>
              <a:defRPr sz="1067">
                <a:solidFill>
                  <a:srgbClr val="00344D"/>
                </a:solidFill>
              </a:defRPr>
            </a:lvl9pPr>
          </a:lstStyle>
          <a:p>
            <a:endParaRPr/>
          </a:p>
        </p:txBody>
      </p:sp>
      <p:sp>
        <p:nvSpPr>
          <p:cNvPr id="485" name="Google Shape;485;p55"/>
          <p:cNvSpPr txBox="1">
            <a:spLocks noGrp="1"/>
          </p:cNvSpPr>
          <p:nvPr>
            <p:ph type="title"/>
          </p:nvPr>
        </p:nvSpPr>
        <p:spPr>
          <a:xfrm>
            <a:off x="3373200" y="1048160"/>
            <a:ext cx="5445600" cy="443198"/>
          </a:xfrm>
          <a:prstGeom prst="rect">
            <a:avLst/>
          </a:prstGeom>
        </p:spPr>
        <p:txBody>
          <a:bodyPr spcFirstLastPara="1" wrap="square" lIns="0" tIns="0" rIns="0" bIns="0" anchor="t" anchorCtr="0">
            <a:spAutoFit/>
          </a:bodyPr>
          <a:lstStyle>
            <a:lvl1pPr lvl="0" algn="ctr" rtl="0">
              <a:lnSpc>
                <a:spcPct val="120000"/>
              </a:lnSpc>
              <a:spcBef>
                <a:spcPts val="0"/>
              </a:spcBef>
              <a:spcAft>
                <a:spcPts val="0"/>
              </a:spcAft>
              <a:buClr>
                <a:schemeClr val="lt1"/>
              </a:buClr>
              <a:buSzPts val="1800"/>
              <a:buNone/>
              <a:defRPr sz="2400">
                <a:solidFill>
                  <a:schemeClr val="lt1"/>
                </a:solidFill>
              </a:defRPr>
            </a:lvl1pPr>
            <a:lvl2pPr lvl="1" algn="ctr" rtl="0">
              <a:lnSpc>
                <a:spcPct val="100000"/>
              </a:lnSpc>
              <a:spcBef>
                <a:spcPts val="0"/>
              </a:spcBef>
              <a:spcAft>
                <a:spcPts val="0"/>
              </a:spcAft>
              <a:buClr>
                <a:srgbClr val="00344D"/>
              </a:buClr>
              <a:buSzPts val="1100"/>
              <a:buNone/>
              <a:defRPr>
                <a:solidFill>
                  <a:srgbClr val="00344D"/>
                </a:solidFill>
              </a:defRPr>
            </a:lvl2pPr>
            <a:lvl3pPr lvl="2" algn="ctr" rtl="0">
              <a:lnSpc>
                <a:spcPct val="100000"/>
              </a:lnSpc>
              <a:spcBef>
                <a:spcPts val="0"/>
              </a:spcBef>
              <a:spcAft>
                <a:spcPts val="0"/>
              </a:spcAft>
              <a:buClr>
                <a:srgbClr val="00344D"/>
              </a:buClr>
              <a:buSzPts val="1100"/>
              <a:buNone/>
              <a:defRPr>
                <a:solidFill>
                  <a:srgbClr val="00344D"/>
                </a:solidFill>
              </a:defRPr>
            </a:lvl3pPr>
            <a:lvl4pPr lvl="3" algn="ctr" rtl="0">
              <a:lnSpc>
                <a:spcPct val="100000"/>
              </a:lnSpc>
              <a:spcBef>
                <a:spcPts val="0"/>
              </a:spcBef>
              <a:spcAft>
                <a:spcPts val="0"/>
              </a:spcAft>
              <a:buClr>
                <a:srgbClr val="00344D"/>
              </a:buClr>
              <a:buSzPts val="1100"/>
              <a:buNone/>
              <a:defRPr>
                <a:solidFill>
                  <a:srgbClr val="00344D"/>
                </a:solidFill>
              </a:defRPr>
            </a:lvl4pPr>
            <a:lvl5pPr lvl="4" algn="ctr" rtl="0">
              <a:lnSpc>
                <a:spcPct val="100000"/>
              </a:lnSpc>
              <a:spcBef>
                <a:spcPts val="0"/>
              </a:spcBef>
              <a:spcAft>
                <a:spcPts val="0"/>
              </a:spcAft>
              <a:buClr>
                <a:srgbClr val="00344D"/>
              </a:buClr>
              <a:buSzPts val="1100"/>
              <a:buNone/>
              <a:defRPr>
                <a:solidFill>
                  <a:srgbClr val="00344D"/>
                </a:solidFill>
              </a:defRPr>
            </a:lvl5pPr>
            <a:lvl6pPr lvl="5" algn="ctr" rtl="0">
              <a:lnSpc>
                <a:spcPct val="100000"/>
              </a:lnSpc>
              <a:spcBef>
                <a:spcPts val="0"/>
              </a:spcBef>
              <a:spcAft>
                <a:spcPts val="0"/>
              </a:spcAft>
              <a:buClr>
                <a:srgbClr val="00344D"/>
              </a:buClr>
              <a:buSzPts val="1100"/>
              <a:buNone/>
              <a:defRPr>
                <a:solidFill>
                  <a:srgbClr val="00344D"/>
                </a:solidFill>
              </a:defRPr>
            </a:lvl6pPr>
            <a:lvl7pPr lvl="6" algn="ctr" rtl="0">
              <a:lnSpc>
                <a:spcPct val="100000"/>
              </a:lnSpc>
              <a:spcBef>
                <a:spcPts val="0"/>
              </a:spcBef>
              <a:spcAft>
                <a:spcPts val="0"/>
              </a:spcAft>
              <a:buClr>
                <a:srgbClr val="00344D"/>
              </a:buClr>
              <a:buSzPts val="1100"/>
              <a:buNone/>
              <a:defRPr>
                <a:solidFill>
                  <a:srgbClr val="00344D"/>
                </a:solidFill>
              </a:defRPr>
            </a:lvl7pPr>
            <a:lvl8pPr lvl="7" algn="ctr" rtl="0">
              <a:lnSpc>
                <a:spcPct val="100000"/>
              </a:lnSpc>
              <a:spcBef>
                <a:spcPts val="0"/>
              </a:spcBef>
              <a:spcAft>
                <a:spcPts val="0"/>
              </a:spcAft>
              <a:buClr>
                <a:srgbClr val="00344D"/>
              </a:buClr>
              <a:buSzPts val="1100"/>
              <a:buNone/>
              <a:defRPr>
                <a:solidFill>
                  <a:srgbClr val="00344D"/>
                </a:solidFill>
              </a:defRPr>
            </a:lvl8pPr>
            <a:lvl9pPr lvl="8" algn="ctr" rtl="0">
              <a:lnSpc>
                <a:spcPct val="100000"/>
              </a:lnSpc>
              <a:spcBef>
                <a:spcPts val="0"/>
              </a:spcBef>
              <a:spcAft>
                <a:spcPts val="0"/>
              </a:spcAft>
              <a:buClr>
                <a:srgbClr val="00344D"/>
              </a:buClr>
              <a:buSzPts val="1100"/>
              <a:buNone/>
              <a:defRPr>
                <a:solidFill>
                  <a:srgbClr val="00344D"/>
                </a:solidFill>
              </a:defRPr>
            </a:lvl9pPr>
          </a:lstStyle>
          <a:p>
            <a:endParaRPr/>
          </a:p>
        </p:txBody>
      </p:sp>
      <p:sp>
        <p:nvSpPr>
          <p:cNvPr id="486" name="Google Shape;486;p55"/>
          <p:cNvSpPr txBox="1">
            <a:spLocks noGrp="1"/>
          </p:cNvSpPr>
          <p:nvPr>
            <p:ph type="title" idx="2"/>
          </p:nvPr>
        </p:nvSpPr>
        <p:spPr>
          <a:xfrm>
            <a:off x="1112700" y="1534448"/>
            <a:ext cx="9966800" cy="2453200"/>
          </a:xfrm>
          <a:prstGeom prst="rect">
            <a:avLst/>
          </a:prstGeom>
        </p:spPr>
        <p:txBody>
          <a:bodyPr spcFirstLastPara="1" wrap="square" lIns="0" tIns="68575" rIns="68575" bIns="68575" anchor="b" anchorCtr="0">
            <a:noAutofit/>
          </a:bodyPr>
          <a:lstStyle>
            <a:lvl1pPr lvl="0" algn="ctr" rtl="0">
              <a:lnSpc>
                <a:spcPct val="70000"/>
              </a:lnSpc>
              <a:spcBef>
                <a:spcPts val="0"/>
              </a:spcBef>
              <a:spcAft>
                <a:spcPts val="0"/>
              </a:spcAft>
              <a:buClr>
                <a:srgbClr val="D8F225"/>
              </a:buClr>
              <a:buSzPts val="7200"/>
              <a:buFont typeface="Poppins Light"/>
              <a:buNone/>
              <a:defRPr sz="9600">
                <a:solidFill>
                  <a:srgbClr val="D8F225"/>
                </a:solidFill>
                <a:latin typeface="Poppins Light"/>
                <a:ea typeface="Poppins Light"/>
                <a:cs typeface="Poppins Light"/>
                <a:sym typeface="Poppins Light"/>
              </a:defRPr>
            </a:lvl1pPr>
            <a:lvl2pPr lvl="1" algn="ctr" rtl="0">
              <a:lnSpc>
                <a:spcPct val="60000"/>
              </a:lnSpc>
              <a:spcBef>
                <a:spcPts val="0"/>
              </a:spcBef>
              <a:spcAft>
                <a:spcPts val="0"/>
              </a:spcAft>
              <a:buClr>
                <a:srgbClr val="D8F225"/>
              </a:buClr>
              <a:buSzPts val="7200"/>
              <a:buFont typeface="Poppins Light"/>
              <a:buNone/>
              <a:defRPr sz="9600">
                <a:solidFill>
                  <a:srgbClr val="D8F225"/>
                </a:solidFill>
                <a:latin typeface="Poppins Light"/>
                <a:ea typeface="Poppins Light"/>
                <a:cs typeface="Poppins Light"/>
                <a:sym typeface="Poppins Light"/>
              </a:defRPr>
            </a:lvl2pPr>
            <a:lvl3pPr lvl="2" algn="ctr" rtl="0">
              <a:lnSpc>
                <a:spcPct val="60000"/>
              </a:lnSpc>
              <a:spcBef>
                <a:spcPts val="0"/>
              </a:spcBef>
              <a:spcAft>
                <a:spcPts val="0"/>
              </a:spcAft>
              <a:buClr>
                <a:srgbClr val="D8F225"/>
              </a:buClr>
              <a:buSzPts val="7200"/>
              <a:buFont typeface="Poppins Light"/>
              <a:buNone/>
              <a:defRPr sz="9600">
                <a:solidFill>
                  <a:srgbClr val="D8F225"/>
                </a:solidFill>
                <a:latin typeface="Poppins Light"/>
                <a:ea typeface="Poppins Light"/>
                <a:cs typeface="Poppins Light"/>
                <a:sym typeface="Poppins Light"/>
              </a:defRPr>
            </a:lvl3pPr>
            <a:lvl4pPr lvl="3" algn="ctr" rtl="0">
              <a:lnSpc>
                <a:spcPct val="60000"/>
              </a:lnSpc>
              <a:spcBef>
                <a:spcPts val="0"/>
              </a:spcBef>
              <a:spcAft>
                <a:spcPts val="0"/>
              </a:spcAft>
              <a:buClr>
                <a:srgbClr val="D8F225"/>
              </a:buClr>
              <a:buSzPts val="7200"/>
              <a:buFont typeface="Poppins Light"/>
              <a:buNone/>
              <a:defRPr sz="9600">
                <a:solidFill>
                  <a:srgbClr val="D8F225"/>
                </a:solidFill>
                <a:latin typeface="Poppins Light"/>
                <a:ea typeface="Poppins Light"/>
                <a:cs typeface="Poppins Light"/>
                <a:sym typeface="Poppins Light"/>
              </a:defRPr>
            </a:lvl4pPr>
            <a:lvl5pPr lvl="4" algn="ctr" rtl="0">
              <a:lnSpc>
                <a:spcPct val="60000"/>
              </a:lnSpc>
              <a:spcBef>
                <a:spcPts val="0"/>
              </a:spcBef>
              <a:spcAft>
                <a:spcPts val="0"/>
              </a:spcAft>
              <a:buClr>
                <a:srgbClr val="D8F225"/>
              </a:buClr>
              <a:buSzPts val="7200"/>
              <a:buFont typeface="Poppins Light"/>
              <a:buNone/>
              <a:defRPr sz="9600">
                <a:solidFill>
                  <a:srgbClr val="D8F225"/>
                </a:solidFill>
                <a:latin typeface="Poppins Light"/>
                <a:ea typeface="Poppins Light"/>
                <a:cs typeface="Poppins Light"/>
                <a:sym typeface="Poppins Light"/>
              </a:defRPr>
            </a:lvl5pPr>
            <a:lvl6pPr lvl="5" algn="ctr" rtl="0">
              <a:lnSpc>
                <a:spcPct val="60000"/>
              </a:lnSpc>
              <a:spcBef>
                <a:spcPts val="0"/>
              </a:spcBef>
              <a:spcAft>
                <a:spcPts val="0"/>
              </a:spcAft>
              <a:buClr>
                <a:srgbClr val="D8F225"/>
              </a:buClr>
              <a:buSzPts val="7200"/>
              <a:buFont typeface="Poppins Light"/>
              <a:buNone/>
              <a:defRPr sz="9600">
                <a:solidFill>
                  <a:srgbClr val="D8F225"/>
                </a:solidFill>
                <a:latin typeface="Poppins Light"/>
                <a:ea typeface="Poppins Light"/>
                <a:cs typeface="Poppins Light"/>
                <a:sym typeface="Poppins Light"/>
              </a:defRPr>
            </a:lvl6pPr>
            <a:lvl7pPr lvl="6" algn="ctr" rtl="0">
              <a:lnSpc>
                <a:spcPct val="60000"/>
              </a:lnSpc>
              <a:spcBef>
                <a:spcPts val="0"/>
              </a:spcBef>
              <a:spcAft>
                <a:spcPts val="0"/>
              </a:spcAft>
              <a:buClr>
                <a:srgbClr val="D8F225"/>
              </a:buClr>
              <a:buSzPts val="7200"/>
              <a:buFont typeface="Poppins Light"/>
              <a:buNone/>
              <a:defRPr sz="9600">
                <a:solidFill>
                  <a:srgbClr val="D8F225"/>
                </a:solidFill>
                <a:latin typeface="Poppins Light"/>
                <a:ea typeface="Poppins Light"/>
                <a:cs typeface="Poppins Light"/>
                <a:sym typeface="Poppins Light"/>
              </a:defRPr>
            </a:lvl7pPr>
            <a:lvl8pPr lvl="7" algn="ctr" rtl="0">
              <a:lnSpc>
                <a:spcPct val="60000"/>
              </a:lnSpc>
              <a:spcBef>
                <a:spcPts val="0"/>
              </a:spcBef>
              <a:spcAft>
                <a:spcPts val="0"/>
              </a:spcAft>
              <a:buClr>
                <a:srgbClr val="D8F225"/>
              </a:buClr>
              <a:buSzPts val="7200"/>
              <a:buFont typeface="Poppins Light"/>
              <a:buNone/>
              <a:defRPr sz="9600">
                <a:solidFill>
                  <a:srgbClr val="D8F225"/>
                </a:solidFill>
                <a:latin typeface="Poppins Light"/>
                <a:ea typeface="Poppins Light"/>
                <a:cs typeface="Poppins Light"/>
                <a:sym typeface="Poppins Light"/>
              </a:defRPr>
            </a:lvl8pPr>
            <a:lvl9pPr lvl="8" algn="ctr" rtl="0">
              <a:lnSpc>
                <a:spcPct val="60000"/>
              </a:lnSpc>
              <a:spcBef>
                <a:spcPts val="0"/>
              </a:spcBef>
              <a:spcAft>
                <a:spcPts val="0"/>
              </a:spcAft>
              <a:buClr>
                <a:srgbClr val="D8F225"/>
              </a:buClr>
              <a:buSzPts val="7200"/>
              <a:buFont typeface="Poppins Light"/>
              <a:buNone/>
              <a:defRPr sz="9600">
                <a:solidFill>
                  <a:srgbClr val="D8F225"/>
                </a:solidFill>
                <a:latin typeface="Poppins Light"/>
                <a:ea typeface="Poppins Light"/>
                <a:cs typeface="Poppins Light"/>
                <a:sym typeface="Poppins Light"/>
              </a:defRPr>
            </a:lvl9pPr>
          </a:lstStyle>
          <a:p>
            <a:endParaRPr/>
          </a:p>
        </p:txBody>
      </p:sp>
      <p:sp>
        <p:nvSpPr>
          <p:cNvPr id="487" name="Google Shape;487;p55"/>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chemeClr val="lt1"/>
                </a:solidFill>
                <a:latin typeface="Poppins"/>
                <a:ea typeface="Poppins"/>
                <a:cs typeface="Poppins"/>
                <a:sym typeface="Poppins"/>
              </a:rPr>
              <a:t>©2023 Novata Inc.  •  All rights reserved  •  </a:t>
            </a:r>
            <a:fld id="{00000000-1234-1234-1234-123412341234}" type="slidenum">
              <a:rPr lang="en" sz="667">
                <a:solidFill>
                  <a:schemeClr val="lt1"/>
                </a:solidFill>
                <a:latin typeface="Poppins"/>
                <a:ea typeface="Poppins"/>
                <a:cs typeface="Poppins"/>
                <a:sym typeface="Poppins"/>
              </a:rPr>
              <a:pPr marL="0" lvl="0" indent="0" algn="r" rtl="0">
                <a:spcBef>
                  <a:spcPts val="0"/>
                </a:spcBef>
                <a:spcAft>
                  <a:spcPts val="0"/>
                </a:spcAft>
                <a:buNone/>
              </a:pPr>
              <a:t>‹#›</a:t>
            </a:fld>
            <a:endParaRPr sz="667">
              <a:solidFill>
                <a:schemeClr val="lt1"/>
              </a:solidFill>
              <a:latin typeface="Poppins"/>
              <a:ea typeface="Poppins"/>
              <a:cs typeface="Poppins"/>
              <a:sym typeface="Poppins"/>
            </a:endParaRPr>
          </a:p>
        </p:txBody>
      </p:sp>
      <p:pic>
        <p:nvPicPr>
          <p:cNvPr id="488" name="Google Shape;488;p55"/>
          <p:cNvPicPr preferRelativeResize="0"/>
          <p:nvPr/>
        </p:nvPicPr>
        <p:blipFill>
          <a:blip r:embed="rId3">
            <a:alphaModFix/>
          </a:blip>
          <a:stretch>
            <a:fillRect/>
          </a:stretch>
        </p:blipFill>
        <p:spPr>
          <a:xfrm>
            <a:off x="484633" y="6510528"/>
            <a:ext cx="624175" cy="148947"/>
          </a:xfrm>
          <a:prstGeom prst="rect">
            <a:avLst/>
          </a:prstGeom>
          <a:noFill/>
          <a:ln>
            <a:noFill/>
          </a:ln>
        </p:spPr>
      </p:pic>
      <p:sp>
        <p:nvSpPr>
          <p:cNvPr id="489" name="Google Shape;489;p55"/>
          <p:cNvSpPr txBox="1">
            <a:spLocks noGrp="1"/>
          </p:cNvSpPr>
          <p:nvPr>
            <p:ph type="subTitle" idx="3"/>
          </p:nvPr>
        </p:nvSpPr>
        <p:spPr>
          <a:xfrm>
            <a:off x="4863000" y="4190693"/>
            <a:ext cx="2466000" cy="221599"/>
          </a:xfrm>
          <a:prstGeom prst="rect">
            <a:avLst/>
          </a:prstGeom>
        </p:spPr>
        <p:txBody>
          <a:bodyPr spcFirstLastPara="1" wrap="square" lIns="0" tIns="0" rIns="0" bIns="0" anchor="t" anchorCtr="0">
            <a:spAutoFit/>
          </a:bodyPr>
          <a:lstStyle>
            <a:lvl1pPr lvl="0" algn="ctr" rtl="0">
              <a:lnSpc>
                <a:spcPct val="120000"/>
              </a:lnSpc>
              <a:spcBef>
                <a:spcPts val="0"/>
              </a:spcBef>
              <a:spcAft>
                <a:spcPts val="0"/>
              </a:spcAft>
              <a:buClr>
                <a:srgbClr val="FEFEFE"/>
              </a:buClr>
              <a:buSzPts val="900"/>
              <a:buFont typeface="Poppins"/>
              <a:buNone/>
              <a:defRPr sz="1200">
                <a:solidFill>
                  <a:srgbClr val="FEFEFE"/>
                </a:solidFill>
              </a:defRPr>
            </a:lvl1pPr>
            <a:lvl2pPr lvl="1" algn="ctr" rtl="0">
              <a:lnSpc>
                <a:spcPct val="120000"/>
              </a:lnSpc>
              <a:spcBef>
                <a:spcPts val="0"/>
              </a:spcBef>
              <a:spcAft>
                <a:spcPts val="0"/>
              </a:spcAft>
              <a:buClr>
                <a:srgbClr val="FEFEFE"/>
              </a:buClr>
              <a:buSzPts val="900"/>
              <a:buFont typeface="Poppins"/>
              <a:buNone/>
              <a:defRPr sz="1200">
                <a:solidFill>
                  <a:srgbClr val="FEFEFE"/>
                </a:solidFill>
              </a:defRPr>
            </a:lvl2pPr>
            <a:lvl3pPr lvl="2" algn="ctr" rtl="0">
              <a:lnSpc>
                <a:spcPct val="120000"/>
              </a:lnSpc>
              <a:spcBef>
                <a:spcPts val="0"/>
              </a:spcBef>
              <a:spcAft>
                <a:spcPts val="0"/>
              </a:spcAft>
              <a:buClr>
                <a:srgbClr val="FEFEFE"/>
              </a:buClr>
              <a:buSzPts val="900"/>
              <a:buFont typeface="Poppins"/>
              <a:buNone/>
              <a:defRPr sz="1200">
                <a:solidFill>
                  <a:srgbClr val="FEFEFE"/>
                </a:solidFill>
                <a:latin typeface="Poppins"/>
                <a:ea typeface="Poppins"/>
                <a:cs typeface="Poppins"/>
                <a:sym typeface="Poppins"/>
              </a:defRPr>
            </a:lvl3pPr>
            <a:lvl4pPr lvl="3" algn="ctr" rtl="0">
              <a:lnSpc>
                <a:spcPct val="120000"/>
              </a:lnSpc>
              <a:spcBef>
                <a:spcPts val="0"/>
              </a:spcBef>
              <a:spcAft>
                <a:spcPts val="0"/>
              </a:spcAft>
              <a:buClr>
                <a:srgbClr val="FEFEFE"/>
              </a:buClr>
              <a:buSzPts val="900"/>
              <a:buFont typeface="Poppins"/>
              <a:buNone/>
              <a:defRPr sz="1200">
                <a:solidFill>
                  <a:srgbClr val="FEFEFE"/>
                </a:solidFill>
                <a:latin typeface="Poppins"/>
                <a:ea typeface="Poppins"/>
                <a:cs typeface="Poppins"/>
                <a:sym typeface="Poppins"/>
              </a:defRPr>
            </a:lvl4pPr>
            <a:lvl5pPr lvl="4" algn="ctr" rtl="0">
              <a:lnSpc>
                <a:spcPct val="120000"/>
              </a:lnSpc>
              <a:spcBef>
                <a:spcPts val="0"/>
              </a:spcBef>
              <a:spcAft>
                <a:spcPts val="0"/>
              </a:spcAft>
              <a:buClr>
                <a:srgbClr val="FEFEFE"/>
              </a:buClr>
              <a:buSzPts val="900"/>
              <a:buFont typeface="Poppins"/>
              <a:buNone/>
              <a:defRPr sz="1200">
                <a:solidFill>
                  <a:srgbClr val="FEFEFE"/>
                </a:solidFill>
                <a:latin typeface="Poppins"/>
                <a:ea typeface="Poppins"/>
                <a:cs typeface="Poppins"/>
                <a:sym typeface="Poppins"/>
              </a:defRPr>
            </a:lvl5pPr>
            <a:lvl6pPr lvl="5" algn="ctr" rtl="0">
              <a:lnSpc>
                <a:spcPct val="120000"/>
              </a:lnSpc>
              <a:spcBef>
                <a:spcPts val="0"/>
              </a:spcBef>
              <a:spcAft>
                <a:spcPts val="0"/>
              </a:spcAft>
              <a:buClr>
                <a:srgbClr val="FEFEFE"/>
              </a:buClr>
              <a:buSzPts val="900"/>
              <a:buFont typeface="Poppins"/>
              <a:buNone/>
              <a:defRPr sz="1200">
                <a:solidFill>
                  <a:srgbClr val="FEFEFE"/>
                </a:solidFill>
                <a:latin typeface="Poppins"/>
                <a:ea typeface="Poppins"/>
                <a:cs typeface="Poppins"/>
                <a:sym typeface="Poppins"/>
              </a:defRPr>
            </a:lvl6pPr>
            <a:lvl7pPr lvl="6" algn="ctr" rtl="0">
              <a:lnSpc>
                <a:spcPct val="120000"/>
              </a:lnSpc>
              <a:spcBef>
                <a:spcPts val="0"/>
              </a:spcBef>
              <a:spcAft>
                <a:spcPts val="0"/>
              </a:spcAft>
              <a:buClr>
                <a:srgbClr val="FEFEFE"/>
              </a:buClr>
              <a:buSzPts val="900"/>
              <a:buFont typeface="Poppins"/>
              <a:buNone/>
              <a:defRPr sz="1200">
                <a:solidFill>
                  <a:srgbClr val="FEFEFE"/>
                </a:solidFill>
                <a:latin typeface="Poppins"/>
                <a:ea typeface="Poppins"/>
                <a:cs typeface="Poppins"/>
                <a:sym typeface="Poppins"/>
              </a:defRPr>
            </a:lvl7pPr>
            <a:lvl8pPr lvl="7" algn="ctr" rtl="0">
              <a:lnSpc>
                <a:spcPct val="120000"/>
              </a:lnSpc>
              <a:spcBef>
                <a:spcPts val="0"/>
              </a:spcBef>
              <a:spcAft>
                <a:spcPts val="0"/>
              </a:spcAft>
              <a:buClr>
                <a:srgbClr val="FEFEFE"/>
              </a:buClr>
              <a:buSzPts val="900"/>
              <a:buFont typeface="Poppins"/>
              <a:buNone/>
              <a:defRPr sz="1200">
                <a:solidFill>
                  <a:srgbClr val="FEFEFE"/>
                </a:solidFill>
                <a:latin typeface="Poppins"/>
                <a:ea typeface="Poppins"/>
                <a:cs typeface="Poppins"/>
                <a:sym typeface="Poppins"/>
              </a:defRPr>
            </a:lvl8pPr>
            <a:lvl9pPr lvl="8" algn="ctr" rtl="0">
              <a:lnSpc>
                <a:spcPct val="120000"/>
              </a:lnSpc>
              <a:spcBef>
                <a:spcPts val="0"/>
              </a:spcBef>
              <a:spcAft>
                <a:spcPts val="0"/>
              </a:spcAft>
              <a:buClr>
                <a:srgbClr val="FEFEFE"/>
              </a:buClr>
              <a:buSzPts val="900"/>
              <a:buFont typeface="Poppins"/>
              <a:buNone/>
              <a:defRPr sz="1200">
                <a:solidFill>
                  <a:srgbClr val="FEFEFE"/>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369420026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matchingName="33_Big Image | 1 Line Title">
  <p:cSld name="33_Big Image | 1 Line Title">
    <p:spTree>
      <p:nvGrpSpPr>
        <p:cNvPr id="1" name="Shape 490"/>
        <p:cNvGrpSpPr/>
        <p:nvPr/>
      </p:nvGrpSpPr>
      <p:grpSpPr>
        <a:xfrm>
          <a:off x="0" y="0"/>
          <a:ext cx="0" cy="0"/>
          <a:chOff x="0" y="0"/>
          <a:chExt cx="0" cy="0"/>
        </a:xfrm>
      </p:grpSpPr>
      <p:sp>
        <p:nvSpPr>
          <p:cNvPr id="491" name="Google Shape;491;p56"/>
          <p:cNvSpPr>
            <a:spLocks noGrp="1"/>
          </p:cNvSpPr>
          <p:nvPr>
            <p:ph type="pic" idx="2"/>
          </p:nvPr>
        </p:nvSpPr>
        <p:spPr>
          <a:xfrm>
            <a:off x="454051" y="1958725"/>
            <a:ext cx="11284000" cy="3873200"/>
          </a:xfrm>
          <a:prstGeom prst="rect">
            <a:avLst/>
          </a:prstGeom>
          <a:noFill/>
          <a:ln>
            <a:noFill/>
          </a:ln>
        </p:spPr>
      </p:sp>
      <p:sp>
        <p:nvSpPr>
          <p:cNvPr id="492" name="Google Shape;492;p56"/>
          <p:cNvSpPr txBox="1">
            <a:spLocks noGrp="1"/>
          </p:cNvSpPr>
          <p:nvPr>
            <p:ph type="subTitle" idx="1"/>
          </p:nvPr>
        </p:nvSpPr>
        <p:spPr>
          <a:xfrm>
            <a:off x="4440451" y="713932"/>
            <a:ext cx="3311200" cy="427351"/>
          </a:xfrm>
          <a:prstGeom prst="rect">
            <a:avLst/>
          </a:prstGeom>
        </p:spPr>
        <p:txBody>
          <a:bodyPr spcFirstLastPara="1" wrap="square" lIns="0" tIns="68575" rIns="0" bIns="68575" anchor="t" anchorCtr="0">
            <a:spAutoFit/>
          </a:bodyPr>
          <a:lstStyle>
            <a:lvl1pPr lvl="0" algn="ctr"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algn="ctr" rtl="0">
              <a:spcBef>
                <a:spcPts val="533"/>
              </a:spcBef>
              <a:spcAft>
                <a:spcPts val="0"/>
              </a:spcAft>
              <a:buClr>
                <a:srgbClr val="00344D"/>
              </a:buClr>
              <a:buSzPts val="800"/>
              <a:buNone/>
              <a:defRPr sz="1067">
                <a:solidFill>
                  <a:srgbClr val="00344D"/>
                </a:solidFill>
              </a:defRPr>
            </a:lvl2pPr>
            <a:lvl3pPr lvl="2" algn="ctr" rtl="0">
              <a:spcBef>
                <a:spcPts val="533"/>
              </a:spcBef>
              <a:spcAft>
                <a:spcPts val="0"/>
              </a:spcAft>
              <a:buClr>
                <a:srgbClr val="00344D"/>
              </a:buClr>
              <a:buSzPts val="800"/>
              <a:buNone/>
              <a:defRPr sz="1067">
                <a:solidFill>
                  <a:srgbClr val="00344D"/>
                </a:solidFill>
              </a:defRPr>
            </a:lvl3pPr>
            <a:lvl4pPr lvl="3" algn="ctr" rtl="0">
              <a:spcBef>
                <a:spcPts val="533"/>
              </a:spcBef>
              <a:spcAft>
                <a:spcPts val="0"/>
              </a:spcAft>
              <a:buClr>
                <a:srgbClr val="00344D"/>
              </a:buClr>
              <a:buSzPts val="800"/>
              <a:buNone/>
              <a:defRPr sz="1067">
                <a:solidFill>
                  <a:srgbClr val="00344D"/>
                </a:solidFill>
              </a:defRPr>
            </a:lvl4pPr>
            <a:lvl5pPr lvl="4" algn="ctr" rtl="0">
              <a:spcBef>
                <a:spcPts val="533"/>
              </a:spcBef>
              <a:spcAft>
                <a:spcPts val="0"/>
              </a:spcAft>
              <a:buClr>
                <a:srgbClr val="00344D"/>
              </a:buClr>
              <a:buSzPts val="800"/>
              <a:buNone/>
              <a:defRPr sz="1067">
                <a:solidFill>
                  <a:srgbClr val="00344D"/>
                </a:solidFill>
              </a:defRPr>
            </a:lvl5pPr>
            <a:lvl6pPr lvl="5" algn="ctr" rtl="0">
              <a:spcBef>
                <a:spcPts val="533"/>
              </a:spcBef>
              <a:spcAft>
                <a:spcPts val="0"/>
              </a:spcAft>
              <a:buClr>
                <a:srgbClr val="00344D"/>
              </a:buClr>
              <a:buSzPts val="800"/>
              <a:buNone/>
              <a:defRPr sz="1067">
                <a:solidFill>
                  <a:srgbClr val="00344D"/>
                </a:solidFill>
              </a:defRPr>
            </a:lvl6pPr>
            <a:lvl7pPr lvl="6" algn="ctr" rtl="0">
              <a:spcBef>
                <a:spcPts val="533"/>
              </a:spcBef>
              <a:spcAft>
                <a:spcPts val="0"/>
              </a:spcAft>
              <a:buClr>
                <a:srgbClr val="00344D"/>
              </a:buClr>
              <a:buSzPts val="800"/>
              <a:buNone/>
              <a:defRPr sz="1067">
                <a:solidFill>
                  <a:srgbClr val="00344D"/>
                </a:solidFill>
              </a:defRPr>
            </a:lvl7pPr>
            <a:lvl8pPr lvl="7" algn="ctr" rtl="0">
              <a:spcBef>
                <a:spcPts val="533"/>
              </a:spcBef>
              <a:spcAft>
                <a:spcPts val="0"/>
              </a:spcAft>
              <a:buClr>
                <a:srgbClr val="00344D"/>
              </a:buClr>
              <a:buSzPts val="800"/>
              <a:buNone/>
              <a:defRPr sz="1067">
                <a:solidFill>
                  <a:srgbClr val="00344D"/>
                </a:solidFill>
              </a:defRPr>
            </a:lvl8pPr>
            <a:lvl9pPr lvl="8" algn="ctr" rtl="0">
              <a:spcBef>
                <a:spcPts val="533"/>
              </a:spcBef>
              <a:spcAft>
                <a:spcPts val="0"/>
              </a:spcAft>
              <a:buClr>
                <a:srgbClr val="00344D"/>
              </a:buClr>
              <a:buSzPts val="800"/>
              <a:buNone/>
              <a:defRPr sz="1067">
                <a:solidFill>
                  <a:srgbClr val="00344D"/>
                </a:solidFill>
              </a:defRPr>
            </a:lvl9pPr>
          </a:lstStyle>
          <a:p>
            <a:endParaRPr/>
          </a:p>
        </p:txBody>
      </p:sp>
      <p:sp>
        <p:nvSpPr>
          <p:cNvPr id="493" name="Google Shape;493;p56"/>
          <p:cNvSpPr txBox="1">
            <a:spLocks noGrp="1"/>
          </p:cNvSpPr>
          <p:nvPr>
            <p:ph type="title"/>
          </p:nvPr>
        </p:nvSpPr>
        <p:spPr>
          <a:xfrm>
            <a:off x="3373200" y="1048160"/>
            <a:ext cx="5445600" cy="443198"/>
          </a:xfrm>
          <a:prstGeom prst="rect">
            <a:avLst/>
          </a:prstGeom>
        </p:spPr>
        <p:txBody>
          <a:bodyPr spcFirstLastPara="1" wrap="square" lIns="0" tIns="0" rIns="0" bIns="0" anchor="t" anchorCtr="0">
            <a:spAutoFit/>
          </a:bodyPr>
          <a:lstStyle>
            <a:lvl1pPr lvl="0" algn="ctr" rtl="0">
              <a:lnSpc>
                <a:spcPct val="120000"/>
              </a:lnSpc>
              <a:spcBef>
                <a:spcPts val="0"/>
              </a:spcBef>
              <a:spcAft>
                <a:spcPts val="0"/>
              </a:spcAft>
              <a:buClr>
                <a:srgbClr val="00344D"/>
              </a:buClr>
              <a:buSzPts val="1800"/>
              <a:buNone/>
              <a:defRPr sz="2400">
                <a:solidFill>
                  <a:srgbClr val="00344D"/>
                </a:solidFill>
              </a:defRPr>
            </a:lvl1pPr>
            <a:lvl2pPr lvl="1" algn="ctr" rtl="0">
              <a:lnSpc>
                <a:spcPct val="100000"/>
              </a:lnSpc>
              <a:spcBef>
                <a:spcPts val="0"/>
              </a:spcBef>
              <a:spcAft>
                <a:spcPts val="0"/>
              </a:spcAft>
              <a:buClr>
                <a:srgbClr val="00344D"/>
              </a:buClr>
              <a:buSzPts val="1100"/>
              <a:buNone/>
              <a:defRPr>
                <a:solidFill>
                  <a:srgbClr val="00344D"/>
                </a:solidFill>
              </a:defRPr>
            </a:lvl2pPr>
            <a:lvl3pPr lvl="2" algn="ctr" rtl="0">
              <a:lnSpc>
                <a:spcPct val="100000"/>
              </a:lnSpc>
              <a:spcBef>
                <a:spcPts val="0"/>
              </a:spcBef>
              <a:spcAft>
                <a:spcPts val="0"/>
              </a:spcAft>
              <a:buClr>
                <a:srgbClr val="00344D"/>
              </a:buClr>
              <a:buSzPts val="1100"/>
              <a:buNone/>
              <a:defRPr>
                <a:solidFill>
                  <a:srgbClr val="00344D"/>
                </a:solidFill>
              </a:defRPr>
            </a:lvl3pPr>
            <a:lvl4pPr lvl="3" algn="ctr" rtl="0">
              <a:lnSpc>
                <a:spcPct val="100000"/>
              </a:lnSpc>
              <a:spcBef>
                <a:spcPts val="0"/>
              </a:spcBef>
              <a:spcAft>
                <a:spcPts val="0"/>
              </a:spcAft>
              <a:buClr>
                <a:srgbClr val="00344D"/>
              </a:buClr>
              <a:buSzPts val="1100"/>
              <a:buNone/>
              <a:defRPr>
                <a:solidFill>
                  <a:srgbClr val="00344D"/>
                </a:solidFill>
              </a:defRPr>
            </a:lvl4pPr>
            <a:lvl5pPr lvl="4" algn="ctr" rtl="0">
              <a:lnSpc>
                <a:spcPct val="100000"/>
              </a:lnSpc>
              <a:spcBef>
                <a:spcPts val="0"/>
              </a:spcBef>
              <a:spcAft>
                <a:spcPts val="0"/>
              </a:spcAft>
              <a:buClr>
                <a:srgbClr val="00344D"/>
              </a:buClr>
              <a:buSzPts val="1100"/>
              <a:buNone/>
              <a:defRPr>
                <a:solidFill>
                  <a:srgbClr val="00344D"/>
                </a:solidFill>
              </a:defRPr>
            </a:lvl5pPr>
            <a:lvl6pPr lvl="5" algn="ctr" rtl="0">
              <a:lnSpc>
                <a:spcPct val="100000"/>
              </a:lnSpc>
              <a:spcBef>
                <a:spcPts val="0"/>
              </a:spcBef>
              <a:spcAft>
                <a:spcPts val="0"/>
              </a:spcAft>
              <a:buClr>
                <a:srgbClr val="00344D"/>
              </a:buClr>
              <a:buSzPts val="1100"/>
              <a:buNone/>
              <a:defRPr>
                <a:solidFill>
                  <a:srgbClr val="00344D"/>
                </a:solidFill>
              </a:defRPr>
            </a:lvl6pPr>
            <a:lvl7pPr lvl="6" algn="ctr" rtl="0">
              <a:lnSpc>
                <a:spcPct val="100000"/>
              </a:lnSpc>
              <a:spcBef>
                <a:spcPts val="0"/>
              </a:spcBef>
              <a:spcAft>
                <a:spcPts val="0"/>
              </a:spcAft>
              <a:buClr>
                <a:srgbClr val="00344D"/>
              </a:buClr>
              <a:buSzPts val="1100"/>
              <a:buNone/>
              <a:defRPr>
                <a:solidFill>
                  <a:srgbClr val="00344D"/>
                </a:solidFill>
              </a:defRPr>
            </a:lvl7pPr>
            <a:lvl8pPr lvl="7" algn="ctr" rtl="0">
              <a:lnSpc>
                <a:spcPct val="100000"/>
              </a:lnSpc>
              <a:spcBef>
                <a:spcPts val="0"/>
              </a:spcBef>
              <a:spcAft>
                <a:spcPts val="0"/>
              </a:spcAft>
              <a:buClr>
                <a:srgbClr val="00344D"/>
              </a:buClr>
              <a:buSzPts val="1100"/>
              <a:buNone/>
              <a:defRPr>
                <a:solidFill>
                  <a:srgbClr val="00344D"/>
                </a:solidFill>
              </a:defRPr>
            </a:lvl8pPr>
            <a:lvl9pPr lvl="8" algn="ctr" rtl="0">
              <a:lnSpc>
                <a:spcPct val="100000"/>
              </a:lnSpc>
              <a:spcBef>
                <a:spcPts val="0"/>
              </a:spcBef>
              <a:spcAft>
                <a:spcPts val="0"/>
              </a:spcAft>
              <a:buClr>
                <a:srgbClr val="00344D"/>
              </a:buClr>
              <a:buSzPts val="1100"/>
              <a:buNone/>
              <a:defRPr>
                <a:solidFill>
                  <a:srgbClr val="00344D"/>
                </a:solidFill>
              </a:defRPr>
            </a:lvl9pPr>
          </a:lstStyle>
          <a:p>
            <a:endParaRPr/>
          </a:p>
        </p:txBody>
      </p:sp>
      <p:pic>
        <p:nvPicPr>
          <p:cNvPr id="494" name="Google Shape;494;p56"/>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495" name="Google Shape;495;p56"/>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285472515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matchingName="34_Big Image | 2 Line Title">
  <p:cSld name="34_Big Image | 2 Line Title">
    <p:spTree>
      <p:nvGrpSpPr>
        <p:cNvPr id="1" name="Shape 496"/>
        <p:cNvGrpSpPr/>
        <p:nvPr/>
      </p:nvGrpSpPr>
      <p:grpSpPr>
        <a:xfrm>
          <a:off x="0" y="0"/>
          <a:ext cx="0" cy="0"/>
          <a:chOff x="0" y="0"/>
          <a:chExt cx="0" cy="0"/>
        </a:xfrm>
      </p:grpSpPr>
      <p:sp>
        <p:nvSpPr>
          <p:cNvPr id="497" name="Google Shape;497;p57"/>
          <p:cNvSpPr>
            <a:spLocks noGrp="1"/>
          </p:cNvSpPr>
          <p:nvPr>
            <p:ph type="pic" idx="2"/>
          </p:nvPr>
        </p:nvSpPr>
        <p:spPr>
          <a:xfrm>
            <a:off x="454051" y="2228351"/>
            <a:ext cx="11284000" cy="3603200"/>
          </a:xfrm>
          <a:prstGeom prst="rect">
            <a:avLst/>
          </a:prstGeom>
          <a:noFill/>
          <a:ln>
            <a:noFill/>
          </a:ln>
        </p:spPr>
      </p:sp>
      <p:sp>
        <p:nvSpPr>
          <p:cNvPr id="498" name="Google Shape;498;p57"/>
          <p:cNvSpPr txBox="1">
            <a:spLocks noGrp="1"/>
          </p:cNvSpPr>
          <p:nvPr>
            <p:ph type="subTitle" idx="1"/>
          </p:nvPr>
        </p:nvSpPr>
        <p:spPr>
          <a:xfrm>
            <a:off x="4440451" y="713932"/>
            <a:ext cx="3311200" cy="427351"/>
          </a:xfrm>
          <a:prstGeom prst="rect">
            <a:avLst/>
          </a:prstGeom>
        </p:spPr>
        <p:txBody>
          <a:bodyPr spcFirstLastPara="1" wrap="square" lIns="0" tIns="68575" rIns="0" bIns="68575" anchor="t" anchorCtr="0">
            <a:spAutoFit/>
          </a:bodyPr>
          <a:lstStyle>
            <a:lvl1pPr lvl="0" algn="ctr"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algn="ctr" rtl="0">
              <a:spcBef>
                <a:spcPts val="533"/>
              </a:spcBef>
              <a:spcAft>
                <a:spcPts val="0"/>
              </a:spcAft>
              <a:buClr>
                <a:srgbClr val="00344D"/>
              </a:buClr>
              <a:buSzPts val="800"/>
              <a:buNone/>
              <a:defRPr sz="1067">
                <a:solidFill>
                  <a:srgbClr val="00344D"/>
                </a:solidFill>
              </a:defRPr>
            </a:lvl2pPr>
            <a:lvl3pPr lvl="2" algn="ctr" rtl="0">
              <a:spcBef>
                <a:spcPts val="533"/>
              </a:spcBef>
              <a:spcAft>
                <a:spcPts val="0"/>
              </a:spcAft>
              <a:buClr>
                <a:srgbClr val="00344D"/>
              </a:buClr>
              <a:buSzPts val="800"/>
              <a:buNone/>
              <a:defRPr sz="1067">
                <a:solidFill>
                  <a:srgbClr val="00344D"/>
                </a:solidFill>
              </a:defRPr>
            </a:lvl3pPr>
            <a:lvl4pPr lvl="3" algn="ctr" rtl="0">
              <a:spcBef>
                <a:spcPts val="533"/>
              </a:spcBef>
              <a:spcAft>
                <a:spcPts val="0"/>
              </a:spcAft>
              <a:buClr>
                <a:srgbClr val="00344D"/>
              </a:buClr>
              <a:buSzPts val="800"/>
              <a:buNone/>
              <a:defRPr sz="1067">
                <a:solidFill>
                  <a:srgbClr val="00344D"/>
                </a:solidFill>
              </a:defRPr>
            </a:lvl4pPr>
            <a:lvl5pPr lvl="4" algn="ctr" rtl="0">
              <a:spcBef>
                <a:spcPts val="533"/>
              </a:spcBef>
              <a:spcAft>
                <a:spcPts val="0"/>
              </a:spcAft>
              <a:buClr>
                <a:srgbClr val="00344D"/>
              </a:buClr>
              <a:buSzPts val="800"/>
              <a:buNone/>
              <a:defRPr sz="1067">
                <a:solidFill>
                  <a:srgbClr val="00344D"/>
                </a:solidFill>
              </a:defRPr>
            </a:lvl5pPr>
            <a:lvl6pPr lvl="5" algn="ctr" rtl="0">
              <a:spcBef>
                <a:spcPts val="533"/>
              </a:spcBef>
              <a:spcAft>
                <a:spcPts val="0"/>
              </a:spcAft>
              <a:buClr>
                <a:srgbClr val="00344D"/>
              </a:buClr>
              <a:buSzPts val="800"/>
              <a:buNone/>
              <a:defRPr sz="1067">
                <a:solidFill>
                  <a:srgbClr val="00344D"/>
                </a:solidFill>
              </a:defRPr>
            </a:lvl6pPr>
            <a:lvl7pPr lvl="6" algn="ctr" rtl="0">
              <a:spcBef>
                <a:spcPts val="533"/>
              </a:spcBef>
              <a:spcAft>
                <a:spcPts val="0"/>
              </a:spcAft>
              <a:buClr>
                <a:srgbClr val="00344D"/>
              </a:buClr>
              <a:buSzPts val="800"/>
              <a:buNone/>
              <a:defRPr sz="1067">
                <a:solidFill>
                  <a:srgbClr val="00344D"/>
                </a:solidFill>
              </a:defRPr>
            </a:lvl7pPr>
            <a:lvl8pPr lvl="7" algn="ctr" rtl="0">
              <a:spcBef>
                <a:spcPts val="533"/>
              </a:spcBef>
              <a:spcAft>
                <a:spcPts val="0"/>
              </a:spcAft>
              <a:buClr>
                <a:srgbClr val="00344D"/>
              </a:buClr>
              <a:buSzPts val="800"/>
              <a:buNone/>
              <a:defRPr sz="1067">
                <a:solidFill>
                  <a:srgbClr val="00344D"/>
                </a:solidFill>
              </a:defRPr>
            </a:lvl8pPr>
            <a:lvl9pPr lvl="8" algn="ctr" rtl="0">
              <a:spcBef>
                <a:spcPts val="533"/>
              </a:spcBef>
              <a:spcAft>
                <a:spcPts val="0"/>
              </a:spcAft>
              <a:buClr>
                <a:srgbClr val="00344D"/>
              </a:buClr>
              <a:buSzPts val="800"/>
              <a:buNone/>
              <a:defRPr sz="1067">
                <a:solidFill>
                  <a:srgbClr val="00344D"/>
                </a:solidFill>
              </a:defRPr>
            </a:lvl9pPr>
          </a:lstStyle>
          <a:p>
            <a:endParaRPr/>
          </a:p>
        </p:txBody>
      </p:sp>
      <p:sp>
        <p:nvSpPr>
          <p:cNvPr id="499" name="Google Shape;499;p57"/>
          <p:cNvSpPr txBox="1">
            <a:spLocks noGrp="1"/>
          </p:cNvSpPr>
          <p:nvPr>
            <p:ph type="title"/>
          </p:nvPr>
        </p:nvSpPr>
        <p:spPr>
          <a:xfrm>
            <a:off x="3373200" y="1048160"/>
            <a:ext cx="5445600" cy="822800"/>
          </a:xfrm>
          <a:prstGeom prst="rect">
            <a:avLst/>
          </a:prstGeom>
        </p:spPr>
        <p:txBody>
          <a:bodyPr spcFirstLastPara="1" wrap="square" lIns="0" tIns="0" rIns="0" bIns="0" anchor="t" anchorCtr="0">
            <a:noAutofit/>
          </a:bodyPr>
          <a:lstStyle>
            <a:lvl1pPr lvl="0" algn="ctr" rtl="0">
              <a:lnSpc>
                <a:spcPct val="120000"/>
              </a:lnSpc>
              <a:spcBef>
                <a:spcPts val="0"/>
              </a:spcBef>
              <a:spcAft>
                <a:spcPts val="0"/>
              </a:spcAft>
              <a:buClr>
                <a:srgbClr val="00344D"/>
              </a:buClr>
              <a:buSzPts val="1800"/>
              <a:buNone/>
              <a:defRPr sz="2400">
                <a:solidFill>
                  <a:srgbClr val="00344D"/>
                </a:solidFill>
              </a:defRPr>
            </a:lvl1pPr>
            <a:lvl2pPr lvl="1" algn="ctr" rtl="0">
              <a:lnSpc>
                <a:spcPct val="100000"/>
              </a:lnSpc>
              <a:spcBef>
                <a:spcPts val="0"/>
              </a:spcBef>
              <a:spcAft>
                <a:spcPts val="0"/>
              </a:spcAft>
              <a:buClr>
                <a:srgbClr val="00344D"/>
              </a:buClr>
              <a:buSzPts val="1100"/>
              <a:buNone/>
              <a:defRPr>
                <a:solidFill>
                  <a:srgbClr val="00344D"/>
                </a:solidFill>
              </a:defRPr>
            </a:lvl2pPr>
            <a:lvl3pPr lvl="2" algn="ctr" rtl="0">
              <a:lnSpc>
                <a:spcPct val="100000"/>
              </a:lnSpc>
              <a:spcBef>
                <a:spcPts val="0"/>
              </a:spcBef>
              <a:spcAft>
                <a:spcPts val="0"/>
              </a:spcAft>
              <a:buClr>
                <a:srgbClr val="00344D"/>
              </a:buClr>
              <a:buSzPts val="1100"/>
              <a:buNone/>
              <a:defRPr>
                <a:solidFill>
                  <a:srgbClr val="00344D"/>
                </a:solidFill>
              </a:defRPr>
            </a:lvl3pPr>
            <a:lvl4pPr lvl="3" algn="ctr" rtl="0">
              <a:lnSpc>
                <a:spcPct val="100000"/>
              </a:lnSpc>
              <a:spcBef>
                <a:spcPts val="0"/>
              </a:spcBef>
              <a:spcAft>
                <a:spcPts val="0"/>
              </a:spcAft>
              <a:buClr>
                <a:srgbClr val="00344D"/>
              </a:buClr>
              <a:buSzPts val="1100"/>
              <a:buNone/>
              <a:defRPr>
                <a:solidFill>
                  <a:srgbClr val="00344D"/>
                </a:solidFill>
              </a:defRPr>
            </a:lvl4pPr>
            <a:lvl5pPr lvl="4" algn="ctr" rtl="0">
              <a:lnSpc>
                <a:spcPct val="100000"/>
              </a:lnSpc>
              <a:spcBef>
                <a:spcPts val="0"/>
              </a:spcBef>
              <a:spcAft>
                <a:spcPts val="0"/>
              </a:spcAft>
              <a:buClr>
                <a:srgbClr val="00344D"/>
              </a:buClr>
              <a:buSzPts val="1100"/>
              <a:buNone/>
              <a:defRPr>
                <a:solidFill>
                  <a:srgbClr val="00344D"/>
                </a:solidFill>
              </a:defRPr>
            </a:lvl5pPr>
            <a:lvl6pPr lvl="5" algn="ctr" rtl="0">
              <a:lnSpc>
                <a:spcPct val="100000"/>
              </a:lnSpc>
              <a:spcBef>
                <a:spcPts val="0"/>
              </a:spcBef>
              <a:spcAft>
                <a:spcPts val="0"/>
              </a:spcAft>
              <a:buClr>
                <a:srgbClr val="00344D"/>
              </a:buClr>
              <a:buSzPts val="1100"/>
              <a:buNone/>
              <a:defRPr>
                <a:solidFill>
                  <a:srgbClr val="00344D"/>
                </a:solidFill>
              </a:defRPr>
            </a:lvl6pPr>
            <a:lvl7pPr lvl="6" algn="ctr" rtl="0">
              <a:lnSpc>
                <a:spcPct val="100000"/>
              </a:lnSpc>
              <a:spcBef>
                <a:spcPts val="0"/>
              </a:spcBef>
              <a:spcAft>
                <a:spcPts val="0"/>
              </a:spcAft>
              <a:buClr>
                <a:srgbClr val="00344D"/>
              </a:buClr>
              <a:buSzPts val="1100"/>
              <a:buNone/>
              <a:defRPr>
                <a:solidFill>
                  <a:srgbClr val="00344D"/>
                </a:solidFill>
              </a:defRPr>
            </a:lvl7pPr>
            <a:lvl8pPr lvl="7" algn="ctr" rtl="0">
              <a:lnSpc>
                <a:spcPct val="100000"/>
              </a:lnSpc>
              <a:spcBef>
                <a:spcPts val="0"/>
              </a:spcBef>
              <a:spcAft>
                <a:spcPts val="0"/>
              </a:spcAft>
              <a:buClr>
                <a:srgbClr val="00344D"/>
              </a:buClr>
              <a:buSzPts val="1100"/>
              <a:buNone/>
              <a:defRPr>
                <a:solidFill>
                  <a:srgbClr val="00344D"/>
                </a:solidFill>
              </a:defRPr>
            </a:lvl8pPr>
            <a:lvl9pPr lvl="8" algn="ctr" rtl="0">
              <a:lnSpc>
                <a:spcPct val="100000"/>
              </a:lnSpc>
              <a:spcBef>
                <a:spcPts val="0"/>
              </a:spcBef>
              <a:spcAft>
                <a:spcPts val="0"/>
              </a:spcAft>
              <a:buClr>
                <a:srgbClr val="00344D"/>
              </a:buClr>
              <a:buSzPts val="1100"/>
              <a:buNone/>
              <a:defRPr>
                <a:solidFill>
                  <a:srgbClr val="00344D"/>
                </a:solidFill>
              </a:defRPr>
            </a:lvl9pPr>
          </a:lstStyle>
          <a:p>
            <a:endParaRPr/>
          </a:p>
        </p:txBody>
      </p:sp>
      <p:pic>
        <p:nvPicPr>
          <p:cNvPr id="500" name="Google Shape;500;p57"/>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501" name="Google Shape;501;p57"/>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249733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matchingName="35_Big Image | 3 Line Title">
  <p:cSld name="35_Big Image | 3 Line Title">
    <p:spTree>
      <p:nvGrpSpPr>
        <p:cNvPr id="1" name="Shape 502"/>
        <p:cNvGrpSpPr/>
        <p:nvPr/>
      </p:nvGrpSpPr>
      <p:grpSpPr>
        <a:xfrm>
          <a:off x="0" y="0"/>
          <a:ext cx="0" cy="0"/>
          <a:chOff x="0" y="0"/>
          <a:chExt cx="0" cy="0"/>
        </a:xfrm>
      </p:grpSpPr>
      <p:sp>
        <p:nvSpPr>
          <p:cNvPr id="503" name="Google Shape;503;p58"/>
          <p:cNvSpPr>
            <a:spLocks noGrp="1"/>
          </p:cNvSpPr>
          <p:nvPr>
            <p:ph type="pic" idx="2"/>
          </p:nvPr>
        </p:nvSpPr>
        <p:spPr>
          <a:xfrm>
            <a:off x="454051" y="2658251"/>
            <a:ext cx="11284000" cy="3173600"/>
          </a:xfrm>
          <a:prstGeom prst="rect">
            <a:avLst/>
          </a:prstGeom>
          <a:noFill/>
          <a:ln>
            <a:noFill/>
          </a:ln>
        </p:spPr>
      </p:sp>
      <p:sp>
        <p:nvSpPr>
          <p:cNvPr id="504" name="Google Shape;504;p58"/>
          <p:cNvSpPr txBox="1">
            <a:spLocks noGrp="1"/>
          </p:cNvSpPr>
          <p:nvPr>
            <p:ph type="subTitle" idx="1"/>
          </p:nvPr>
        </p:nvSpPr>
        <p:spPr>
          <a:xfrm>
            <a:off x="4440451" y="713932"/>
            <a:ext cx="3311200" cy="427351"/>
          </a:xfrm>
          <a:prstGeom prst="rect">
            <a:avLst/>
          </a:prstGeom>
        </p:spPr>
        <p:txBody>
          <a:bodyPr spcFirstLastPara="1" wrap="square" lIns="0" tIns="68575" rIns="0" bIns="68575" anchor="t" anchorCtr="0">
            <a:spAutoFit/>
          </a:bodyPr>
          <a:lstStyle>
            <a:lvl1pPr lvl="0" algn="ctr"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algn="ctr" rtl="0">
              <a:spcBef>
                <a:spcPts val="533"/>
              </a:spcBef>
              <a:spcAft>
                <a:spcPts val="0"/>
              </a:spcAft>
              <a:buClr>
                <a:srgbClr val="00344D"/>
              </a:buClr>
              <a:buSzPts val="800"/>
              <a:buNone/>
              <a:defRPr sz="1067">
                <a:solidFill>
                  <a:srgbClr val="00344D"/>
                </a:solidFill>
              </a:defRPr>
            </a:lvl2pPr>
            <a:lvl3pPr lvl="2" algn="ctr" rtl="0">
              <a:spcBef>
                <a:spcPts val="533"/>
              </a:spcBef>
              <a:spcAft>
                <a:spcPts val="0"/>
              </a:spcAft>
              <a:buClr>
                <a:srgbClr val="00344D"/>
              </a:buClr>
              <a:buSzPts val="800"/>
              <a:buNone/>
              <a:defRPr sz="1067">
                <a:solidFill>
                  <a:srgbClr val="00344D"/>
                </a:solidFill>
              </a:defRPr>
            </a:lvl3pPr>
            <a:lvl4pPr lvl="3" algn="ctr" rtl="0">
              <a:spcBef>
                <a:spcPts val="533"/>
              </a:spcBef>
              <a:spcAft>
                <a:spcPts val="0"/>
              </a:spcAft>
              <a:buClr>
                <a:srgbClr val="00344D"/>
              </a:buClr>
              <a:buSzPts val="800"/>
              <a:buNone/>
              <a:defRPr sz="1067">
                <a:solidFill>
                  <a:srgbClr val="00344D"/>
                </a:solidFill>
              </a:defRPr>
            </a:lvl4pPr>
            <a:lvl5pPr lvl="4" algn="ctr" rtl="0">
              <a:spcBef>
                <a:spcPts val="533"/>
              </a:spcBef>
              <a:spcAft>
                <a:spcPts val="0"/>
              </a:spcAft>
              <a:buClr>
                <a:srgbClr val="00344D"/>
              </a:buClr>
              <a:buSzPts val="800"/>
              <a:buNone/>
              <a:defRPr sz="1067">
                <a:solidFill>
                  <a:srgbClr val="00344D"/>
                </a:solidFill>
              </a:defRPr>
            </a:lvl5pPr>
            <a:lvl6pPr lvl="5" algn="ctr" rtl="0">
              <a:spcBef>
                <a:spcPts val="533"/>
              </a:spcBef>
              <a:spcAft>
                <a:spcPts val="0"/>
              </a:spcAft>
              <a:buClr>
                <a:srgbClr val="00344D"/>
              </a:buClr>
              <a:buSzPts val="800"/>
              <a:buNone/>
              <a:defRPr sz="1067">
                <a:solidFill>
                  <a:srgbClr val="00344D"/>
                </a:solidFill>
              </a:defRPr>
            </a:lvl6pPr>
            <a:lvl7pPr lvl="6" algn="ctr" rtl="0">
              <a:spcBef>
                <a:spcPts val="533"/>
              </a:spcBef>
              <a:spcAft>
                <a:spcPts val="0"/>
              </a:spcAft>
              <a:buClr>
                <a:srgbClr val="00344D"/>
              </a:buClr>
              <a:buSzPts val="800"/>
              <a:buNone/>
              <a:defRPr sz="1067">
                <a:solidFill>
                  <a:srgbClr val="00344D"/>
                </a:solidFill>
              </a:defRPr>
            </a:lvl7pPr>
            <a:lvl8pPr lvl="7" algn="ctr" rtl="0">
              <a:spcBef>
                <a:spcPts val="533"/>
              </a:spcBef>
              <a:spcAft>
                <a:spcPts val="0"/>
              </a:spcAft>
              <a:buClr>
                <a:srgbClr val="00344D"/>
              </a:buClr>
              <a:buSzPts val="800"/>
              <a:buNone/>
              <a:defRPr sz="1067">
                <a:solidFill>
                  <a:srgbClr val="00344D"/>
                </a:solidFill>
              </a:defRPr>
            </a:lvl8pPr>
            <a:lvl9pPr lvl="8" algn="ctr" rtl="0">
              <a:spcBef>
                <a:spcPts val="533"/>
              </a:spcBef>
              <a:spcAft>
                <a:spcPts val="0"/>
              </a:spcAft>
              <a:buClr>
                <a:srgbClr val="00344D"/>
              </a:buClr>
              <a:buSzPts val="800"/>
              <a:buNone/>
              <a:defRPr sz="1067">
                <a:solidFill>
                  <a:srgbClr val="00344D"/>
                </a:solidFill>
              </a:defRPr>
            </a:lvl9pPr>
          </a:lstStyle>
          <a:p>
            <a:endParaRPr/>
          </a:p>
        </p:txBody>
      </p:sp>
      <p:sp>
        <p:nvSpPr>
          <p:cNvPr id="505" name="Google Shape;505;p58"/>
          <p:cNvSpPr txBox="1">
            <a:spLocks noGrp="1"/>
          </p:cNvSpPr>
          <p:nvPr>
            <p:ph type="title"/>
          </p:nvPr>
        </p:nvSpPr>
        <p:spPr>
          <a:xfrm>
            <a:off x="3373200" y="1048160"/>
            <a:ext cx="5445600" cy="1252800"/>
          </a:xfrm>
          <a:prstGeom prst="rect">
            <a:avLst/>
          </a:prstGeom>
        </p:spPr>
        <p:txBody>
          <a:bodyPr spcFirstLastPara="1" wrap="square" lIns="0" tIns="0" rIns="0" bIns="0" anchor="t" anchorCtr="0">
            <a:noAutofit/>
          </a:bodyPr>
          <a:lstStyle>
            <a:lvl1pPr lvl="0" algn="ctr" rtl="0">
              <a:lnSpc>
                <a:spcPct val="120000"/>
              </a:lnSpc>
              <a:spcBef>
                <a:spcPts val="0"/>
              </a:spcBef>
              <a:spcAft>
                <a:spcPts val="0"/>
              </a:spcAft>
              <a:buClr>
                <a:srgbClr val="00344D"/>
              </a:buClr>
              <a:buSzPts val="1800"/>
              <a:buNone/>
              <a:defRPr sz="2400">
                <a:solidFill>
                  <a:srgbClr val="00344D"/>
                </a:solidFill>
              </a:defRPr>
            </a:lvl1pPr>
            <a:lvl2pPr lvl="1" algn="ctr" rtl="0">
              <a:lnSpc>
                <a:spcPct val="100000"/>
              </a:lnSpc>
              <a:spcBef>
                <a:spcPts val="0"/>
              </a:spcBef>
              <a:spcAft>
                <a:spcPts val="0"/>
              </a:spcAft>
              <a:buClr>
                <a:srgbClr val="00344D"/>
              </a:buClr>
              <a:buSzPts val="1100"/>
              <a:buNone/>
              <a:defRPr>
                <a:solidFill>
                  <a:srgbClr val="00344D"/>
                </a:solidFill>
              </a:defRPr>
            </a:lvl2pPr>
            <a:lvl3pPr lvl="2" algn="ctr" rtl="0">
              <a:lnSpc>
                <a:spcPct val="100000"/>
              </a:lnSpc>
              <a:spcBef>
                <a:spcPts val="0"/>
              </a:spcBef>
              <a:spcAft>
                <a:spcPts val="0"/>
              </a:spcAft>
              <a:buClr>
                <a:srgbClr val="00344D"/>
              </a:buClr>
              <a:buSzPts val="1100"/>
              <a:buNone/>
              <a:defRPr>
                <a:solidFill>
                  <a:srgbClr val="00344D"/>
                </a:solidFill>
              </a:defRPr>
            </a:lvl3pPr>
            <a:lvl4pPr lvl="3" algn="ctr" rtl="0">
              <a:lnSpc>
                <a:spcPct val="100000"/>
              </a:lnSpc>
              <a:spcBef>
                <a:spcPts val="0"/>
              </a:spcBef>
              <a:spcAft>
                <a:spcPts val="0"/>
              </a:spcAft>
              <a:buClr>
                <a:srgbClr val="00344D"/>
              </a:buClr>
              <a:buSzPts val="1100"/>
              <a:buNone/>
              <a:defRPr>
                <a:solidFill>
                  <a:srgbClr val="00344D"/>
                </a:solidFill>
              </a:defRPr>
            </a:lvl4pPr>
            <a:lvl5pPr lvl="4" algn="ctr" rtl="0">
              <a:lnSpc>
                <a:spcPct val="100000"/>
              </a:lnSpc>
              <a:spcBef>
                <a:spcPts val="0"/>
              </a:spcBef>
              <a:spcAft>
                <a:spcPts val="0"/>
              </a:spcAft>
              <a:buClr>
                <a:srgbClr val="00344D"/>
              </a:buClr>
              <a:buSzPts val="1100"/>
              <a:buNone/>
              <a:defRPr>
                <a:solidFill>
                  <a:srgbClr val="00344D"/>
                </a:solidFill>
              </a:defRPr>
            </a:lvl5pPr>
            <a:lvl6pPr lvl="5" algn="ctr" rtl="0">
              <a:lnSpc>
                <a:spcPct val="100000"/>
              </a:lnSpc>
              <a:spcBef>
                <a:spcPts val="0"/>
              </a:spcBef>
              <a:spcAft>
                <a:spcPts val="0"/>
              </a:spcAft>
              <a:buClr>
                <a:srgbClr val="00344D"/>
              </a:buClr>
              <a:buSzPts val="1100"/>
              <a:buNone/>
              <a:defRPr>
                <a:solidFill>
                  <a:srgbClr val="00344D"/>
                </a:solidFill>
              </a:defRPr>
            </a:lvl6pPr>
            <a:lvl7pPr lvl="6" algn="ctr" rtl="0">
              <a:lnSpc>
                <a:spcPct val="100000"/>
              </a:lnSpc>
              <a:spcBef>
                <a:spcPts val="0"/>
              </a:spcBef>
              <a:spcAft>
                <a:spcPts val="0"/>
              </a:spcAft>
              <a:buClr>
                <a:srgbClr val="00344D"/>
              </a:buClr>
              <a:buSzPts val="1100"/>
              <a:buNone/>
              <a:defRPr>
                <a:solidFill>
                  <a:srgbClr val="00344D"/>
                </a:solidFill>
              </a:defRPr>
            </a:lvl7pPr>
            <a:lvl8pPr lvl="7" algn="ctr" rtl="0">
              <a:lnSpc>
                <a:spcPct val="100000"/>
              </a:lnSpc>
              <a:spcBef>
                <a:spcPts val="0"/>
              </a:spcBef>
              <a:spcAft>
                <a:spcPts val="0"/>
              </a:spcAft>
              <a:buClr>
                <a:srgbClr val="00344D"/>
              </a:buClr>
              <a:buSzPts val="1100"/>
              <a:buNone/>
              <a:defRPr>
                <a:solidFill>
                  <a:srgbClr val="00344D"/>
                </a:solidFill>
              </a:defRPr>
            </a:lvl8pPr>
            <a:lvl9pPr lvl="8" algn="ctr" rtl="0">
              <a:lnSpc>
                <a:spcPct val="100000"/>
              </a:lnSpc>
              <a:spcBef>
                <a:spcPts val="0"/>
              </a:spcBef>
              <a:spcAft>
                <a:spcPts val="0"/>
              </a:spcAft>
              <a:buClr>
                <a:srgbClr val="00344D"/>
              </a:buClr>
              <a:buSzPts val="1100"/>
              <a:buNone/>
              <a:defRPr>
                <a:solidFill>
                  <a:srgbClr val="00344D"/>
                </a:solidFill>
              </a:defRPr>
            </a:lvl9pPr>
          </a:lstStyle>
          <a:p>
            <a:endParaRPr/>
          </a:p>
        </p:txBody>
      </p:sp>
      <p:pic>
        <p:nvPicPr>
          <p:cNvPr id="506" name="Google Shape;506;p58"/>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507" name="Google Shape;507;p58"/>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401639428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matchingName="36_Timeline Option 1 | 2 Columns | 1 Line Title">
  <p:cSld name="36_Timeline Option 1 | 2 Columns | 1 Line Title">
    <p:spTree>
      <p:nvGrpSpPr>
        <p:cNvPr id="1" name="Shape 508"/>
        <p:cNvGrpSpPr/>
        <p:nvPr/>
      </p:nvGrpSpPr>
      <p:grpSpPr>
        <a:xfrm>
          <a:off x="0" y="0"/>
          <a:ext cx="0" cy="0"/>
          <a:chOff x="0" y="0"/>
          <a:chExt cx="0" cy="0"/>
        </a:xfrm>
      </p:grpSpPr>
      <p:sp>
        <p:nvSpPr>
          <p:cNvPr id="509" name="Google Shape;509;p59"/>
          <p:cNvSpPr/>
          <p:nvPr/>
        </p:nvSpPr>
        <p:spPr>
          <a:xfrm>
            <a:off x="463500" y="2059500"/>
            <a:ext cx="5655200" cy="365200"/>
          </a:xfrm>
          <a:prstGeom prst="rect">
            <a:avLst/>
          </a:prstGeom>
          <a:solidFill>
            <a:srgbClr val="00F5F3"/>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510" name="Google Shape;510;p59"/>
          <p:cNvSpPr/>
          <p:nvPr/>
        </p:nvSpPr>
        <p:spPr>
          <a:xfrm>
            <a:off x="6108292" y="2059500"/>
            <a:ext cx="5655200" cy="365200"/>
          </a:xfrm>
          <a:prstGeom prst="rect">
            <a:avLst/>
          </a:prstGeom>
          <a:solidFill>
            <a:srgbClr val="72C9CA"/>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511" name="Google Shape;511;p59"/>
          <p:cNvSpPr txBox="1">
            <a:spLocks noGrp="1"/>
          </p:cNvSpPr>
          <p:nvPr>
            <p:ph type="subTitle" idx="1"/>
          </p:nvPr>
        </p:nvSpPr>
        <p:spPr>
          <a:xfrm>
            <a:off x="594360" y="2059500"/>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512" name="Google Shape;512;p59"/>
          <p:cNvSpPr txBox="1">
            <a:spLocks noGrp="1"/>
          </p:cNvSpPr>
          <p:nvPr>
            <p:ph type="subTitle" idx="2"/>
          </p:nvPr>
        </p:nvSpPr>
        <p:spPr>
          <a:xfrm>
            <a:off x="594360" y="264662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513" name="Google Shape;513;p59"/>
          <p:cNvSpPr txBox="1">
            <a:spLocks noGrp="1"/>
          </p:cNvSpPr>
          <p:nvPr>
            <p:ph type="subTitle" idx="3"/>
          </p:nvPr>
        </p:nvSpPr>
        <p:spPr>
          <a:xfrm>
            <a:off x="6258647" y="2059500"/>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514" name="Google Shape;514;p59"/>
          <p:cNvSpPr txBox="1">
            <a:spLocks noGrp="1"/>
          </p:cNvSpPr>
          <p:nvPr>
            <p:ph type="subTitle" idx="4"/>
          </p:nvPr>
        </p:nvSpPr>
        <p:spPr>
          <a:xfrm>
            <a:off x="6258647" y="264662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515" name="Google Shape;515;p59"/>
          <p:cNvSpPr txBox="1">
            <a:spLocks noGrp="1"/>
          </p:cNvSpPr>
          <p:nvPr>
            <p:ph type="subTitle" idx="5"/>
          </p:nvPr>
        </p:nvSpPr>
        <p:spPr>
          <a:xfrm>
            <a:off x="457200" y="713932"/>
            <a:ext cx="3311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sp>
        <p:nvSpPr>
          <p:cNvPr id="516" name="Google Shape;516;p59"/>
          <p:cNvSpPr txBox="1">
            <a:spLocks noGrp="1"/>
          </p:cNvSpPr>
          <p:nvPr>
            <p:ph type="title"/>
          </p:nvPr>
        </p:nvSpPr>
        <p:spPr>
          <a:xfrm>
            <a:off x="457200" y="1048160"/>
            <a:ext cx="5445600" cy="443198"/>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800"/>
              <a:buNone/>
              <a:defRPr sz="24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pic>
        <p:nvPicPr>
          <p:cNvPr id="517" name="Google Shape;517;p59"/>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518" name="Google Shape;518;p59"/>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75992999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matchingName="37_Timeline Option 1 | 2 Columns | 2 Line Title">
  <p:cSld name="37_Timeline Option 1 | 2 Columns | 2 Line Title">
    <p:spTree>
      <p:nvGrpSpPr>
        <p:cNvPr id="1" name="Shape 519"/>
        <p:cNvGrpSpPr/>
        <p:nvPr/>
      </p:nvGrpSpPr>
      <p:grpSpPr>
        <a:xfrm>
          <a:off x="0" y="0"/>
          <a:ext cx="0" cy="0"/>
          <a:chOff x="0" y="0"/>
          <a:chExt cx="0" cy="0"/>
        </a:xfrm>
      </p:grpSpPr>
      <p:sp>
        <p:nvSpPr>
          <p:cNvPr id="520" name="Google Shape;520;p60"/>
          <p:cNvSpPr/>
          <p:nvPr/>
        </p:nvSpPr>
        <p:spPr>
          <a:xfrm>
            <a:off x="463500" y="2325251"/>
            <a:ext cx="5655200" cy="365200"/>
          </a:xfrm>
          <a:prstGeom prst="rect">
            <a:avLst/>
          </a:prstGeom>
          <a:solidFill>
            <a:srgbClr val="00F5F3"/>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521" name="Google Shape;521;p60"/>
          <p:cNvSpPr/>
          <p:nvPr/>
        </p:nvSpPr>
        <p:spPr>
          <a:xfrm>
            <a:off x="6108292" y="2325251"/>
            <a:ext cx="5655200" cy="365200"/>
          </a:xfrm>
          <a:prstGeom prst="rect">
            <a:avLst/>
          </a:prstGeom>
          <a:solidFill>
            <a:srgbClr val="72C9CA"/>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522" name="Google Shape;522;p60"/>
          <p:cNvSpPr txBox="1">
            <a:spLocks noGrp="1"/>
          </p:cNvSpPr>
          <p:nvPr>
            <p:ph type="subTitle" idx="1"/>
          </p:nvPr>
        </p:nvSpPr>
        <p:spPr>
          <a:xfrm>
            <a:off x="594360" y="2325251"/>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523" name="Google Shape;523;p60"/>
          <p:cNvSpPr txBox="1">
            <a:spLocks noGrp="1"/>
          </p:cNvSpPr>
          <p:nvPr>
            <p:ph type="subTitle" idx="2"/>
          </p:nvPr>
        </p:nvSpPr>
        <p:spPr>
          <a:xfrm>
            <a:off x="594360" y="291237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524" name="Google Shape;524;p60"/>
          <p:cNvSpPr txBox="1">
            <a:spLocks noGrp="1"/>
          </p:cNvSpPr>
          <p:nvPr>
            <p:ph type="subTitle" idx="3"/>
          </p:nvPr>
        </p:nvSpPr>
        <p:spPr>
          <a:xfrm>
            <a:off x="6258647" y="2325251"/>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525" name="Google Shape;525;p60"/>
          <p:cNvSpPr txBox="1">
            <a:spLocks noGrp="1"/>
          </p:cNvSpPr>
          <p:nvPr>
            <p:ph type="subTitle" idx="4"/>
          </p:nvPr>
        </p:nvSpPr>
        <p:spPr>
          <a:xfrm>
            <a:off x="6258647" y="291237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526" name="Google Shape;526;p60"/>
          <p:cNvSpPr txBox="1">
            <a:spLocks noGrp="1"/>
          </p:cNvSpPr>
          <p:nvPr>
            <p:ph type="subTitle" idx="5"/>
          </p:nvPr>
        </p:nvSpPr>
        <p:spPr>
          <a:xfrm>
            <a:off x="457200" y="713932"/>
            <a:ext cx="3311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sp>
        <p:nvSpPr>
          <p:cNvPr id="527" name="Google Shape;527;p60"/>
          <p:cNvSpPr txBox="1">
            <a:spLocks noGrp="1"/>
          </p:cNvSpPr>
          <p:nvPr>
            <p:ph type="title"/>
          </p:nvPr>
        </p:nvSpPr>
        <p:spPr>
          <a:xfrm>
            <a:off x="457200" y="1048160"/>
            <a:ext cx="5445600" cy="82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1800"/>
              <a:buNone/>
              <a:defRPr sz="24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pic>
        <p:nvPicPr>
          <p:cNvPr id="528" name="Google Shape;528;p60"/>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529" name="Google Shape;529;p60"/>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278331760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matchingName="38_Timeline Option 1 | 2 Columns | 3 Line Title">
  <p:cSld name="38_Timeline Option 1 | 2 Columns | 3 Line Title">
    <p:spTree>
      <p:nvGrpSpPr>
        <p:cNvPr id="1" name="Shape 530"/>
        <p:cNvGrpSpPr/>
        <p:nvPr/>
      </p:nvGrpSpPr>
      <p:grpSpPr>
        <a:xfrm>
          <a:off x="0" y="0"/>
          <a:ext cx="0" cy="0"/>
          <a:chOff x="0" y="0"/>
          <a:chExt cx="0" cy="0"/>
        </a:xfrm>
      </p:grpSpPr>
      <p:sp>
        <p:nvSpPr>
          <p:cNvPr id="531" name="Google Shape;531;p61"/>
          <p:cNvSpPr/>
          <p:nvPr/>
        </p:nvSpPr>
        <p:spPr>
          <a:xfrm>
            <a:off x="463500" y="2755137"/>
            <a:ext cx="5655200" cy="365200"/>
          </a:xfrm>
          <a:prstGeom prst="rect">
            <a:avLst/>
          </a:prstGeom>
          <a:solidFill>
            <a:srgbClr val="00F5F3"/>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532" name="Google Shape;532;p61"/>
          <p:cNvSpPr/>
          <p:nvPr/>
        </p:nvSpPr>
        <p:spPr>
          <a:xfrm>
            <a:off x="6108292" y="2755137"/>
            <a:ext cx="5655200" cy="365200"/>
          </a:xfrm>
          <a:prstGeom prst="rect">
            <a:avLst/>
          </a:prstGeom>
          <a:solidFill>
            <a:srgbClr val="72C9CA"/>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533" name="Google Shape;533;p61"/>
          <p:cNvSpPr txBox="1">
            <a:spLocks noGrp="1"/>
          </p:cNvSpPr>
          <p:nvPr>
            <p:ph type="subTitle" idx="1"/>
          </p:nvPr>
        </p:nvSpPr>
        <p:spPr>
          <a:xfrm>
            <a:off x="594360" y="2755137"/>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534" name="Google Shape;534;p61"/>
          <p:cNvSpPr txBox="1">
            <a:spLocks noGrp="1"/>
          </p:cNvSpPr>
          <p:nvPr>
            <p:ph type="subTitle" idx="2"/>
          </p:nvPr>
        </p:nvSpPr>
        <p:spPr>
          <a:xfrm>
            <a:off x="594360" y="3342263"/>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535" name="Google Shape;535;p61"/>
          <p:cNvSpPr txBox="1">
            <a:spLocks noGrp="1"/>
          </p:cNvSpPr>
          <p:nvPr>
            <p:ph type="subTitle" idx="3"/>
          </p:nvPr>
        </p:nvSpPr>
        <p:spPr>
          <a:xfrm>
            <a:off x="6258647" y="2755137"/>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536" name="Google Shape;536;p61"/>
          <p:cNvSpPr txBox="1">
            <a:spLocks noGrp="1"/>
          </p:cNvSpPr>
          <p:nvPr>
            <p:ph type="subTitle" idx="4"/>
          </p:nvPr>
        </p:nvSpPr>
        <p:spPr>
          <a:xfrm>
            <a:off x="6258647" y="3342263"/>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537" name="Google Shape;537;p61"/>
          <p:cNvSpPr txBox="1">
            <a:spLocks noGrp="1"/>
          </p:cNvSpPr>
          <p:nvPr>
            <p:ph type="subTitle" idx="5"/>
          </p:nvPr>
        </p:nvSpPr>
        <p:spPr>
          <a:xfrm>
            <a:off x="457200" y="713932"/>
            <a:ext cx="3311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sp>
        <p:nvSpPr>
          <p:cNvPr id="538" name="Google Shape;538;p61"/>
          <p:cNvSpPr txBox="1">
            <a:spLocks noGrp="1"/>
          </p:cNvSpPr>
          <p:nvPr>
            <p:ph type="title"/>
          </p:nvPr>
        </p:nvSpPr>
        <p:spPr>
          <a:xfrm>
            <a:off x="457200" y="1048160"/>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1800"/>
              <a:buNone/>
              <a:defRPr sz="24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pic>
        <p:nvPicPr>
          <p:cNvPr id="539" name="Google Shape;539;p61"/>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540" name="Google Shape;540;p61"/>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266341152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matchingName="39_Timeline Option 1 | 3 Columns | 1 Line Title">
  <p:cSld name="39_Timeline Option 1 | 3 Columns | 1 Line Title">
    <p:spTree>
      <p:nvGrpSpPr>
        <p:cNvPr id="1" name="Shape 541"/>
        <p:cNvGrpSpPr/>
        <p:nvPr/>
      </p:nvGrpSpPr>
      <p:grpSpPr>
        <a:xfrm>
          <a:off x="0" y="0"/>
          <a:ext cx="0" cy="0"/>
          <a:chOff x="0" y="0"/>
          <a:chExt cx="0" cy="0"/>
        </a:xfrm>
      </p:grpSpPr>
      <p:sp>
        <p:nvSpPr>
          <p:cNvPr id="542" name="Google Shape;542;p62"/>
          <p:cNvSpPr/>
          <p:nvPr/>
        </p:nvSpPr>
        <p:spPr>
          <a:xfrm>
            <a:off x="463500" y="2059500"/>
            <a:ext cx="3767600" cy="365200"/>
          </a:xfrm>
          <a:prstGeom prst="rect">
            <a:avLst/>
          </a:prstGeom>
          <a:solidFill>
            <a:srgbClr val="00F5F3"/>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543" name="Google Shape;543;p62"/>
          <p:cNvSpPr/>
          <p:nvPr/>
        </p:nvSpPr>
        <p:spPr>
          <a:xfrm>
            <a:off x="4224677" y="2059500"/>
            <a:ext cx="3767600" cy="365200"/>
          </a:xfrm>
          <a:prstGeom prst="rect">
            <a:avLst/>
          </a:prstGeom>
          <a:solidFill>
            <a:srgbClr val="72C9CA"/>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544" name="Google Shape;544;p62"/>
          <p:cNvSpPr/>
          <p:nvPr/>
        </p:nvSpPr>
        <p:spPr>
          <a:xfrm>
            <a:off x="7984851" y="2059500"/>
            <a:ext cx="3767600" cy="365200"/>
          </a:xfrm>
          <a:prstGeom prst="rect">
            <a:avLst/>
          </a:prstGeom>
          <a:solidFill>
            <a:srgbClr val="008099"/>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545" name="Google Shape;545;p62"/>
          <p:cNvSpPr txBox="1">
            <a:spLocks noGrp="1"/>
          </p:cNvSpPr>
          <p:nvPr>
            <p:ph type="subTitle" idx="1"/>
          </p:nvPr>
        </p:nvSpPr>
        <p:spPr>
          <a:xfrm>
            <a:off x="4386575" y="2059500"/>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546" name="Google Shape;546;p62"/>
          <p:cNvSpPr txBox="1">
            <a:spLocks noGrp="1"/>
          </p:cNvSpPr>
          <p:nvPr>
            <p:ph type="subTitle" idx="2"/>
          </p:nvPr>
        </p:nvSpPr>
        <p:spPr>
          <a:xfrm>
            <a:off x="4386575" y="264662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547" name="Google Shape;547;p62"/>
          <p:cNvSpPr txBox="1">
            <a:spLocks noGrp="1"/>
          </p:cNvSpPr>
          <p:nvPr>
            <p:ph type="subTitle" idx="3"/>
          </p:nvPr>
        </p:nvSpPr>
        <p:spPr>
          <a:xfrm>
            <a:off x="594360" y="2059500"/>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548" name="Google Shape;548;p62"/>
          <p:cNvSpPr txBox="1">
            <a:spLocks noGrp="1"/>
          </p:cNvSpPr>
          <p:nvPr>
            <p:ph type="subTitle" idx="4"/>
          </p:nvPr>
        </p:nvSpPr>
        <p:spPr>
          <a:xfrm>
            <a:off x="594360" y="264662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549" name="Google Shape;549;p62"/>
          <p:cNvSpPr txBox="1">
            <a:spLocks noGrp="1"/>
          </p:cNvSpPr>
          <p:nvPr>
            <p:ph type="subTitle" idx="5"/>
          </p:nvPr>
        </p:nvSpPr>
        <p:spPr>
          <a:xfrm>
            <a:off x="8110441" y="2059500"/>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550" name="Google Shape;550;p62"/>
          <p:cNvSpPr txBox="1">
            <a:spLocks noGrp="1"/>
          </p:cNvSpPr>
          <p:nvPr>
            <p:ph type="subTitle" idx="6"/>
          </p:nvPr>
        </p:nvSpPr>
        <p:spPr>
          <a:xfrm>
            <a:off x="8110728" y="264662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551" name="Google Shape;551;p62"/>
          <p:cNvSpPr txBox="1">
            <a:spLocks noGrp="1"/>
          </p:cNvSpPr>
          <p:nvPr>
            <p:ph type="subTitle" idx="7"/>
          </p:nvPr>
        </p:nvSpPr>
        <p:spPr>
          <a:xfrm>
            <a:off x="457200" y="713932"/>
            <a:ext cx="3311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sp>
        <p:nvSpPr>
          <p:cNvPr id="552" name="Google Shape;552;p62"/>
          <p:cNvSpPr txBox="1">
            <a:spLocks noGrp="1"/>
          </p:cNvSpPr>
          <p:nvPr>
            <p:ph type="title"/>
          </p:nvPr>
        </p:nvSpPr>
        <p:spPr>
          <a:xfrm>
            <a:off x="457200" y="1048160"/>
            <a:ext cx="5445600" cy="443198"/>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800"/>
              <a:buNone/>
              <a:defRPr sz="24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pic>
        <p:nvPicPr>
          <p:cNvPr id="553" name="Google Shape;553;p62"/>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554" name="Google Shape;554;p62"/>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22965578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152F41C-45C5-4E09-A91A-8F4AE80B065E}"/>
              </a:ext>
              <a:ext uri="{C183D7F6-B498-43B3-948B-1728B52AA6E4}">
                <adec:decorative xmlns:adec="http://schemas.microsoft.com/office/drawing/2017/decorative" val="1"/>
              </a:ext>
            </a:extLst>
          </p:cNvPr>
          <p:cNvSpPr/>
          <p:nvPr userDrawn="1"/>
        </p:nvSpPr>
        <p:spPr>
          <a:xfrm>
            <a:off x="0" y="4533900"/>
            <a:ext cx="9144000" cy="2324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10" name="Title 6">
            <a:extLst>
              <a:ext uri="{FF2B5EF4-FFF2-40B4-BE49-F238E27FC236}">
                <a16:creationId xmlns:a16="http://schemas.microsoft.com/office/drawing/2014/main" id="{DA9EBEF3-E8A8-4C5C-B6D9-B322242DC93A}"/>
              </a:ext>
            </a:extLst>
          </p:cNvPr>
          <p:cNvSpPr>
            <a:spLocks noGrp="1"/>
          </p:cNvSpPr>
          <p:nvPr>
            <p:ph type="ctrTitle"/>
          </p:nvPr>
        </p:nvSpPr>
        <p:spPr>
          <a:xfrm>
            <a:off x="877001" y="4947313"/>
            <a:ext cx="7700617" cy="1409037"/>
          </a:xfrm>
        </p:spPr>
        <p:txBody>
          <a:bodyPr anchor="ctr">
            <a:normAutofit/>
          </a:bodyPr>
          <a:lstStyle>
            <a:lvl1pPr>
              <a:defRPr>
                <a:solidFill>
                  <a:schemeClr val="bg1"/>
                </a:solidFill>
              </a:defRPr>
            </a:lvl1pPr>
          </a:lstStyle>
          <a:p>
            <a:r>
              <a:rPr lang="en-US" sz="5400"/>
              <a:t>Click to edit Master title style</a:t>
            </a:r>
          </a:p>
        </p:txBody>
      </p:sp>
      <p:sp>
        <p:nvSpPr>
          <p:cNvPr id="11" name="Subtitle 7">
            <a:extLst>
              <a:ext uri="{FF2B5EF4-FFF2-40B4-BE49-F238E27FC236}">
                <a16:creationId xmlns:a16="http://schemas.microsoft.com/office/drawing/2014/main" id="{6A90C83B-4674-4CF1-9CD4-78C3B7CDCCA8}"/>
              </a:ext>
            </a:extLst>
          </p:cNvPr>
          <p:cNvSpPr>
            <a:spLocks noGrp="1"/>
          </p:cNvSpPr>
          <p:nvPr>
            <p:ph type="subTitle" idx="1"/>
          </p:nvPr>
        </p:nvSpPr>
        <p:spPr>
          <a:xfrm>
            <a:off x="9446252" y="386989"/>
            <a:ext cx="2443495" cy="3758334"/>
          </a:xfrm>
        </p:spPr>
        <p:txBody>
          <a:bodyPr anchor="t">
            <a:normAutofit/>
          </a:bodyPr>
          <a:lstStyle>
            <a:lvl1pPr marL="0" indent="0">
              <a:lnSpc>
                <a:spcPct val="100000"/>
              </a:lnSpc>
              <a:spcBef>
                <a:spcPts val="0"/>
              </a:spcBef>
              <a:buNone/>
              <a:defRPr sz="2800" b="1">
                <a:solidFill>
                  <a:schemeClr val="accent1"/>
                </a:solidFill>
              </a:defRPr>
            </a:lvl1pPr>
          </a:lstStyle>
          <a:p>
            <a:r>
              <a:rPr lang="en-US">
                <a:solidFill>
                  <a:schemeClr val="accent1"/>
                </a:solidFill>
              </a:rPr>
              <a:t>Click to edit Master subtitle style</a:t>
            </a:r>
          </a:p>
        </p:txBody>
      </p:sp>
      <p:sp>
        <p:nvSpPr>
          <p:cNvPr id="19" name="Picture Placeholder 17">
            <a:extLst>
              <a:ext uri="{FF2B5EF4-FFF2-40B4-BE49-F238E27FC236}">
                <a16:creationId xmlns:a16="http://schemas.microsoft.com/office/drawing/2014/main" id="{1894E094-44B9-4024-A43A-438DEB225DB2}"/>
              </a:ext>
            </a:extLst>
          </p:cNvPr>
          <p:cNvSpPr>
            <a:spLocks noGrp="1"/>
          </p:cNvSpPr>
          <p:nvPr>
            <p:ph type="pic" sz="quarter" idx="13" hasCustomPrompt="1"/>
          </p:nvPr>
        </p:nvSpPr>
        <p:spPr>
          <a:xfrm>
            <a:off x="0" y="0"/>
            <a:ext cx="9144000" cy="4532313"/>
          </a:xfrm>
        </p:spPr>
        <p:txBody>
          <a:bodyPr/>
          <a:lstStyle>
            <a:lvl1pPr marL="0" indent="0" algn="ctr">
              <a:buNone/>
              <a:defRPr/>
            </a:lvl1pPr>
          </a:lstStyle>
          <a:p>
            <a:r>
              <a:rPr lang="en-US"/>
              <a:t>Click to add photo</a:t>
            </a:r>
          </a:p>
        </p:txBody>
      </p:sp>
      <p:sp>
        <p:nvSpPr>
          <p:cNvPr id="13" name="Footer Placeholder 4">
            <a:extLst>
              <a:ext uri="{FF2B5EF4-FFF2-40B4-BE49-F238E27FC236}">
                <a16:creationId xmlns:a16="http://schemas.microsoft.com/office/drawing/2014/main" id="{9BCFB5F5-AD25-4F9C-8AE7-E0E891F1AFF9}"/>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a:t>Presentation title</a:t>
            </a:r>
          </a:p>
        </p:txBody>
      </p:sp>
      <p:sp>
        <p:nvSpPr>
          <p:cNvPr id="23" name="Picture Placeholder 20">
            <a:extLst>
              <a:ext uri="{FF2B5EF4-FFF2-40B4-BE49-F238E27FC236}">
                <a16:creationId xmlns:a16="http://schemas.microsoft.com/office/drawing/2014/main" id="{919568B3-FE67-4E6E-BA92-FEF29CBFE1B4}"/>
              </a:ext>
            </a:extLst>
          </p:cNvPr>
          <p:cNvSpPr>
            <a:spLocks noGrp="1"/>
          </p:cNvSpPr>
          <p:nvPr>
            <p:ph type="pic" sz="quarter" idx="14" hasCustomPrompt="1"/>
          </p:nvPr>
        </p:nvSpPr>
        <p:spPr>
          <a:xfrm>
            <a:off x="9144000" y="4532313"/>
            <a:ext cx="3048000" cy="2325687"/>
          </a:xfrm>
        </p:spPr>
        <p:txBody>
          <a:bodyPr/>
          <a:lstStyle>
            <a:lvl1pPr marL="0" indent="0" algn="ctr">
              <a:buNone/>
              <a:defRPr/>
            </a:lvl1pPr>
          </a:lstStyle>
          <a:p>
            <a:r>
              <a:rPr lang="en-US"/>
              <a:t>Click to add photo</a:t>
            </a:r>
          </a:p>
        </p:txBody>
      </p:sp>
      <p:sp>
        <p:nvSpPr>
          <p:cNvPr id="15" name="Date Placeholder 3">
            <a:extLst>
              <a:ext uri="{FF2B5EF4-FFF2-40B4-BE49-F238E27FC236}">
                <a16:creationId xmlns:a16="http://schemas.microsoft.com/office/drawing/2014/main" id="{D87D4A75-1737-4D5B-A386-9FE32DFB5E51}"/>
              </a:ext>
            </a:extLst>
          </p:cNvPr>
          <p:cNvSpPr>
            <a:spLocks noGrp="1"/>
          </p:cNvSpPr>
          <p:nvPr>
            <p:ph type="dt" sz="half" idx="10"/>
          </p:nvPr>
        </p:nvSpPr>
        <p:spPr>
          <a:xfrm>
            <a:off x="7013448" y="6355080"/>
            <a:ext cx="4352544"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20XX</a:t>
            </a:r>
          </a:p>
        </p:txBody>
      </p:sp>
      <p:sp>
        <p:nvSpPr>
          <p:cNvPr id="16" name="Slide Number Placeholder 5">
            <a:extLst>
              <a:ext uri="{FF2B5EF4-FFF2-40B4-BE49-F238E27FC236}">
                <a16:creationId xmlns:a16="http://schemas.microsoft.com/office/drawing/2014/main" id="{EB52AA41-FD0C-42C6-BD04-9E5B55A48989}"/>
              </a:ext>
            </a:extLst>
          </p:cNvPr>
          <p:cNvSpPr>
            <a:spLocks noGrp="1"/>
          </p:cNvSpPr>
          <p:nvPr>
            <p:ph type="sldNum" sz="quarter" idx="12"/>
          </p:nvPr>
        </p:nvSpPr>
        <p:spPr>
          <a:xfrm>
            <a:off x="11365992" y="6356350"/>
            <a:ext cx="630936" cy="365125"/>
          </a:xfrm>
        </p:spPr>
        <p:txBody>
          <a:bodyPr/>
          <a:lstStyle>
            <a:lvl1pPr>
              <a:defRPr>
                <a:solidFill>
                  <a:schemeClr val="bg1"/>
                </a:solidFill>
                <a:effectLst>
                  <a:outerShdw blurRad="38100" dist="38100" dir="2700000" algn="tl">
                    <a:srgbClr val="000000">
                      <a:alpha val="43137"/>
                    </a:srgbClr>
                  </a:outerShdw>
                </a:effectLst>
              </a:defRPr>
            </a:lvl1pPr>
          </a:lstStyle>
          <a:p>
            <a:fld id="{244D815C-8BF3-4ECF-A945-A2A7C2983AF9}" type="slidenum">
              <a:rPr lang="en-US" smtClean="0"/>
              <a:pPr/>
              <a:t>‹#›</a:t>
            </a:fld>
            <a:endParaRPr lang="en-US"/>
          </a:p>
        </p:txBody>
      </p:sp>
    </p:spTree>
    <p:extLst>
      <p:ext uri="{BB962C8B-B14F-4D97-AF65-F5344CB8AC3E}">
        <p14:creationId xmlns:p14="http://schemas.microsoft.com/office/powerpoint/2010/main" val="352831251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matchingName="40_Timeline Option 1 | 3 Columns | 2 Line Title">
  <p:cSld name="40_Timeline Option 1 | 3 Columns | 2 Line Title">
    <p:spTree>
      <p:nvGrpSpPr>
        <p:cNvPr id="1" name="Shape 555"/>
        <p:cNvGrpSpPr/>
        <p:nvPr/>
      </p:nvGrpSpPr>
      <p:grpSpPr>
        <a:xfrm>
          <a:off x="0" y="0"/>
          <a:ext cx="0" cy="0"/>
          <a:chOff x="0" y="0"/>
          <a:chExt cx="0" cy="0"/>
        </a:xfrm>
      </p:grpSpPr>
      <p:sp>
        <p:nvSpPr>
          <p:cNvPr id="556" name="Google Shape;556;p63"/>
          <p:cNvSpPr txBox="1">
            <a:spLocks noGrp="1"/>
          </p:cNvSpPr>
          <p:nvPr>
            <p:ph type="subTitle" idx="1"/>
          </p:nvPr>
        </p:nvSpPr>
        <p:spPr>
          <a:xfrm>
            <a:off x="457200" y="713932"/>
            <a:ext cx="3311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sp>
        <p:nvSpPr>
          <p:cNvPr id="557" name="Google Shape;557;p63"/>
          <p:cNvSpPr txBox="1">
            <a:spLocks noGrp="1"/>
          </p:cNvSpPr>
          <p:nvPr>
            <p:ph type="title"/>
          </p:nvPr>
        </p:nvSpPr>
        <p:spPr>
          <a:xfrm>
            <a:off x="457200" y="1048160"/>
            <a:ext cx="5445600" cy="82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1800"/>
              <a:buNone/>
              <a:defRPr sz="24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pic>
        <p:nvPicPr>
          <p:cNvPr id="558" name="Google Shape;558;p63"/>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559" name="Google Shape;559;p63"/>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
        <p:nvSpPr>
          <p:cNvPr id="560" name="Google Shape;560;p63"/>
          <p:cNvSpPr/>
          <p:nvPr/>
        </p:nvSpPr>
        <p:spPr>
          <a:xfrm>
            <a:off x="463500" y="2325251"/>
            <a:ext cx="3767600" cy="365200"/>
          </a:xfrm>
          <a:prstGeom prst="rect">
            <a:avLst/>
          </a:prstGeom>
          <a:solidFill>
            <a:srgbClr val="00F5F3"/>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561" name="Google Shape;561;p63"/>
          <p:cNvSpPr/>
          <p:nvPr/>
        </p:nvSpPr>
        <p:spPr>
          <a:xfrm>
            <a:off x="4224677" y="2325251"/>
            <a:ext cx="3767600" cy="365200"/>
          </a:xfrm>
          <a:prstGeom prst="rect">
            <a:avLst/>
          </a:prstGeom>
          <a:solidFill>
            <a:srgbClr val="72C9CA"/>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562" name="Google Shape;562;p63"/>
          <p:cNvSpPr/>
          <p:nvPr/>
        </p:nvSpPr>
        <p:spPr>
          <a:xfrm>
            <a:off x="7984851" y="2325251"/>
            <a:ext cx="3767600" cy="365200"/>
          </a:xfrm>
          <a:prstGeom prst="rect">
            <a:avLst/>
          </a:prstGeom>
          <a:solidFill>
            <a:srgbClr val="008099"/>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563" name="Google Shape;563;p63"/>
          <p:cNvSpPr txBox="1">
            <a:spLocks noGrp="1"/>
          </p:cNvSpPr>
          <p:nvPr>
            <p:ph type="subTitle" idx="2"/>
          </p:nvPr>
        </p:nvSpPr>
        <p:spPr>
          <a:xfrm>
            <a:off x="4423700" y="2325251"/>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564" name="Google Shape;564;p63"/>
          <p:cNvSpPr txBox="1">
            <a:spLocks noGrp="1"/>
          </p:cNvSpPr>
          <p:nvPr>
            <p:ph type="subTitle" idx="3"/>
          </p:nvPr>
        </p:nvSpPr>
        <p:spPr>
          <a:xfrm>
            <a:off x="4423700" y="291237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565" name="Google Shape;565;p63"/>
          <p:cNvSpPr txBox="1">
            <a:spLocks noGrp="1"/>
          </p:cNvSpPr>
          <p:nvPr>
            <p:ph type="subTitle" idx="4"/>
          </p:nvPr>
        </p:nvSpPr>
        <p:spPr>
          <a:xfrm>
            <a:off x="594360" y="2325251"/>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566" name="Google Shape;566;p63"/>
          <p:cNvSpPr txBox="1">
            <a:spLocks noGrp="1"/>
          </p:cNvSpPr>
          <p:nvPr>
            <p:ph type="subTitle" idx="5"/>
          </p:nvPr>
        </p:nvSpPr>
        <p:spPr>
          <a:xfrm>
            <a:off x="594360" y="291237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567" name="Google Shape;567;p63"/>
          <p:cNvSpPr txBox="1">
            <a:spLocks noGrp="1"/>
          </p:cNvSpPr>
          <p:nvPr>
            <p:ph type="subTitle" idx="6"/>
          </p:nvPr>
        </p:nvSpPr>
        <p:spPr>
          <a:xfrm>
            <a:off x="8110441" y="2325251"/>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568" name="Google Shape;568;p63"/>
          <p:cNvSpPr txBox="1">
            <a:spLocks noGrp="1"/>
          </p:cNvSpPr>
          <p:nvPr>
            <p:ph type="subTitle" idx="7"/>
          </p:nvPr>
        </p:nvSpPr>
        <p:spPr>
          <a:xfrm>
            <a:off x="8110728" y="291237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147927258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matchingName="41_Timeline Option 1 | 3 Columns | 3 Line Title">
  <p:cSld name="41_Timeline Option 1 | 3 Columns | 3 Line Title">
    <p:spTree>
      <p:nvGrpSpPr>
        <p:cNvPr id="1" name="Shape 569"/>
        <p:cNvGrpSpPr/>
        <p:nvPr/>
      </p:nvGrpSpPr>
      <p:grpSpPr>
        <a:xfrm>
          <a:off x="0" y="0"/>
          <a:ext cx="0" cy="0"/>
          <a:chOff x="0" y="0"/>
          <a:chExt cx="0" cy="0"/>
        </a:xfrm>
      </p:grpSpPr>
      <p:sp>
        <p:nvSpPr>
          <p:cNvPr id="570" name="Google Shape;570;p64"/>
          <p:cNvSpPr txBox="1">
            <a:spLocks noGrp="1"/>
          </p:cNvSpPr>
          <p:nvPr>
            <p:ph type="subTitle" idx="1"/>
          </p:nvPr>
        </p:nvSpPr>
        <p:spPr>
          <a:xfrm>
            <a:off x="457200" y="713932"/>
            <a:ext cx="3311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sp>
        <p:nvSpPr>
          <p:cNvPr id="571" name="Google Shape;571;p64"/>
          <p:cNvSpPr txBox="1">
            <a:spLocks noGrp="1"/>
          </p:cNvSpPr>
          <p:nvPr>
            <p:ph type="title"/>
          </p:nvPr>
        </p:nvSpPr>
        <p:spPr>
          <a:xfrm>
            <a:off x="457200" y="1048160"/>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1800"/>
              <a:buNone/>
              <a:defRPr sz="24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pic>
        <p:nvPicPr>
          <p:cNvPr id="572" name="Google Shape;572;p64"/>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573" name="Google Shape;573;p64"/>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
        <p:nvSpPr>
          <p:cNvPr id="574" name="Google Shape;574;p64"/>
          <p:cNvSpPr/>
          <p:nvPr/>
        </p:nvSpPr>
        <p:spPr>
          <a:xfrm>
            <a:off x="463500" y="2755151"/>
            <a:ext cx="3767600" cy="365200"/>
          </a:xfrm>
          <a:prstGeom prst="rect">
            <a:avLst/>
          </a:prstGeom>
          <a:solidFill>
            <a:srgbClr val="00F5F3"/>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575" name="Google Shape;575;p64"/>
          <p:cNvSpPr/>
          <p:nvPr/>
        </p:nvSpPr>
        <p:spPr>
          <a:xfrm>
            <a:off x="4224677" y="2755151"/>
            <a:ext cx="3767600" cy="365200"/>
          </a:xfrm>
          <a:prstGeom prst="rect">
            <a:avLst/>
          </a:prstGeom>
          <a:solidFill>
            <a:srgbClr val="72C9CA"/>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576" name="Google Shape;576;p64"/>
          <p:cNvSpPr/>
          <p:nvPr/>
        </p:nvSpPr>
        <p:spPr>
          <a:xfrm>
            <a:off x="7984851" y="2755151"/>
            <a:ext cx="3767600" cy="365200"/>
          </a:xfrm>
          <a:prstGeom prst="rect">
            <a:avLst/>
          </a:prstGeom>
          <a:solidFill>
            <a:srgbClr val="008099"/>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577" name="Google Shape;577;p64"/>
          <p:cNvSpPr txBox="1">
            <a:spLocks noGrp="1"/>
          </p:cNvSpPr>
          <p:nvPr>
            <p:ph type="subTitle" idx="2"/>
          </p:nvPr>
        </p:nvSpPr>
        <p:spPr>
          <a:xfrm>
            <a:off x="4386575" y="2755151"/>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578" name="Google Shape;578;p64"/>
          <p:cNvSpPr txBox="1">
            <a:spLocks noGrp="1"/>
          </p:cNvSpPr>
          <p:nvPr>
            <p:ph type="subTitle" idx="3"/>
          </p:nvPr>
        </p:nvSpPr>
        <p:spPr>
          <a:xfrm>
            <a:off x="4389120" y="334227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579" name="Google Shape;579;p64"/>
          <p:cNvSpPr txBox="1">
            <a:spLocks noGrp="1"/>
          </p:cNvSpPr>
          <p:nvPr>
            <p:ph type="subTitle" idx="4"/>
          </p:nvPr>
        </p:nvSpPr>
        <p:spPr>
          <a:xfrm>
            <a:off x="594360" y="2755151"/>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580" name="Google Shape;580;p64"/>
          <p:cNvSpPr txBox="1">
            <a:spLocks noGrp="1"/>
          </p:cNvSpPr>
          <p:nvPr>
            <p:ph type="subTitle" idx="5"/>
          </p:nvPr>
        </p:nvSpPr>
        <p:spPr>
          <a:xfrm>
            <a:off x="594360" y="334227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581" name="Google Shape;581;p64"/>
          <p:cNvSpPr txBox="1">
            <a:spLocks noGrp="1"/>
          </p:cNvSpPr>
          <p:nvPr>
            <p:ph type="subTitle" idx="6"/>
          </p:nvPr>
        </p:nvSpPr>
        <p:spPr>
          <a:xfrm>
            <a:off x="8110441" y="2755151"/>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582" name="Google Shape;582;p64"/>
          <p:cNvSpPr txBox="1">
            <a:spLocks noGrp="1"/>
          </p:cNvSpPr>
          <p:nvPr>
            <p:ph type="subTitle" idx="7"/>
          </p:nvPr>
        </p:nvSpPr>
        <p:spPr>
          <a:xfrm>
            <a:off x="8110728" y="334227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2560059370"/>
      </p:ext>
    </p:extLst>
  </p:cSld>
  <p:clrMapOvr>
    <a:masterClrMapping/>
  </p:clrMapOvr>
  <p:extLst>
    <p:ext uri="{DCECCB84-F9BA-43D5-87BE-67443E8EF086}">
      <p15:sldGuideLst xmlns:p15="http://schemas.microsoft.com/office/powerpoint/2012/main">
        <p15:guide id="1" pos="1999">
          <p15:clr>
            <a:srgbClr val="E46962"/>
          </p15:clr>
        </p15:guide>
        <p15:guide id="2" pos="3776">
          <p15:clr>
            <a:srgbClr val="E46962"/>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matchingName="42_Timeline Option 1 | 4 Columns | 1 Line Title">
  <p:cSld name="42_Timeline Option 1 | 4 Columns | 1 Line Title">
    <p:spTree>
      <p:nvGrpSpPr>
        <p:cNvPr id="1" name="Shape 583"/>
        <p:cNvGrpSpPr/>
        <p:nvPr/>
      </p:nvGrpSpPr>
      <p:grpSpPr>
        <a:xfrm>
          <a:off x="0" y="0"/>
          <a:ext cx="0" cy="0"/>
          <a:chOff x="0" y="0"/>
          <a:chExt cx="0" cy="0"/>
        </a:xfrm>
      </p:grpSpPr>
      <p:sp>
        <p:nvSpPr>
          <p:cNvPr id="584" name="Google Shape;584;p65"/>
          <p:cNvSpPr/>
          <p:nvPr/>
        </p:nvSpPr>
        <p:spPr>
          <a:xfrm>
            <a:off x="463500" y="2059500"/>
            <a:ext cx="2825600" cy="365200"/>
          </a:xfrm>
          <a:prstGeom prst="rect">
            <a:avLst/>
          </a:prstGeom>
          <a:solidFill>
            <a:srgbClr val="00F5F3"/>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585" name="Google Shape;585;p65"/>
          <p:cNvSpPr/>
          <p:nvPr/>
        </p:nvSpPr>
        <p:spPr>
          <a:xfrm>
            <a:off x="3288908" y="2059500"/>
            <a:ext cx="2825600" cy="365200"/>
          </a:xfrm>
          <a:prstGeom prst="rect">
            <a:avLst/>
          </a:prstGeom>
          <a:solidFill>
            <a:srgbClr val="72C9CA"/>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586" name="Google Shape;586;p65"/>
          <p:cNvSpPr/>
          <p:nvPr/>
        </p:nvSpPr>
        <p:spPr>
          <a:xfrm>
            <a:off x="6117000" y="2059500"/>
            <a:ext cx="2825600" cy="365200"/>
          </a:xfrm>
          <a:prstGeom prst="rect">
            <a:avLst/>
          </a:prstGeom>
          <a:solidFill>
            <a:srgbClr val="008099"/>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587" name="Google Shape;587;p65"/>
          <p:cNvSpPr/>
          <p:nvPr/>
        </p:nvSpPr>
        <p:spPr>
          <a:xfrm>
            <a:off x="8932723" y="2059500"/>
            <a:ext cx="2825600" cy="365200"/>
          </a:xfrm>
          <a:prstGeom prst="rect">
            <a:avLst/>
          </a:prstGeom>
          <a:solidFill>
            <a:srgbClr val="00344D"/>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588" name="Google Shape;588;p65"/>
          <p:cNvSpPr txBox="1">
            <a:spLocks noGrp="1"/>
          </p:cNvSpPr>
          <p:nvPr>
            <p:ph type="subTitle" idx="1"/>
          </p:nvPr>
        </p:nvSpPr>
        <p:spPr>
          <a:xfrm>
            <a:off x="457200" y="713932"/>
            <a:ext cx="3311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sp>
        <p:nvSpPr>
          <p:cNvPr id="589" name="Google Shape;589;p65"/>
          <p:cNvSpPr txBox="1">
            <a:spLocks noGrp="1"/>
          </p:cNvSpPr>
          <p:nvPr>
            <p:ph type="title"/>
          </p:nvPr>
        </p:nvSpPr>
        <p:spPr>
          <a:xfrm>
            <a:off x="457200" y="1048160"/>
            <a:ext cx="5445600" cy="443198"/>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800"/>
              <a:buNone/>
              <a:defRPr sz="24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pic>
        <p:nvPicPr>
          <p:cNvPr id="590" name="Google Shape;590;p65"/>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591" name="Google Shape;591;p65"/>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
        <p:nvSpPr>
          <p:cNvPr id="592" name="Google Shape;592;p65"/>
          <p:cNvSpPr txBox="1">
            <a:spLocks noGrp="1"/>
          </p:cNvSpPr>
          <p:nvPr>
            <p:ph type="subTitle" idx="2"/>
          </p:nvPr>
        </p:nvSpPr>
        <p:spPr>
          <a:xfrm>
            <a:off x="594331" y="2059500"/>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593" name="Google Shape;593;p65"/>
          <p:cNvSpPr txBox="1">
            <a:spLocks noGrp="1"/>
          </p:cNvSpPr>
          <p:nvPr>
            <p:ph type="subTitle" idx="3"/>
          </p:nvPr>
        </p:nvSpPr>
        <p:spPr>
          <a:xfrm>
            <a:off x="594331" y="264662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594" name="Google Shape;594;p65"/>
          <p:cNvSpPr txBox="1">
            <a:spLocks noGrp="1"/>
          </p:cNvSpPr>
          <p:nvPr>
            <p:ph type="subTitle" idx="4"/>
          </p:nvPr>
        </p:nvSpPr>
        <p:spPr>
          <a:xfrm>
            <a:off x="3505352" y="2059500"/>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595" name="Google Shape;595;p65"/>
          <p:cNvSpPr txBox="1">
            <a:spLocks noGrp="1"/>
          </p:cNvSpPr>
          <p:nvPr>
            <p:ph type="subTitle" idx="5"/>
          </p:nvPr>
        </p:nvSpPr>
        <p:spPr>
          <a:xfrm>
            <a:off x="3502152" y="264662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596" name="Google Shape;596;p65"/>
          <p:cNvSpPr txBox="1">
            <a:spLocks noGrp="1"/>
          </p:cNvSpPr>
          <p:nvPr>
            <p:ph type="subTitle" idx="6"/>
          </p:nvPr>
        </p:nvSpPr>
        <p:spPr>
          <a:xfrm>
            <a:off x="6259599" y="2063400"/>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597" name="Google Shape;597;p65"/>
          <p:cNvSpPr txBox="1">
            <a:spLocks noGrp="1"/>
          </p:cNvSpPr>
          <p:nvPr>
            <p:ph type="subTitle" idx="7"/>
          </p:nvPr>
        </p:nvSpPr>
        <p:spPr>
          <a:xfrm>
            <a:off x="6263640" y="264662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598" name="Google Shape;598;p65"/>
          <p:cNvSpPr txBox="1">
            <a:spLocks noGrp="1"/>
          </p:cNvSpPr>
          <p:nvPr>
            <p:ph type="subTitle" idx="8"/>
          </p:nvPr>
        </p:nvSpPr>
        <p:spPr>
          <a:xfrm>
            <a:off x="9098799" y="264662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599" name="Google Shape;599;p65"/>
          <p:cNvSpPr txBox="1">
            <a:spLocks noGrp="1"/>
          </p:cNvSpPr>
          <p:nvPr>
            <p:ph type="subTitle" idx="9"/>
          </p:nvPr>
        </p:nvSpPr>
        <p:spPr>
          <a:xfrm>
            <a:off x="9098799" y="2059500"/>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Tree>
    <p:extLst>
      <p:ext uri="{BB962C8B-B14F-4D97-AF65-F5344CB8AC3E}">
        <p14:creationId xmlns:p14="http://schemas.microsoft.com/office/powerpoint/2010/main" val="225698516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matchingName="43_Timeline Option 1 | 4 Columns | 2 Line Title">
  <p:cSld name="43_Timeline Option 1 | 4 Columns | 2 Line Title">
    <p:spTree>
      <p:nvGrpSpPr>
        <p:cNvPr id="1" name="Shape 600"/>
        <p:cNvGrpSpPr/>
        <p:nvPr/>
      </p:nvGrpSpPr>
      <p:grpSpPr>
        <a:xfrm>
          <a:off x="0" y="0"/>
          <a:ext cx="0" cy="0"/>
          <a:chOff x="0" y="0"/>
          <a:chExt cx="0" cy="0"/>
        </a:xfrm>
      </p:grpSpPr>
      <p:sp>
        <p:nvSpPr>
          <p:cNvPr id="601" name="Google Shape;601;p66"/>
          <p:cNvSpPr txBox="1">
            <a:spLocks noGrp="1"/>
          </p:cNvSpPr>
          <p:nvPr>
            <p:ph type="subTitle" idx="1"/>
          </p:nvPr>
        </p:nvSpPr>
        <p:spPr>
          <a:xfrm>
            <a:off x="457200" y="713932"/>
            <a:ext cx="3311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sp>
        <p:nvSpPr>
          <p:cNvPr id="602" name="Google Shape;602;p66"/>
          <p:cNvSpPr txBox="1">
            <a:spLocks noGrp="1"/>
          </p:cNvSpPr>
          <p:nvPr>
            <p:ph type="title"/>
          </p:nvPr>
        </p:nvSpPr>
        <p:spPr>
          <a:xfrm>
            <a:off x="457200" y="1048160"/>
            <a:ext cx="5445600" cy="82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1800"/>
              <a:buNone/>
              <a:defRPr sz="24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pic>
        <p:nvPicPr>
          <p:cNvPr id="603" name="Google Shape;603;p66"/>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604" name="Google Shape;604;p66"/>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
        <p:nvSpPr>
          <p:cNvPr id="605" name="Google Shape;605;p66"/>
          <p:cNvSpPr/>
          <p:nvPr/>
        </p:nvSpPr>
        <p:spPr>
          <a:xfrm>
            <a:off x="463500" y="2330351"/>
            <a:ext cx="2825600" cy="365200"/>
          </a:xfrm>
          <a:prstGeom prst="rect">
            <a:avLst/>
          </a:prstGeom>
          <a:solidFill>
            <a:srgbClr val="00F5F3"/>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606" name="Google Shape;606;p66"/>
          <p:cNvSpPr/>
          <p:nvPr/>
        </p:nvSpPr>
        <p:spPr>
          <a:xfrm>
            <a:off x="3288908" y="2330351"/>
            <a:ext cx="2825600" cy="365200"/>
          </a:xfrm>
          <a:prstGeom prst="rect">
            <a:avLst/>
          </a:prstGeom>
          <a:solidFill>
            <a:srgbClr val="72C9CA"/>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607" name="Google Shape;607;p66"/>
          <p:cNvSpPr/>
          <p:nvPr/>
        </p:nvSpPr>
        <p:spPr>
          <a:xfrm>
            <a:off x="6117012" y="2330351"/>
            <a:ext cx="2825600" cy="365200"/>
          </a:xfrm>
          <a:prstGeom prst="rect">
            <a:avLst/>
          </a:prstGeom>
          <a:solidFill>
            <a:srgbClr val="008099"/>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608" name="Google Shape;608;p66"/>
          <p:cNvSpPr/>
          <p:nvPr/>
        </p:nvSpPr>
        <p:spPr>
          <a:xfrm>
            <a:off x="8932723" y="2330351"/>
            <a:ext cx="2825600" cy="365200"/>
          </a:xfrm>
          <a:prstGeom prst="rect">
            <a:avLst/>
          </a:prstGeom>
          <a:solidFill>
            <a:srgbClr val="00344D"/>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609" name="Google Shape;609;p66"/>
          <p:cNvSpPr txBox="1">
            <a:spLocks noGrp="1"/>
          </p:cNvSpPr>
          <p:nvPr>
            <p:ph type="subTitle" idx="2"/>
          </p:nvPr>
        </p:nvSpPr>
        <p:spPr>
          <a:xfrm>
            <a:off x="3475797" y="2330351"/>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610" name="Google Shape;610;p66"/>
          <p:cNvSpPr txBox="1">
            <a:spLocks noGrp="1"/>
          </p:cNvSpPr>
          <p:nvPr>
            <p:ph type="subTitle" idx="3"/>
          </p:nvPr>
        </p:nvSpPr>
        <p:spPr>
          <a:xfrm>
            <a:off x="3475797" y="291747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611" name="Google Shape;611;p66"/>
          <p:cNvSpPr txBox="1">
            <a:spLocks noGrp="1"/>
          </p:cNvSpPr>
          <p:nvPr>
            <p:ph type="subTitle" idx="4"/>
          </p:nvPr>
        </p:nvSpPr>
        <p:spPr>
          <a:xfrm>
            <a:off x="594360" y="2330351"/>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612" name="Google Shape;612;p66"/>
          <p:cNvSpPr txBox="1">
            <a:spLocks noGrp="1"/>
          </p:cNvSpPr>
          <p:nvPr>
            <p:ph type="subTitle" idx="5"/>
          </p:nvPr>
        </p:nvSpPr>
        <p:spPr>
          <a:xfrm>
            <a:off x="594360" y="291747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613" name="Google Shape;613;p66"/>
          <p:cNvSpPr txBox="1">
            <a:spLocks noGrp="1"/>
          </p:cNvSpPr>
          <p:nvPr>
            <p:ph type="subTitle" idx="6"/>
          </p:nvPr>
        </p:nvSpPr>
        <p:spPr>
          <a:xfrm>
            <a:off x="6276159" y="2330351"/>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614" name="Google Shape;614;p66"/>
          <p:cNvSpPr txBox="1">
            <a:spLocks noGrp="1"/>
          </p:cNvSpPr>
          <p:nvPr>
            <p:ph type="subTitle" idx="7"/>
          </p:nvPr>
        </p:nvSpPr>
        <p:spPr>
          <a:xfrm>
            <a:off x="6276159" y="291747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615" name="Google Shape;615;p66"/>
          <p:cNvSpPr txBox="1">
            <a:spLocks noGrp="1"/>
          </p:cNvSpPr>
          <p:nvPr>
            <p:ph type="subTitle" idx="8"/>
          </p:nvPr>
        </p:nvSpPr>
        <p:spPr>
          <a:xfrm>
            <a:off x="9083131" y="2330351"/>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616" name="Google Shape;616;p66"/>
          <p:cNvSpPr txBox="1">
            <a:spLocks noGrp="1"/>
          </p:cNvSpPr>
          <p:nvPr>
            <p:ph type="subTitle" idx="9"/>
          </p:nvPr>
        </p:nvSpPr>
        <p:spPr>
          <a:xfrm>
            <a:off x="9083131" y="291747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121642228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matchingName="44_Timeline Option 1 | 4 Columns | 3 Line Title">
  <p:cSld name="44_Timeline Option 1 | 4 Columns | 3 Line Title">
    <p:spTree>
      <p:nvGrpSpPr>
        <p:cNvPr id="1" name="Shape 617"/>
        <p:cNvGrpSpPr/>
        <p:nvPr/>
      </p:nvGrpSpPr>
      <p:grpSpPr>
        <a:xfrm>
          <a:off x="0" y="0"/>
          <a:ext cx="0" cy="0"/>
          <a:chOff x="0" y="0"/>
          <a:chExt cx="0" cy="0"/>
        </a:xfrm>
      </p:grpSpPr>
      <p:sp>
        <p:nvSpPr>
          <p:cNvPr id="618" name="Google Shape;618;p67"/>
          <p:cNvSpPr txBox="1">
            <a:spLocks noGrp="1"/>
          </p:cNvSpPr>
          <p:nvPr>
            <p:ph type="subTitle" idx="1"/>
          </p:nvPr>
        </p:nvSpPr>
        <p:spPr>
          <a:xfrm>
            <a:off x="457200" y="713932"/>
            <a:ext cx="3311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sp>
        <p:nvSpPr>
          <p:cNvPr id="619" name="Google Shape;619;p67"/>
          <p:cNvSpPr txBox="1">
            <a:spLocks noGrp="1"/>
          </p:cNvSpPr>
          <p:nvPr>
            <p:ph type="title"/>
          </p:nvPr>
        </p:nvSpPr>
        <p:spPr>
          <a:xfrm>
            <a:off x="457200" y="1048160"/>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1800"/>
              <a:buNone/>
              <a:defRPr sz="24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pic>
        <p:nvPicPr>
          <p:cNvPr id="620" name="Google Shape;620;p67"/>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621" name="Google Shape;621;p67"/>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
        <p:nvSpPr>
          <p:cNvPr id="622" name="Google Shape;622;p67"/>
          <p:cNvSpPr/>
          <p:nvPr/>
        </p:nvSpPr>
        <p:spPr>
          <a:xfrm>
            <a:off x="463500" y="2755151"/>
            <a:ext cx="2825600" cy="365200"/>
          </a:xfrm>
          <a:prstGeom prst="rect">
            <a:avLst/>
          </a:prstGeom>
          <a:solidFill>
            <a:srgbClr val="00F5F3"/>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623" name="Google Shape;623;p67"/>
          <p:cNvSpPr/>
          <p:nvPr/>
        </p:nvSpPr>
        <p:spPr>
          <a:xfrm>
            <a:off x="3288908" y="2755151"/>
            <a:ext cx="2825600" cy="365200"/>
          </a:xfrm>
          <a:prstGeom prst="rect">
            <a:avLst/>
          </a:prstGeom>
          <a:solidFill>
            <a:srgbClr val="72C9CA"/>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624" name="Google Shape;624;p67"/>
          <p:cNvSpPr/>
          <p:nvPr/>
        </p:nvSpPr>
        <p:spPr>
          <a:xfrm>
            <a:off x="6117012" y="2755151"/>
            <a:ext cx="2825600" cy="365200"/>
          </a:xfrm>
          <a:prstGeom prst="rect">
            <a:avLst/>
          </a:prstGeom>
          <a:solidFill>
            <a:srgbClr val="008099"/>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625" name="Google Shape;625;p67"/>
          <p:cNvSpPr/>
          <p:nvPr/>
        </p:nvSpPr>
        <p:spPr>
          <a:xfrm>
            <a:off x="8932723" y="2755151"/>
            <a:ext cx="2825600" cy="365200"/>
          </a:xfrm>
          <a:prstGeom prst="rect">
            <a:avLst/>
          </a:prstGeom>
          <a:solidFill>
            <a:srgbClr val="00344D"/>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626" name="Google Shape;626;p67"/>
          <p:cNvSpPr txBox="1">
            <a:spLocks noGrp="1"/>
          </p:cNvSpPr>
          <p:nvPr>
            <p:ph type="subTitle" idx="2"/>
          </p:nvPr>
        </p:nvSpPr>
        <p:spPr>
          <a:xfrm>
            <a:off x="3475797" y="2755151"/>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627" name="Google Shape;627;p67"/>
          <p:cNvSpPr txBox="1">
            <a:spLocks noGrp="1"/>
          </p:cNvSpPr>
          <p:nvPr>
            <p:ph type="subTitle" idx="3"/>
          </p:nvPr>
        </p:nvSpPr>
        <p:spPr>
          <a:xfrm>
            <a:off x="3475797" y="334227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628" name="Google Shape;628;p67"/>
          <p:cNvSpPr txBox="1">
            <a:spLocks noGrp="1"/>
          </p:cNvSpPr>
          <p:nvPr>
            <p:ph type="subTitle" idx="4"/>
          </p:nvPr>
        </p:nvSpPr>
        <p:spPr>
          <a:xfrm>
            <a:off x="594360" y="2755151"/>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629" name="Google Shape;629;p67"/>
          <p:cNvSpPr txBox="1">
            <a:spLocks noGrp="1"/>
          </p:cNvSpPr>
          <p:nvPr>
            <p:ph type="subTitle" idx="5"/>
          </p:nvPr>
        </p:nvSpPr>
        <p:spPr>
          <a:xfrm>
            <a:off x="594360" y="334227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630" name="Google Shape;630;p67"/>
          <p:cNvSpPr txBox="1">
            <a:spLocks noGrp="1"/>
          </p:cNvSpPr>
          <p:nvPr>
            <p:ph type="subTitle" idx="6"/>
          </p:nvPr>
        </p:nvSpPr>
        <p:spPr>
          <a:xfrm>
            <a:off x="6276159" y="2755151"/>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631" name="Google Shape;631;p67"/>
          <p:cNvSpPr txBox="1">
            <a:spLocks noGrp="1"/>
          </p:cNvSpPr>
          <p:nvPr>
            <p:ph type="subTitle" idx="7"/>
          </p:nvPr>
        </p:nvSpPr>
        <p:spPr>
          <a:xfrm>
            <a:off x="6276159" y="334227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632" name="Google Shape;632;p67"/>
          <p:cNvSpPr txBox="1">
            <a:spLocks noGrp="1"/>
          </p:cNvSpPr>
          <p:nvPr>
            <p:ph type="subTitle" idx="8"/>
          </p:nvPr>
        </p:nvSpPr>
        <p:spPr>
          <a:xfrm>
            <a:off x="9083131" y="2755151"/>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633" name="Google Shape;633;p67"/>
          <p:cNvSpPr txBox="1">
            <a:spLocks noGrp="1"/>
          </p:cNvSpPr>
          <p:nvPr>
            <p:ph type="subTitle" idx="9"/>
          </p:nvPr>
        </p:nvSpPr>
        <p:spPr>
          <a:xfrm>
            <a:off x="9083131" y="334227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428900925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matchingName="45_Timeline Option 2 | 3 Columns | 1 Line Title">
  <p:cSld name="45_Timeline Option 2 | 3 Columns | 1 Line Title">
    <p:spTree>
      <p:nvGrpSpPr>
        <p:cNvPr id="1" name="Shape 634"/>
        <p:cNvGrpSpPr/>
        <p:nvPr/>
      </p:nvGrpSpPr>
      <p:grpSpPr>
        <a:xfrm>
          <a:off x="0" y="0"/>
          <a:ext cx="0" cy="0"/>
          <a:chOff x="0" y="0"/>
          <a:chExt cx="0" cy="0"/>
        </a:xfrm>
      </p:grpSpPr>
      <p:sp>
        <p:nvSpPr>
          <p:cNvPr id="635" name="Google Shape;635;p68"/>
          <p:cNvSpPr/>
          <p:nvPr/>
        </p:nvSpPr>
        <p:spPr>
          <a:xfrm>
            <a:off x="7753475" y="2059200"/>
            <a:ext cx="4019600" cy="365600"/>
          </a:xfrm>
          <a:prstGeom prst="homePlate">
            <a:avLst>
              <a:gd name="adj" fmla="val 50000"/>
            </a:avLst>
          </a:prstGeom>
          <a:solidFill>
            <a:srgbClr val="008099"/>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636" name="Google Shape;636;p68"/>
          <p:cNvSpPr/>
          <p:nvPr/>
        </p:nvSpPr>
        <p:spPr>
          <a:xfrm>
            <a:off x="4037912" y="2059200"/>
            <a:ext cx="4019600" cy="365600"/>
          </a:xfrm>
          <a:prstGeom prst="homePlate">
            <a:avLst>
              <a:gd name="adj" fmla="val 50000"/>
            </a:avLst>
          </a:prstGeom>
          <a:solidFill>
            <a:srgbClr val="72C9CA"/>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637" name="Google Shape;637;p68"/>
          <p:cNvSpPr/>
          <p:nvPr/>
        </p:nvSpPr>
        <p:spPr>
          <a:xfrm>
            <a:off x="464551" y="2059200"/>
            <a:ext cx="3858800" cy="365600"/>
          </a:xfrm>
          <a:prstGeom prst="homePlate">
            <a:avLst>
              <a:gd name="adj" fmla="val 50000"/>
            </a:avLst>
          </a:prstGeom>
          <a:solidFill>
            <a:srgbClr val="00F5F3"/>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638" name="Google Shape;638;p68"/>
          <p:cNvSpPr txBox="1">
            <a:spLocks noGrp="1"/>
          </p:cNvSpPr>
          <p:nvPr>
            <p:ph type="subTitle" idx="1"/>
          </p:nvPr>
        </p:nvSpPr>
        <p:spPr>
          <a:xfrm>
            <a:off x="457200" y="713932"/>
            <a:ext cx="3311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sp>
        <p:nvSpPr>
          <p:cNvPr id="639" name="Google Shape;639;p68"/>
          <p:cNvSpPr txBox="1">
            <a:spLocks noGrp="1"/>
          </p:cNvSpPr>
          <p:nvPr>
            <p:ph type="title"/>
          </p:nvPr>
        </p:nvSpPr>
        <p:spPr>
          <a:xfrm>
            <a:off x="457200" y="1048160"/>
            <a:ext cx="5445600" cy="443198"/>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800"/>
              <a:buNone/>
              <a:defRPr sz="24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pic>
        <p:nvPicPr>
          <p:cNvPr id="640" name="Google Shape;640;p68"/>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641" name="Google Shape;641;p68"/>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
        <p:nvSpPr>
          <p:cNvPr id="642" name="Google Shape;642;p68"/>
          <p:cNvSpPr txBox="1">
            <a:spLocks noGrp="1"/>
          </p:cNvSpPr>
          <p:nvPr>
            <p:ph type="subTitle" idx="2"/>
          </p:nvPr>
        </p:nvSpPr>
        <p:spPr>
          <a:xfrm>
            <a:off x="4386575" y="2059500"/>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643" name="Google Shape;643;p68"/>
          <p:cNvSpPr txBox="1">
            <a:spLocks noGrp="1"/>
          </p:cNvSpPr>
          <p:nvPr>
            <p:ph type="subTitle" idx="3"/>
          </p:nvPr>
        </p:nvSpPr>
        <p:spPr>
          <a:xfrm>
            <a:off x="4386575" y="264662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644" name="Google Shape;644;p68"/>
          <p:cNvSpPr txBox="1">
            <a:spLocks noGrp="1"/>
          </p:cNvSpPr>
          <p:nvPr>
            <p:ph type="subTitle" idx="4"/>
          </p:nvPr>
        </p:nvSpPr>
        <p:spPr>
          <a:xfrm>
            <a:off x="594360" y="2059500"/>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645" name="Google Shape;645;p68"/>
          <p:cNvSpPr txBox="1">
            <a:spLocks noGrp="1"/>
          </p:cNvSpPr>
          <p:nvPr>
            <p:ph type="subTitle" idx="5"/>
          </p:nvPr>
        </p:nvSpPr>
        <p:spPr>
          <a:xfrm>
            <a:off x="594360" y="264662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646" name="Google Shape;646;p68"/>
          <p:cNvSpPr txBox="1">
            <a:spLocks noGrp="1"/>
          </p:cNvSpPr>
          <p:nvPr>
            <p:ph type="subTitle" idx="6"/>
          </p:nvPr>
        </p:nvSpPr>
        <p:spPr>
          <a:xfrm>
            <a:off x="8110441" y="2059500"/>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647" name="Google Shape;647;p68"/>
          <p:cNvSpPr txBox="1">
            <a:spLocks noGrp="1"/>
          </p:cNvSpPr>
          <p:nvPr>
            <p:ph type="subTitle" idx="7"/>
          </p:nvPr>
        </p:nvSpPr>
        <p:spPr>
          <a:xfrm>
            <a:off x="8110728" y="264662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1563791873"/>
      </p:ext>
    </p:extLst>
  </p:cSld>
  <p:clrMapOvr>
    <a:masterClrMapping/>
  </p:clrMapOvr>
  <p:extLst>
    <p:ext uri="{DCECCB84-F9BA-43D5-87BE-67443E8EF086}">
      <p15:sldGuideLst xmlns:p15="http://schemas.microsoft.com/office/powerpoint/2012/main">
        <p15:guide id="1" pos="1996">
          <p15:clr>
            <a:srgbClr val="E46962"/>
          </p15:clr>
        </p15:guide>
        <p15:guide id="2" pos="3776">
          <p15:clr>
            <a:srgbClr val="E46962"/>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matchingName="46_Timeline Option 2 | 3 Columns | 2 Line Title">
  <p:cSld name="46_Timeline Option 2 | 3 Columns | 2 Line Title">
    <p:spTree>
      <p:nvGrpSpPr>
        <p:cNvPr id="1" name="Shape 648"/>
        <p:cNvGrpSpPr/>
        <p:nvPr/>
      </p:nvGrpSpPr>
      <p:grpSpPr>
        <a:xfrm>
          <a:off x="0" y="0"/>
          <a:ext cx="0" cy="0"/>
          <a:chOff x="0" y="0"/>
          <a:chExt cx="0" cy="0"/>
        </a:xfrm>
      </p:grpSpPr>
      <p:sp>
        <p:nvSpPr>
          <p:cNvPr id="649" name="Google Shape;649;p69"/>
          <p:cNvSpPr/>
          <p:nvPr/>
        </p:nvSpPr>
        <p:spPr>
          <a:xfrm>
            <a:off x="7753475" y="2324937"/>
            <a:ext cx="3877200" cy="365600"/>
          </a:xfrm>
          <a:prstGeom prst="homePlate">
            <a:avLst>
              <a:gd name="adj" fmla="val 50000"/>
            </a:avLst>
          </a:prstGeom>
          <a:solidFill>
            <a:srgbClr val="008099"/>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650" name="Google Shape;650;p69"/>
          <p:cNvSpPr/>
          <p:nvPr/>
        </p:nvSpPr>
        <p:spPr>
          <a:xfrm>
            <a:off x="4058255" y="2324937"/>
            <a:ext cx="3877200" cy="365600"/>
          </a:xfrm>
          <a:prstGeom prst="homePlate">
            <a:avLst>
              <a:gd name="adj" fmla="val 50000"/>
            </a:avLst>
          </a:prstGeom>
          <a:solidFill>
            <a:srgbClr val="72C9CA"/>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651" name="Google Shape;651;p69"/>
          <p:cNvSpPr/>
          <p:nvPr/>
        </p:nvSpPr>
        <p:spPr>
          <a:xfrm>
            <a:off x="464551" y="2324937"/>
            <a:ext cx="3858800" cy="365600"/>
          </a:xfrm>
          <a:prstGeom prst="homePlate">
            <a:avLst>
              <a:gd name="adj" fmla="val 50000"/>
            </a:avLst>
          </a:prstGeom>
          <a:solidFill>
            <a:srgbClr val="00F5F3"/>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652" name="Google Shape;652;p69"/>
          <p:cNvSpPr txBox="1">
            <a:spLocks noGrp="1"/>
          </p:cNvSpPr>
          <p:nvPr>
            <p:ph type="subTitle" idx="1"/>
          </p:nvPr>
        </p:nvSpPr>
        <p:spPr>
          <a:xfrm>
            <a:off x="457200" y="713932"/>
            <a:ext cx="3311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sp>
        <p:nvSpPr>
          <p:cNvPr id="653" name="Google Shape;653;p69"/>
          <p:cNvSpPr txBox="1">
            <a:spLocks noGrp="1"/>
          </p:cNvSpPr>
          <p:nvPr>
            <p:ph type="title"/>
          </p:nvPr>
        </p:nvSpPr>
        <p:spPr>
          <a:xfrm>
            <a:off x="457200" y="1048160"/>
            <a:ext cx="5445600" cy="82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1800"/>
              <a:buNone/>
              <a:defRPr sz="24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pic>
        <p:nvPicPr>
          <p:cNvPr id="654" name="Google Shape;654;p69"/>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655" name="Google Shape;655;p69"/>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
        <p:nvSpPr>
          <p:cNvPr id="656" name="Google Shape;656;p69"/>
          <p:cNvSpPr txBox="1">
            <a:spLocks noGrp="1"/>
          </p:cNvSpPr>
          <p:nvPr>
            <p:ph type="subTitle" idx="2"/>
          </p:nvPr>
        </p:nvSpPr>
        <p:spPr>
          <a:xfrm>
            <a:off x="4423700" y="291237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657" name="Google Shape;657;p69"/>
          <p:cNvSpPr txBox="1">
            <a:spLocks noGrp="1"/>
          </p:cNvSpPr>
          <p:nvPr>
            <p:ph type="subTitle" idx="3"/>
          </p:nvPr>
        </p:nvSpPr>
        <p:spPr>
          <a:xfrm>
            <a:off x="594360" y="291237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658" name="Google Shape;658;p69"/>
          <p:cNvSpPr txBox="1">
            <a:spLocks noGrp="1"/>
          </p:cNvSpPr>
          <p:nvPr>
            <p:ph type="subTitle" idx="4"/>
          </p:nvPr>
        </p:nvSpPr>
        <p:spPr>
          <a:xfrm>
            <a:off x="8110728" y="291237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659" name="Google Shape;659;p69"/>
          <p:cNvSpPr txBox="1">
            <a:spLocks noGrp="1"/>
          </p:cNvSpPr>
          <p:nvPr>
            <p:ph type="subTitle" idx="5"/>
          </p:nvPr>
        </p:nvSpPr>
        <p:spPr>
          <a:xfrm>
            <a:off x="4423700" y="2325251"/>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660" name="Google Shape;660;p69"/>
          <p:cNvSpPr txBox="1">
            <a:spLocks noGrp="1"/>
          </p:cNvSpPr>
          <p:nvPr>
            <p:ph type="subTitle" idx="6"/>
          </p:nvPr>
        </p:nvSpPr>
        <p:spPr>
          <a:xfrm>
            <a:off x="594360" y="2325251"/>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661" name="Google Shape;661;p69"/>
          <p:cNvSpPr txBox="1">
            <a:spLocks noGrp="1"/>
          </p:cNvSpPr>
          <p:nvPr>
            <p:ph type="subTitle" idx="7"/>
          </p:nvPr>
        </p:nvSpPr>
        <p:spPr>
          <a:xfrm>
            <a:off x="8110441" y="2325251"/>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Tree>
    <p:extLst>
      <p:ext uri="{BB962C8B-B14F-4D97-AF65-F5344CB8AC3E}">
        <p14:creationId xmlns:p14="http://schemas.microsoft.com/office/powerpoint/2010/main" val="99570034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matchingName="47_Timeline Option 2 | 3 Columns | 3 Line Title">
  <p:cSld name="47_Timeline Option 2 | 3 Columns | 3 Line Title">
    <p:spTree>
      <p:nvGrpSpPr>
        <p:cNvPr id="1" name="Shape 662"/>
        <p:cNvGrpSpPr/>
        <p:nvPr/>
      </p:nvGrpSpPr>
      <p:grpSpPr>
        <a:xfrm>
          <a:off x="0" y="0"/>
          <a:ext cx="0" cy="0"/>
          <a:chOff x="0" y="0"/>
          <a:chExt cx="0" cy="0"/>
        </a:xfrm>
      </p:grpSpPr>
      <p:sp>
        <p:nvSpPr>
          <p:cNvPr id="663" name="Google Shape;663;p70"/>
          <p:cNvSpPr txBox="1">
            <a:spLocks noGrp="1"/>
          </p:cNvSpPr>
          <p:nvPr>
            <p:ph type="subTitle" idx="1"/>
          </p:nvPr>
        </p:nvSpPr>
        <p:spPr>
          <a:xfrm>
            <a:off x="457200" y="713932"/>
            <a:ext cx="3311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sp>
        <p:nvSpPr>
          <p:cNvPr id="664" name="Google Shape;664;p70"/>
          <p:cNvSpPr txBox="1">
            <a:spLocks noGrp="1"/>
          </p:cNvSpPr>
          <p:nvPr>
            <p:ph type="title"/>
          </p:nvPr>
        </p:nvSpPr>
        <p:spPr>
          <a:xfrm>
            <a:off x="457200" y="1048160"/>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1800"/>
              <a:buNone/>
              <a:defRPr sz="24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pic>
        <p:nvPicPr>
          <p:cNvPr id="665" name="Google Shape;665;p70"/>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666" name="Google Shape;666;p70"/>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
        <p:nvSpPr>
          <p:cNvPr id="667" name="Google Shape;667;p70"/>
          <p:cNvSpPr/>
          <p:nvPr/>
        </p:nvSpPr>
        <p:spPr>
          <a:xfrm>
            <a:off x="7753475" y="2755137"/>
            <a:ext cx="3877200" cy="365600"/>
          </a:xfrm>
          <a:prstGeom prst="homePlate">
            <a:avLst>
              <a:gd name="adj" fmla="val 50000"/>
            </a:avLst>
          </a:prstGeom>
          <a:solidFill>
            <a:srgbClr val="008099"/>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668" name="Google Shape;668;p70"/>
          <p:cNvSpPr/>
          <p:nvPr/>
        </p:nvSpPr>
        <p:spPr>
          <a:xfrm>
            <a:off x="4058255" y="2755137"/>
            <a:ext cx="3877200" cy="365600"/>
          </a:xfrm>
          <a:prstGeom prst="homePlate">
            <a:avLst>
              <a:gd name="adj" fmla="val 50000"/>
            </a:avLst>
          </a:prstGeom>
          <a:solidFill>
            <a:srgbClr val="72C9CA"/>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669" name="Google Shape;669;p70"/>
          <p:cNvSpPr/>
          <p:nvPr/>
        </p:nvSpPr>
        <p:spPr>
          <a:xfrm>
            <a:off x="464551" y="2755137"/>
            <a:ext cx="3858800" cy="365600"/>
          </a:xfrm>
          <a:prstGeom prst="homePlate">
            <a:avLst>
              <a:gd name="adj" fmla="val 50000"/>
            </a:avLst>
          </a:prstGeom>
          <a:solidFill>
            <a:srgbClr val="00F5F3"/>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670" name="Google Shape;670;p70"/>
          <p:cNvSpPr txBox="1">
            <a:spLocks noGrp="1"/>
          </p:cNvSpPr>
          <p:nvPr>
            <p:ph type="subTitle" idx="2"/>
          </p:nvPr>
        </p:nvSpPr>
        <p:spPr>
          <a:xfrm>
            <a:off x="4386575" y="2755151"/>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671" name="Google Shape;671;p70"/>
          <p:cNvSpPr txBox="1">
            <a:spLocks noGrp="1"/>
          </p:cNvSpPr>
          <p:nvPr>
            <p:ph type="subTitle" idx="3"/>
          </p:nvPr>
        </p:nvSpPr>
        <p:spPr>
          <a:xfrm>
            <a:off x="4386575" y="334227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672" name="Google Shape;672;p70"/>
          <p:cNvSpPr txBox="1">
            <a:spLocks noGrp="1"/>
          </p:cNvSpPr>
          <p:nvPr>
            <p:ph type="subTitle" idx="4"/>
          </p:nvPr>
        </p:nvSpPr>
        <p:spPr>
          <a:xfrm>
            <a:off x="594360" y="2755151"/>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673" name="Google Shape;673;p70"/>
          <p:cNvSpPr txBox="1">
            <a:spLocks noGrp="1"/>
          </p:cNvSpPr>
          <p:nvPr>
            <p:ph type="subTitle" idx="5"/>
          </p:nvPr>
        </p:nvSpPr>
        <p:spPr>
          <a:xfrm>
            <a:off x="594360" y="334227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674" name="Google Shape;674;p70"/>
          <p:cNvSpPr txBox="1">
            <a:spLocks noGrp="1"/>
          </p:cNvSpPr>
          <p:nvPr>
            <p:ph type="subTitle" idx="6"/>
          </p:nvPr>
        </p:nvSpPr>
        <p:spPr>
          <a:xfrm>
            <a:off x="8135197" y="2755151"/>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675" name="Google Shape;675;p70"/>
          <p:cNvSpPr txBox="1">
            <a:spLocks noGrp="1"/>
          </p:cNvSpPr>
          <p:nvPr>
            <p:ph type="subTitle" idx="7"/>
          </p:nvPr>
        </p:nvSpPr>
        <p:spPr>
          <a:xfrm>
            <a:off x="8156847" y="334227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67961819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matchingName="48_Timeline Option 2 | 4 Columns | 1 Line Title">
  <p:cSld name="48_Timeline Option 2 | 4 Columns | 1 Line Title">
    <p:spTree>
      <p:nvGrpSpPr>
        <p:cNvPr id="1" name="Shape 676"/>
        <p:cNvGrpSpPr/>
        <p:nvPr/>
      </p:nvGrpSpPr>
      <p:grpSpPr>
        <a:xfrm>
          <a:off x="0" y="0"/>
          <a:ext cx="0" cy="0"/>
          <a:chOff x="0" y="0"/>
          <a:chExt cx="0" cy="0"/>
        </a:xfrm>
      </p:grpSpPr>
      <p:sp>
        <p:nvSpPr>
          <p:cNvPr id="677" name="Google Shape;677;p71"/>
          <p:cNvSpPr/>
          <p:nvPr/>
        </p:nvSpPr>
        <p:spPr>
          <a:xfrm>
            <a:off x="8819444" y="2059200"/>
            <a:ext cx="2962800" cy="365600"/>
          </a:xfrm>
          <a:prstGeom prst="homePlate">
            <a:avLst>
              <a:gd name="adj" fmla="val 50000"/>
            </a:avLst>
          </a:prstGeom>
          <a:solidFill>
            <a:srgbClr val="00344D"/>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467"/>
          </a:p>
        </p:txBody>
      </p:sp>
      <p:sp>
        <p:nvSpPr>
          <p:cNvPr id="678" name="Google Shape;678;p71"/>
          <p:cNvSpPr/>
          <p:nvPr/>
        </p:nvSpPr>
        <p:spPr>
          <a:xfrm>
            <a:off x="6035077" y="2059200"/>
            <a:ext cx="2962800" cy="365600"/>
          </a:xfrm>
          <a:prstGeom prst="homePlate">
            <a:avLst>
              <a:gd name="adj" fmla="val 50000"/>
            </a:avLst>
          </a:prstGeom>
          <a:solidFill>
            <a:srgbClr val="008099"/>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467"/>
          </a:p>
        </p:txBody>
      </p:sp>
      <p:sp>
        <p:nvSpPr>
          <p:cNvPr id="679" name="Google Shape;679;p71"/>
          <p:cNvSpPr/>
          <p:nvPr/>
        </p:nvSpPr>
        <p:spPr>
          <a:xfrm>
            <a:off x="3250711" y="2059200"/>
            <a:ext cx="2962800" cy="365600"/>
          </a:xfrm>
          <a:prstGeom prst="homePlate">
            <a:avLst>
              <a:gd name="adj" fmla="val 50000"/>
            </a:avLst>
          </a:prstGeom>
          <a:solidFill>
            <a:srgbClr val="72C9CA"/>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467"/>
          </a:p>
        </p:txBody>
      </p:sp>
      <p:sp>
        <p:nvSpPr>
          <p:cNvPr id="680" name="Google Shape;680;p71"/>
          <p:cNvSpPr/>
          <p:nvPr/>
        </p:nvSpPr>
        <p:spPr>
          <a:xfrm>
            <a:off x="466344" y="2059188"/>
            <a:ext cx="2962800" cy="365600"/>
          </a:xfrm>
          <a:prstGeom prst="homePlate">
            <a:avLst>
              <a:gd name="adj" fmla="val 50000"/>
            </a:avLst>
          </a:prstGeom>
          <a:solidFill>
            <a:srgbClr val="00F5F3"/>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467"/>
          </a:p>
        </p:txBody>
      </p:sp>
      <p:sp>
        <p:nvSpPr>
          <p:cNvPr id="681" name="Google Shape;681;p71"/>
          <p:cNvSpPr txBox="1">
            <a:spLocks noGrp="1"/>
          </p:cNvSpPr>
          <p:nvPr>
            <p:ph type="subTitle" idx="1"/>
          </p:nvPr>
        </p:nvSpPr>
        <p:spPr>
          <a:xfrm>
            <a:off x="594331" y="2059500"/>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682" name="Google Shape;682;p71"/>
          <p:cNvSpPr txBox="1">
            <a:spLocks noGrp="1"/>
          </p:cNvSpPr>
          <p:nvPr>
            <p:ph type="subTitle" idx="2"/>
          </p:nvPr>
        </p:nvSpPr>
        <p:spPr>
          <a:xfrm>
            <a:off x="594331" y="264662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683" name="Google Shape;683;p71"/>
          <p:cNvSpPr txBox="1">
            <a:spLocks noGrp="1"/>
          </p:cNvSpPr>
          <p:nvPr>
            <p:ph type="subTitle" idx="3"/>
          </p:nvPr>
        </p:nvSpPr>
        <p:spPr>
          <a:xfrm>
            <a:off x="3505352" y="2059500"/>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684" name="Google Shape;684;p71"/>
          <p:cNvSpPr txBox="1">
            <a:spLocks noGrp="1"/>
          </p:cNvSpPr>
          <p:nvPr>
            <p:ph type="subTitle" idx="4"/>
          </p:nvPr>
        </p:nvSpPr>
        <p:spPr>
          <a:xfrm>
            <a:off x="3502152" y="264662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685" name="Google Shape;685;p71"/>
          <p:cNvSpPr txBox="1">
            <a:spLocks noGrp="1"/>
          </p:cNvSpPr>
          <p:nvPr>
            <p:ph type="subTitle" idx="5"/>
          </p:nvPr>
        </p:nvSpPr>
        <p:spPr>
          <a:xfrm>
            <a:off x="6259599" y="2063400"/>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686" name="Google Shape;686;p71"/>
          <p:cNvSpPr txBox="1">
            <a:spLocks noGrp="1"/>
          </p:cNvSpPr>
          <p:nvPr>
            <p:ph type="subTitle" idx="6"/>
          </p:nvPr>
        </p:nvSpPr>
        <p:spPr>
          <a:xfrm>
            <a:off x="6263640" y="264662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687" name="Google Shape;687;p71"/>
          <p:cNvSpPr txBox="1">
            <a:spLocks noGrp="1"/>
          </p:cNvSpPr>
          <p:nvPr>
            <p:ph type="subTitle" idx="7"/>
          </p:nvPr>
        </p:nvSpPr>
        <p:spPr>
          <a:xfrm>
            <a:off x="457200" y="713932"/>
            <a:ext cx="3311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sp>
        <p:nvSpPr>
          <p:cNvPr id="688" name="Google Shape;688;p71"/>
          <p:cNvSpPr txBox="1">
            <a:spLocks noGrp="1"/>
          </p:cNvSpPr>
          <p:nvPr>
            <p:ph type="subTitle" idx="8"/>
          </p:nvPr>
        </p:nvSpPr>
        <p:spPr>
          <a:xfrm>
            <a:off x="9098799" y="264662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689" name="Google Shape;689;p71"/>
          <p:cNvSpPr txBox="1">
            <a:spLocks noGrp="1"/>
          </p:cNvSpPr>
          <p:nvPr>
            <p:ph type="subTitle" idx="9"/>
          </p:nvPr>
        </p:nvSpPr>
        <p:spPr>
          <a:xfrm>
            <a:off x="9098799" y="2059500"/>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690" name="Google Shape;690;p71"/>
          <p:cNvSpPr txBox="1">
            <a:spLocks noGrp="1"/>
          </p:cNvSpPr>
          <p:nvPr>
            <p:ph type="title"/>
          </p:nvPr>
        </p:nvSpPr>
        <p:spPr>
          <a:xfrm>
            <a:off x="457200" y="1048160"/>
            <a:ext cx="5445600" cy="443198"/>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800"/>
              <a:buNone/>
              <a:defRPr sz="24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pic>
        <p:nvPicPr>
          <p:cNvPr id="691" name="Google Shape;691;p71"/>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692" name="Google Shape;692;p71"/>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116574235"/>
      </p:ext>
    </p:extLst>
  </p:cSld>
  <p:clrMapOvr>
    <a:masterClrMapping/>
  </p:clrMapOvr>
  <p:extLst>
    <p:ext uri="{DCECCB84-F9BA-43D5-87BE-67443E8EF086}">
      <p15:sldGuideLst xmlns:p15="http://schemas.microsoft.com/office/powerpoint/2012/main">
        <p15:guide id="1" pos="5552">
          <p15:clr>
            <a:srgbClr val="E46962"/>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matchingName="49_Timeline Option 2 | 4 Columns | 2 Line Title">
  <p:cSld name="49_Timeline Option 2 | 4 Columns | 2 Line Title">
    <p:spTree>
      <p:nvGrpSpPr>
        <p:cNvPr id="1" name="Shape 693"/>
        <p:cNvGrpSpPr/>
        <p:nvPr/>
      </p:nvGrpSpPr>
      <p:grpSpPr>
        <a:xfrm>
          <a:off x="0" y="0"/>
          <a:ext cx="0" cy="0"/>
          <a:chOff x="0" y="0"/>
          <a:chExt cx="0" cy="0"/>
        </a:xfrm>
      </p:grpSpPr>
      <p:sp>
        <p:nvSpPr>
          <p:cNvPr id="694" name="Google Shape;694;p72"/>
          <p:cNvSpPr txBox="1">
            <a:spLocks noGrp="1"/>
          </p:cNvSpPr>
          <p:nvPr>
            <p:ph type="subTitle" idx="1"/>
          </p:nvPr>
        </p:nvSpPr>
        <p:spPr>
          <a:xfrm>
            <a:off x="457200" y="713932"/>
            <a:ext cx="3311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sp>
        <p:nvSpPr>
          <p:cNvPr id="695" name="Google Shape;695;p72"/>
          <p:cNvSpPr txBox="1">
            <a:spLocks noGrp="1"/>
          </p:cNvSpPr>
          <p:nvPr>
            <p:ph type="title"/>
          </p:nvPr>
        </p:nvSpPr>
        <p:spPr>
          <a:xfrm>
            <a:off x="457200" y="1048160"/>
            <a:ext cx="5445600" cy="82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1800"/>
              <a:buNone/>
              <a:defRPr sz="24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pic>
        <p:nvPicPr>
          <p:cNvPr id="696" name="Google Shape;696;p72"/>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697" name="Google Shape;697;p72"/>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
        <p:nvSpPr>
          <p:cNvPr id="698" name="Google Shape;698;p72"/>
          <p:cNvSpPr/>
          <p:nvPr/>
        </p:nvSpPr>
        <p:spPr>
          <a:xfrm>
            <a:off x="8819444" y="2325251"/>
            <a:ext cx="2962800" cy="365600"/>
          </a:xfrm>
          <a:prstGeom prst="homePlate">
            <a:avLst>
              <a:gd name="adj" fmla="val 50000"/>
            </a:avLst>
          </a:prstGeom>
          <a:solidFill>
            <a:srgbClr val="00344D"/>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467"/>
          </a:p>
        </p:txBody>
      </p:sp>
      <p:sp>
        <p:nvSpPr>
          <p:cNvPr id="699" name="Google Shape;699;p72"/>
          <p:cNvSpPr/>
          <p:nvPr/>
        </p:nvSpPr>
        <p:spPr>
          <a:xfrm>
            <a:off x="6035077" y="2325251"/>
            <a:ext cx="2962800" cy="365600"/>
          </a:xfrm>
          <a:prstGeom prst="homePlate">
            <a:avLst>
              <a:gd name="adj" fmla="val 50000"/>
            </a:avLst>
          </a:prstGeom>
          <a:solidFill>
            <a:srgbClr val="008099"/>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467"/>
          </a:p>
        </p:txBody>
      </p:sp>
      <p:sp>
        <p:nvSpPr>
          <p:cNvPr id="700" name="Google Shape;700;p72"/>
          <p:cNvSpPr/>
          <p:nvPr/>
        </p:nvSpPr>
        <p:spPr>
          <a:xfrm>
            <a:off x="3250711" y="2325251"/>
            <a:ext cx="2962800" cy="365600"/>
          </a:xfrm>
          <a:prstGeom prst="homePlate">
            <a:avLst>
              <a:gd name="adj" fmla="val 50000"/>
            </a:avLst>
          </a:prstGeom>
          <a:solidFill>
            <a:srgbClr val="72C9CA"/>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467"/>
          </a:p>
        </p:txBody>
      </p:sp>
      <p:sp>
        <p:nvSpPr>
          <p:cNvPr id="701" name="Google Shape;701;p72"/>
          <p:cNvSpPr/>
          <p:nvPr/>
        </p:nvSpPr>
        <p:spPr>
          <a:xfrm>
            <a:off x="466344" y="2325237"/>
            <a:ext cx="2962800" cy="365600"/>
          </a:xfrm>
          <a:prstGeom prst="homePlate">
            <a:avLst>
              <a:gd name="adj" fmla="val 50000"/>
            </a:avLst>
          </a:prstGeom>
          <a:solidFill>
            <a:srgbClr val="00F5F3"/>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467"/>
          </a:p>
        </p:txBody>
      </p:sp>
      <p:sp>
        <p:nvSpPr>
          <p:cNvPr id="702" name="Google Shape;702;p72"/>
          <p:cNvSpPr txBox="1">
            <a:spLocks noGrp="1"/>
          </p:cNvSpPr>
          <p:nvPr>
            <p:ph type="subTitle" idx="2"/>
          </p:nvPr>
        </p:nvSpPr>
        <p:spPr>
          <a:xfrm>
            <a:off x="594331" y="2325551"/>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703" name="Google Shape;703;p72"/>
          <p:cNvSpPr txBox="1">
            <a:spLocks noGrp="1"/>
          </p:cNvSpPr>
          <p:nvPr>
            <p:ph type="subTitle" idx="3"/>
          </p:nvPr>
        </p:nvSpPr>
        <p:spPr>
          <a:xfrm>
            <a:off x="594331" y="291267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704" name="Google Shape;704;p72"/>
          <p:cNvSpPr txBox="1">
            <a:spLocks noGrp="1"/>
          </p:cNvSpPr>
          <p:nvPr>
            <p:ph type="subTitle" idx="4"/>
          </p:nvPr>
        </p:nvSpPr>
        <p:spPr>
          <a:xfrm>
            <a:off x="3505352" y="2325551"/>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705" name="Google Shape;705;p72"/>
          <p:cNvSpPr txBox="1">
            <a:spLocks noGrp="1"/>
          </p:cNvSpPr>
          <p:nvPr>
            <p:ph type="subTitle" idx="5"/>
          </p:nvPr>
        </p:nvSpPr>
        <p:spPr>
          <a:xfrm>
            <a:off x="3502152" y="291267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706" name="Google Shape;706;p72"/>
          <p:cNvSpPr txBox="1">
            <a:spLocks noGrp="1"/>
          </p:cNvSpPr>
          <p:nvPr>
            <p:ph type="subTitle" idx="6"/>
          </p:nvPr>
        </p:nvSpPr>
        <p:spPr>
          <a:xfrm>
            <a:off x="6259599" y="2329451"/>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707" name="Google Shape;707;p72"/>
          <p:cNvSpPr txBox="1">
            <a:spLocks noGrp="1"/>
          </p:cNvSpPr>
          <p:nvPr>
            <p:ph type="subTitle" idx="7"/>
          </p:nvPr>
        </p:nvSpPr>
        <p:spPr>
          <a:xfrm>
            <a:off x="6263640" y="291267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708" name="Google Shape;708;p72"/>
          <p:cNvSpPr txBox="1">
            <a:spLocks noGrp="1"/>
          </p:cNvSpPr>
          <p:nvPr>
            <p:ph type="subTitle" idx="8"/>
          </p:nvPr>
        </p:nvSpPr>
        <p:spPr>
          <a:xfrm>
            <a:off x="9098799" y="2325551"/>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709" name="Google Shape;709;p72"/>
          <p:cNvSpPr txBox="1">
            <a:spLocks noGrp="1"/>
          </p:cNvSpPr>
          <p:nvPr>
            <p:ph type="subTitle" idx="9"/>
          </p:nvPr>
        </p:nvSpPr>
        <p:spPr>
          <a:xfrm>
            <a:off x="9098799" y="291267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25813493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890303"/>
            <a:ext cx="10363200" cy="2387600"/>
          </a:xfrm>
          <a:prstGeom prst="rect">
            <a:avLst/>
          </a:prstGeom>
        </p:spPr>
        <p:txBody>
          <a:bodyPr anchor="b">
            <a:normAutofit/>
          </a:bodyPr>
          <a:lstStyle>
            <a:lvl1pPr algn="l">
              <a:defRPr sz="5200" b="1" i="0"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4436929"/>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5225874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matchingName="50_Timeline Option 2 | 4 Columns | 3 Line Title">
  <p:cSld name="50_Timeline Option 2 | 4 Columns | 3 Line Title">
    <p:spTree>
      <p:nvGrpSpPr>
        <p:cNvPr id="1" name="Shape 710"/>
        <p:cNvGrpSpPr/>
        <p:nvPr/>
      </p:nvGrpSpPr>
      <p:grpSpPr>
        <a:xfrm>
          <a:off x="0" y="0"/>
          <a:ext cx="0" cy="0"/>
          <a:chOff x="0" y="0"/>
          <a:chExt cx="0" cy="0"/>
        </a:xfrm>
      </p:grpSpPr>
      <p:sp>
        <p:nvSpPr>
          <p:cNvPr id="711" name="Google Shape;711;p73"/>
          <p:cNvSpPr txBox="1">
            <a:spLocks noGrp="1"/>
          </p:cNvSpPr>
          <p:nvPr>
            <p:ph type="subTitle" idx="1"/>
          </p:nvPr>
        </p:nvSpPr>
        <p:spPr>
          <a:xfrm>
            <a:off x="457200" y="713932"/>
            <a:ext cx="3311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sp>
        <p:nvSpPr>
          <p:cNvPr id="712" name="Google Shape;712;p73"/>
          <p:cNvSpPr txBox="1">
            <a:spLocks noGrp="1"/>
          </p:cNvSpPr>
          <p:nvPr>
            <p:ph type="title"/>
          </p:nvPr>
        </p:nvSpPr>
        <p:spPr>
          <a:xfrm>
            <a:off x="457200" y="1048160"/>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1800"/>
              <a:buNone/>
              <a:defRPr sz="24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pic>
        <p:nvPicPr>
          <p:cNvPr id="713" name="Google Shape;713;p73"/>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714" name="Google Shape;714;p73"/>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
        <p:nvSpPr>
          <p:cNvPr id="715" name="Google Shape;715;p73"/>
          <p:cNvSpPr/>
          <p:nvPr/>
        </p:nvSpPr>
        <p:spPr>
          <a:xfrm>
            <a:off x="8819444" y="2755151"/>
            <a:ext cx="2962800" cy="365600"/>
          </a:xfrm>
          <a:prstGeom prst="homePlate">
            <a:avLst>
              <a:gd name="adj" fmla="val 50000"/>
            </a:avLst>
          </a:prstGeom>
          <a:solidFill>
            <a:srgbClr val="00344D"/>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467"/>
          </a:p>
        </p:txBody>
      </p:sp>
      <p:sp>
        <p:nvSpPr>
          <p:cNvPr id="716" name="Google Shape;716;p73"/>
          <p:cNvSpPr/>
          <p:nvPr/>
        </p:nvSpPr>
        <p:spPr>
          <a:xfrm>
            <a:off x="6035077" y="2755151"/>
            <a:ext cx="2962800" cy="365600"/>
          </a:xfrm>
          <a:prstGeom prst="homePlate">
            <a:avLst>
              <a:gd name="adj" fmla="val 50000"/>
            </a:avLst>
          </a:prstGeom>
          <a:solidFill>
            <a:srgbClr val="008099"/>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467"/>
          </a:p>
        </p:txBody>
      </p:sp>
      <p:sp>
        <p:nvSpPr>
          <p:cNvPr id="717" name="Google Shape;717;p73"/>
          <p:cNvSpPr/>
          <p:nvPr/>
        </p:nvSpPr>
        <p:spPr>
          <a:xfrm>
            <a:off x="3250711" y="2755151"/>
            <a:ext cx="2962800" cy="365600"/>
          </a:xfrm>
          <a:prstGeom prst="homePlate">
            <a:avLst>
              <a:gd name="adj" fmla="val 50000"/>
            </a:avLst>
          </a:prstGeom>
          <a:solidFill>
            <a:srgbClr val="72C9CA"/>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467"/>
          </a:p>
        </p:txBody>
      </p:sp>
      <p:sp>
        <p:nvSpPr>
          <p:cNvPr id="718" name="Google Shape;718;p73"/>
          <p:cNvSpPr/>
          <p:nvPr/>
        </p:nvSpPr>
        <p:spPr>
          <a:xfrm>
            <a:off x="466344" y="2755137"/>
            <a:ext cx="2962800" cy="365600"/>
          </a:xfrm>
          <a:prstGeom prst="homePlate">
            <a:avLst>
              <a:gd name="adj" fmla="val 50000"/>
            </a:avLst>
          </a:prstGeom>
          <a:solidFill>
            <a:srgbClr val="00F5F3"/>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467"/>
          </a:p>
        </p:txBody>
      </p:sp>
      <p:sp>
        <p:nvSpPr>
          <p:cNvPr id="719" name="Google Shape;719;p73"/>
          <p:cNvSpPr txBox="1">
            <a:spLocks noGrp="1"/>
          </p:cNvSpPr>
          <p:nvPr>
            <p:ph type="subTitle" idx="2"/>
          </p:nvPr>
        </p:nvSpPr>
        <p:spPr>
          <a:xfrm>
            <a:off x="594331" y="2755451"/>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720" name="Google Shape;720;p73"/>
          <p:cNvSpPr txBox="1">
            <a:spLocks noGrp="1"/>
          </p:cNvSpPr>
          <p:nvPr>
            <p:ph type="subTitle" idx="3"/>
          </p:nvPr>
        </p:nvSpPr>
        <p:spPr>
          <a:xfrm>
            <a:off x="594331" y="334257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721" name="Google Shape;721;p73"/>
          <p:cNvSpPr txBox="1">
            <a:spLocks noGrp="1"/>
          </p:cNvSpPr>
          <p:nvPr>
            <p:ph type="subTitle" idx="4"/>
          </p:nvPr>
        </p:nvSpPr>
        <p:spPr>
          <a:xfrm>
            <a:off x="3505352" y="2755451"/>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722" name="Google Shape;722;p73"/>
          <p:cNvSpPr txBox="1">
            <a:spLocks noGrp="1"/>
          </p:cNvSpPr>
          <p:nvPr>
            <p:ph type="subTitle" idx="5"/>
          </p:nvPr>
        </p:nvSpPr>
        <p:spPr>
          <a:xfrm>
            <a:off x="3502152" y="334257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723" name="Google Shape;723;p73"/>
          <p:cNvSpPr txBox="1">
            <a:spLocks noGrp="1"/>
          </p:cNvSpPr>
          <p:nvPr>
            <p:ph type="subTitle" idx="6"/>
          </p:nvPr>
        </p:nvSpPr>
        <p:spPr>
          <a:xfrm>
            <a:off x="6259599" y="2759351"/>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724" name="Google Shape;724;p73"/>
          <p:cNvSpPr txBox="1">
            <a:spLocks noGrp="1"/>
          </p:cNvSpPr>
          <p:nvPr>
            <p:ph type="subTitle" idx="7"/>
          </p:nvPr>
        </p:nvSpPr>
        <p:spPr>
          <a:xfrm>
            <a:off x="6263640" y="334257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725" name="Google Shape;725;p73"/>
          <p:cNvSpPr txBox="1">
            <a:spLocks noGrp="1"/>
          </p:cNvSpPr>
          <p:nvPr>
            <p:ph type="subTitle" idx="8"/>
          </p:nvPr>
        </p:nvSpPr>
        <p:spPr>
          <a:xfrm>
            <a:off x="9098799" y="2755451"/>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726" name="Google Shape;726;p73"/>
          <p:cNvSpPr txBox="1">
            <a:spLocks noGrp="1"/>
          </p:cNvSpPr>
          <p:nvPr>
            <p:ph type="subTitle" idx="9"/>
          </p:nvPr>
        </p:nvSpPr>
        <p:spPr>
          <a:xfrm>
            <a:off x="9098799" y="334257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137939435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matchingName="51_Timeline Option 3 | 2 Columns | 1 Line Title">
  <p:cSld name="51_Timeline Option 3 | 2 Columns | 1 Line Title">
    <p:spTree>
      <p:nvGrpSpPr>
        <p:cNvPr id="1" name="Shape 727"/>
        <p:cNvGrpSpPr/>
        <p:nvPr/>
      </p:nvGrpSpPr>
      <p:grpSpPr>
        <a:xfrm>
          <a:off x="0" y="0"/>
          <a:ext cx="0" cy="0"/>
          <a:chOff x="0" y="0"/>
          <a:chExt cx="0" cy="0"/>
        </a:xfrm>
      </p:grpSpPr>
      <p:cxnSp>
        <p:nvCxnSpPr>
          <p:cNvPr id="728" name="Google Shape;728;p74"/>
          <p:cNvCxnSpPr/>
          <p:nvPr/>
        </p:nvCxnSpPr>
        <p:spPr>
          <a:xfrm>
            <a:off x="682904" y="2221057"/>
            <a:ext cx="5685600" cy="7600"/>
          </a:xfrm>
          <a:prstGeom prst="straightConnector1">
            <a:avLst/>
          </a:prstGeom>
          <a:noFill/>
          <a:ln w="9525" cap="flat" cmpd="sng">
            <a:solidFill>
              <a:srgbClr val="00F5F3"/>
            </a:solidFill>
            <a:prstDash val="solid"/>
            <a:round/>
            <a:headEnd type="none" w="med" len="med"/>
            <a:tailEnd type="none" w="med" len="med"/>
          </a:ln>
        </p:spPr>
      </p:cxnSp>
      <p:cxnSp>
        <p:nvCxnSpPr>
          <p:cNvPr id="729" name="Google Shape;729;p74"/>
          <p:cNvCxnSpPr/>
          <p:nvPr/>
        </p:nvCxnSpPr>
        <p:spPr>
          <a:xfrm>
            <a:off x="6429575" y="2203767"/>
            <a:ext cx="5861600" cy="0"/>
          </a:xfrm>
          <a:prstGeom prst="straightConnector1">
            <a:avLst/>
          </a:prstGeom>
          <a:noFill/>
          <a:ln w="9525" cap="flat" cmpd="sng">
            <a:solidFill>
              <a:srgbClr val="72C9CA"/>
            </a:solidFill>
            <a:prstDash val="solid"/>
            <a:round/>
            <a:headEnd type="none" w="med" len="med"/>
            <a:tailEnd type="none" w="med" len="med"/>
          </a:ln>
        </p:spPr>
      </p:cxnSp>
      <p:sp>
        <p:nvSpPr>
          <p:cNvPr id="730" name="Google Shape;730;p74"/>
          <p:cNvSpPr/>
          <p:nvPr/>
        </p:nvSpPr>
        <p:spPr>
          <a:xfrm>
            <a:off x="6368496" y="2065725"/>
            <a:ext cx="290800" cy="290800"/>
          </a:xfrm>
          <a:prstGeom prst="ellipse">
            <a:avLst/>
          </a:prstGeom>
          <a:solidFill>
            <a:srgbClr val="72C9CA"/>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731" name="Google Shape;731;p74"/>
          <p:cNvSpPr/>
          <p:nvPr/>
        </p:nvSpPr>
        <p:spPr>
          <a:xfrm>
            <a:off x="475355" y="2065725"/>
            <a:ext cx="290800" cy="290800"/>
          </a:xfrm>
          <a:prstGeom prst="ellipse">
            <a:avLst/>
          </a:prstGeom>
          <a:solidFill>
            <a:srgbClr val="00F5F3"/>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732" name="Google Shape;732;p74"/>
          <p:cNvSpPr txBox="1"/>
          <p:nvPr/>
        </p:nvSpPr>
        <p:spPr>
          <a:xfrm>
            <a:off x="433804" y="2061075"/>
            <a:ext cx="374000" cy="300000"/>
          </a:xfrm>
          <a:prstGeom prst="rect">
            <a:avLst/>
          </a:prstGeom>
          <a:noFill/>
          <a:ln>
            <a:noFill/>
          </a:ln>
        </p:spPr>
        <p:txBody>
          <a:bodyPr spcFirstLastPara="1" wrap="square" lIns="91433" tIns="45700" rIns="91433" bIns="45700" anchor="ctr" anchorCtr="0">
            <a:noAutofit/>
          </a:bodyPr>
          <a:lstStyle/>
          <a:p>
            <a:pPr marL="0" lvl="0" indent="0" algn="ctr" rtl="0">
              <a:lnSpc>
                <a:spcPct val="90000"/>
              </a:lnSpc>
              <a:spcBef>
                <a:spcPts val="0"/>
              </a:spcBef>
              <a:spcAft>
                <a:spcPts val="0"/>
              </a:spcAft>
              <a:buClr>
                <a:schemeClr val="dk1"/>
              </a:buClr>
              <a:buSzPts val="1200"/>
              <a:buNone/>
            </a:pPr>
            <a:r>
              <a:rPr lang="en" sz="1067">
                <a:solidFill>
                  <a:srgbClr val="000033"/>
                </a:solidFill>
                <a:latin typeface="Poppins Medium"/>
                <a:ea typeface="Poppins Medium"/>
                <a:cs typeface="Poppins Medium"/>
                <a:sym typeface="Poppins Medium"/>
              </a:rPr>
              <a:t>01</a:t>
            </a:r>
            <a:endParaRPr sz="1067">
              <a:solidFill>
                <a:srgbClr val="000033"/>
              </a:solidFill>
              <a:latin typeface="Poppins Medium"/>
              <a:ea typeface="Poppins Medium"/>
              <a:cs typeface="Poppins Medium"/>
              <a:sym typeface="Poppins Medium"/>
            </a:endParaRPr>
          </a:p>
        </p:txBody>
      </p:sp>
      <p:sp>
        <p:nvSpPr>
          <p:cNvPr id="733" name="Google Shape;733;p74"/>
          <p:cNvSpPr txBox="1"/>
          <p:nvPr/>
        </p:nvSpPr>
        <p:spPr>
          <a:xfrm>
            <a:off x="6326947" y="2061075"/>
            <a:ext cx="374000" cy="300000"/>
          </a:xfrm>
          <a:prstGeom prst="rect">
            <a:avLst/>
          </a:prstGeom>
          <a:noFill/>
          <a:ln>
            <a:noFill/>
          </a:ln>
        </p:spPr>
        <p:txBody>
          <a:bodyPr spcFirstLastPara="1" wrap="square" lIns="91433" tIns="45700" rIns="91433" bIns="45700" anchor="ctr" anchorCtr="0">
            <a:noAutofit/>
          </a:bodyPr>
          <a:lstStyle/>
          <a:p>
            <a:pPr marL="0" lvl="0" indent="0" algn="ctr" rtl="0">
              <a:lnSpc>
                <a:spcPct val="90000"/>
              </a:lnSpc>
              <a:spcBef>
                <a:spcPts val="0"/>
              </a:spcBef>
              <a:spcAft>
                <a:spcPts val="0"/>
              </a:spcAft>
              <a:buClr>
                <a:schemeClr val="dk1"/>
              </a:buClr>
              <a:buSzPts val="1200"/>
              <a:buNone/>
            </a:pPr>
            <a:r>
              <a:rPr lang="en" sz="1067">
                <a:solidFill>
                  <a:srgbClr val="000033"/>
                </a:solidFill>
                <a:latin typeface="Poppins Medium"/>
                <a:ea typeface="Poppins Medium"/>
                <a:cs typeface="Poppins Medium"/>
                <a:sym typeface="Poppins Medium"/>
              </a:rPr>
              <a:t>02</a:t>
            </a:r>
            <a:endParaRPr sz="1067">
              <a:solidFill>
                <a:srgbClr val="000033"/>
              </a:solidFill>
              <a:latin typeface="Poppins Medium"/>
              <a:ea typeface="Poppins Medium"/>
              <a:cs typeface="Poppins Medium"/>
              <a:sym typeface="Poppins Medium"/>
            </a:endParaRPr>
          </a:p>
        </p:txBody>
      </p:sp>
      <p:sp>
        <p:nvSpPr>
          <p:cNvPr id="734" name="Google Shape;734;p74"/>
          <p:cNvSpPr txBox="1">
            <a:spLocks noGrp="1"/>
          </p:cNvSpPr>
          <p:nvPr>
            <p:ph type="subTitle" idx="1"/>
          </p:nvPr>
        </p:nvSpPr>
        <p:spPr>
          <a:xfrm>
            <a:off x="475361" y="264662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735" name="Google Shape;735;p74"/>
          <p:cNvSpPr txBox="1">
            <a:spLocks noGrp="1"/>
          </p:cNvSpPr>
          <p:nvPr>
            <p:ph type="subTitle" idx="2"/>
          </p:nvPr>
        </p:nvSpPr>
        <p:spPr>
          <a:xfrm>
            <a:off x="6368511" y="264662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736" name="Google Shape;736;p74"/>
          <p:cNvSpPr txBox="1">
            <a:spLocks noGrp="1"/>
          </p:cNvSpPr>
          <p:nvPr>
            <p:ph type="subTitle" idx="3"/>
          </p:nvPr>
        </p:nvSpPr>
        <p:spPr>
          <a:xfrm>
            <a:off x="457200" y="713932"/>
            <a:ext cx="3311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sp>
        <p:nvSpPr>
          <p:cNvPr id="737" name="Google Shape;737;p74"/>
          <p:cNvSpPr txBox="1">
            <a:spLocks noGrp="1"/>
          </p:cNvSpPr>
          <p:nvPr>
            <p:ph type="title"/>
          </p:nvPr>
        </p:nvSpPr>
        <p:spPr>
          <a:xfrm>
            <a:off x="457200" y="1048160"/>
            <a:ext cx="5445600" cy="443198"/>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800"/>
              <a:buNone/>
              <a:defRPr sz="24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pic>
        <p:nvPicPr>
          <p:cNvPr id="738" name="Google Shape;738;p74"/>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739" name="Google Shape;739;p74"/>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72773573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matchingName="52_Timeline Option 3 | 2 Columns | 2 Line Title">
  <p:cSld name="52_Timeline Option 3 | 2 Columns | 2 Line Title">
    <p:spTree>
      <p:nvGrpSpPr>
        <p:cNvPr id="1" name="Shape 740"/>
        <p:cNvGrpSpPr/>
        <p:nvPr/>
      </p:nvGrpSpPr>
      <p:grpSpPr>
        <a:xfrm>
          <a:off x="0" y="0"/>
          <a:ext cx="0" cy="0"/>
          <a:chOff x="0" y="0"/>
          <a:chExt cx="0" cy="0"/>
        </a:xfrm>
      </p:grpSpPr>
      <p:cxnSp>
        <p:nvCxnSpPr>
          <p:cNvPr id="741" name="Google Shape;741;p75"/>
          <p:cNvCxnSpPr/>
          <p:nvPr/>
        </p:nvCxnSpPr>
        <p:spPr>
          <a:xfrm>
            <a:off x="682904" y="2484932"/>
            <a:ext cx="5685600" cy="7600"/>
          </a:xfrm>
          <a:prstGeom prst="straightConnector1">
            <a:avLst/>
          </a:prstGeom>
          <a:noFill/>
          <a:ln w="9525" cap="flat" cmpd="sng">
            <a:solidFill>
              <a:srgbClr val="00F5F3"/>
            </a:solidFill>
            <a:prstDash val="solid"/>
            <a:round/>
            <a:headEnd type="none" w="med" len="med"/>
            <a:tailEnd type="none" w="med" len="med"/>
          </a:ln>
        </p:spPr>
      </p:cxnSp>
      <p:cxnSp>
        <p:nvCxnSpPr>
          <p:cNvPr id="742" name="Google Shape;742;p75"/>
          <p:cNvCxnSpPr/>
          <p:nvPr/>
        </p:nvCxnSpPr>
        <p:spPr>
          <a:xfrm>
            <a:off x="6429575" y="2467641"/>
            <a:ext cx="5861600" cy="0"/>
          </a:xfrm>
          <a:prstGeom prst="straightConnector1">
            <a:avLst/>
          </a:prstGeom>
          <a:noFill/>
          <a:ln w="9525" cap="flat" cmpd="sng">
            <a:solidFill>
              <a:srgbClr val="72C9CA"/>
            </a:solidFill>
            <a:prstDash val="solid"/>
            <a:round/>
            <a:headEnd type="none" w="med" len="med"/>
            <a:tailEnd type="none" w="med" len="med"/>
          </a:ln>
        </p:spPr>
      </p:cxnSp>
      <p:sp>
        <p:nvSpPr>
          <p:cNvPr id="743" name="Google Shape;743;p75"/>
          <p:cNvSpPr/>
          <p:nvPr/>
        </p:nvSpPr>
        <p:spPr>
          <a:xfrm>
            <a:off x="6368496" y="2329600"/>
            <a:ext cx="290800" cy="290800"/>
          </a:xfrm>
          <a:prstGeom prst="ellipse">
            <a:avLst/>
          </a:prstGeom>
          <a:solidFill>
            <a:srgbClr val="72C9CA"/>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744" name="Google Shape;744;p75"/>
          <p:cNvSpPr/>
          <p:nvPr/>
        </p:nvSpPr>
        <p:spPr>
          <a:xfrm>
            <a:off x="475355" y="2329600"/>
            <a:ext cx="290800" cy="290800"/>
          </a:xfrm>
          <a:prstGeom prst="ellipse">
            <a:avLst/>
          </a:prstGeom>
          <a:solidFill>
            <a:srgbClr val="00F5F3"/>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745" name="Google Shape;745;p75"/>
          <p:cNvSpPr txBox="1"/>
          <p:nvPr/>
        </p:nvSpPr>
        <p:spPr>
          <a:xfrm>
            <a:off x="433804" y="2324951"/>
            <a:ext cx="374000" cy="300000"/>
          </a:xfrm>
          <a:prstGeom prst="rect">
            <a:avLst/>
          </a:prstGeom>
          <a:noFill/>
          <a:ln>
            <a:noFill/>
          </a:ln>
        </p:spPr>
        <p:txBody>
          <a:bodyPr spcFirstLastPara="1" wrap="square" lIns="91433" tIns="45700" rIns="91433" bIns="45700" anchor="ctr" anchorCtr="0">
            <a:noAutofit/>
          </a:bodyPr>
          <a:lstStyle/>
          <a:p>
            <a:pPr marL="0" lvl="0" indent="0" algn="ctr" rtl="0">
              <a:lnSpc>
                <a:spcPct val="90000"/>
              </a:lnSpc>
              <a:spcBef>
                <a:spcPts val="0"/>
              </a:spcBef>
              <a:spcAft>
                <a:spcPts val="0"/>
              </a:spcAft>
              <a:buClr>
                <a:schemeClr val="dk1"/>
              </a:buClr>
              <a:buSzPts val="1200"/>
              <a:buNone/>
            </a:pPr>
            <a:r>
              <a:rPr lang="en" sz="1067">
                <a:solidFill>
                  <a:srgbClr val="000033"/>
                </a:solidFill>
                <a:latin typeface="Poppins Medium"/>
                <a:ea typeface="Poppins Medium"/>
                <a:cs typeface="Poppins Medium"/>
                <a:sym typeface="Poppins Medium"/>
              </a:rPr>
              <a:t>01</a:t>
            </a:r>
            <a:endParaRPr sz="1067">
              <a:solidFill>
                <a:srgbClr val="000033"/>
              </a:solidFill>
              <a:latin typeface="Poppins Medium"/>
              <a:ea typeface="Poppins Medium"/>
              <a:cs typeface="Poppins Medium"/>
              <a:sym typeface="Poppins Medium"/>
            </a:endParaRPr>
          </a:p>
        </p:txBody>
      </p:sp>
      <p:sp>
        <p:nvSpPr>
          <p:cNvPr id="746" name="Google Shape;746;p75"/>
          <p:cNvSpPr txBox="1"/>
          <p:nvPr/>
        </p:nvSpPr>
        <p:spPr>
          <a:xfrm>
            <a:off x="6326947" y="2324951"/>
            <a:ext cx="374000" cy="300000"/>
          </a:xfrm>
          <a:prstGeom prst="rect">
            <a:avLst/>
          </a:prstGeom>
          <a:noFill/>
          <a:ln>
            <a:noFill/>
          </a:ln>
        </p:spPr>
        <p:txBody>
          <a:bodyPr spcFirstLastPara="1" wrap="square" lIns="91433" tIns="45700" rIns="91433" bIns="45700" anchor="ctr" anchorCtr="0">
            <a:noAutofit/>
          </a:bodyPr>
          <a:lstStyle/>
          <a:p>
            <a:pPr marL="0" lvl="0" indent="0" algn="ctr" rtl="0">
              <a:lnSpc>
                <a:spcPct val="90000"/>
              </a:lnSpc>
              <a:spcBef>
                <a:spcPts val="0"/>
              </a:spcBef>
              <a:spcAft>
                <a:spcPts val="0"/>
              </a:spcAft>
              <a:buClr>
                <a:schemeClr val="dk1"/>
              </a:buClr>
              <a:buSzPts val="1200"/>
              <a:buNone/>
            </a:pPr>
            <a:r>
              <a:rPr lang="en" sz="1067">
                <a:solidFill>
                  <a:srgbClr val="000033"/>
                </a:solidFill>
                <a:latin typeface="Poppins Medium"/>
                <a:ea typeface="Poppins Medium"/>
                <a:cs typeface="Poppins Medium"/>
                <a:sym typeface="Poppins Medium"/>
              </a:rPr>
              <a:t>02</a:t>
            </a:r>
            <a:endParaRPr sz="1067">
              <a:solidFill>
                <a:srgbClr val="000033"/>
              </a:solidFill>
              <a:latin typeface="Poppins Medium"/>
              <a:ea typeface="Poppins Medium"/>
              <a:cs typeface="Poppins Medium"/>
              <a:sym typeface="Poppins Medium"/>
            </a:endParaRPr>
          </a:p>
        </p:txBody>
      </p:sp>
      <p:sp>
        <p:nvSpPr>
          <p:cNvPr id="747" name="Google Shape;747;p75"/>
          <p:cNvSpPr txBox="1">
            <a:spLocks noGrp="1"/>
          </p:cNvSpPr>
          <p:nvPr>
            <p:ph type="subTitle" idx="1"/>
          </p:nvPr>
        </p:nvSpPr>
        <p:spPr>
          <a:xfrm>
            <a:off x="475361" y="2910500"/>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748" name="Google Shape;748;p75"/>
          <p:cNvSpPr txBox="1">
            <a:spLocks noGrp="1"/>
          </p:cNvSpPr>
          <p:nvPr>
            <p:ph type="subTitle" idx="2"/>
          </p:nvPr>
        </p:nvSpPr>
        <p:spPr>
          <a:xfrm>
            <a:off x="6368511" y="2910500"/>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749" name="Google Shape;749;p75"/>
          <p:cNvSpPr txBox="1">
            <a:spLocks noGrp="1"/>
          </p:cNvSpPr>
          <p:nvPr>
            <p:ph type="subTitle" idx="3"/>
          </p:nvPr>
        </p:nvSpPr>
        <p:spPr>
          <a:xfrm>
            <a:off x="457200" y="713932"/>
            <a:ext cx="3311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sp>
        <p:nvSpPr>
          <p:cNvPr id="750" name="Google Shape;750;p75"/>
          <p:cNvSpPr txBox="1">
            <a:spLocks noGrp="1"/>
          </p:cNvSpPr>
          <p:nvPr>
            <p:ph type="title"/>
          </p:nvPr>
        </p:nvSpPr>
        <p:spPr>
          <a:xfrm>
            <a:off x="457200" y="1048160"/>
            <a:ext cx="5445600" cy="82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1800"/>
              <a:buNone/>
              <a:defRPr sz="24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pic>
        <p:nvPicPr>
          <p:cNvPr id="751" name="Google Shape;751;p75"/>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752" name="Google Shape;752;p75"/>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01050622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matchingName="53_Timeline Option 3 | 2 Columns | 3 Line Title">
  <p:cSld name="53_Timeline Option 3 | 2 Columns | 3 Line Title">
    <p:spTree>
      <p:nvGrpSpPr>
        <p:cNvPr id="1" name="Shape 753"/>
        <p:cNvGrpSpPr/>
        <p:nvPr/>
      </p:nvGrpSpPr>
      <p:grpSpPr>
        <a:xfrm>
          <a:off x="0" y="0"/>
          <a:ext cx="0" cy="0"/>
          <a:chOff x="0" y="0"/>
          <a:chExt cx="0" cy="0"/>
        </a:xfrm>
      </p:grpSpPr>
      <p:cxnSp>
        <p:nvCxnSpPr>
          <p:cNvPr id="754" name="Google Shape;754;p76"/>
          <p:cNvCxnSpPr/>
          <p:nvPr/>
        </p:nvCxnSpPr>
        <p:spPr>
          <a:xfrm>
            <a:off x="682904" y="2914832"/>
            <a:ext cx="5685600" cy="7600"/>
          </a:xfrm>
          <a:prstGeom prst="straightConnector1">
            <a:avLst/>
          </a:prstGeom>
          <a:noFill/>
          <a:ln w="9525" cap="flat" cmpd="sng">
            <a:solidFill>
              <a:srgbClr val="00F5F3"/>
            </a:solidFill>
            <a:prstDash val="solid"/>
            <a:round/>
            <a:headEnd type="none" w="med" len="med"/>
            <a:tailEnd type="none" w="med" len="med"/>
          </a:ln>
        </p:spPr>
      </p:cxnSp>
      <p:cxnSp>
        <p:nvCxnSpPr>
          <p:cNvPr id="755" name="Google Shape;755;p76"/>
          <p:cNvCxnSpPr/>
          <p:nvPr/>
        </p:nvCxnSpPr>
        <p:spPr>
          <a:xfrm>
            <a:off x="6429575" y="2897541"/>
            <a:ext cx="5861600" cy="0"/>
          </a:xfrm>
          <a:prstGeom prst="straightConnector1">
            <a:avLst/>
          </a:prstGeom>
          <a:noFill/>
          <a:ln w="9525" cap="flat" cmpd="sng">
            <a:solidFill>
              <a:srgbClr val="72C9CA"/>
            </a:solidFill>
            <a:prstDash val="solid"/>
            <a:round/>
            <a:headEnd type="none" w="med" len="med"/>
            <a:tailEnd type="none" w="med" len="med"/>
          </a:ln>
        </p:spPr>
      </p:cxnSp>
      <p:sp>
        <p:nvSpPr>
          <p:cNvPr id="756" name="Google Shape;756;p76"/>
          <p:cNvSpPr/>
          <p:nvPr/>
        </p:nvSpPr>
        <p:spPr>
          <a:xfrm>
            <a:off x="6368496" y="2759500"/>
            <a:ext cx="290800" cy="290800"/>
          </a:xfrm>
          <a:prstGeom prst="ellipse">
            <a:avLst/>
          </a:prstGeom>
          <a:solidFill>
            <a:srgbClr val="72C9CA"/>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757" name="Google Shape;757;p76"/>
          <p:cNvSpPr/>
          <p:nvPr/>
        </p:nvSpPr>
        <p:spPr>
          <a:xfrm>
            <a:off x="475355" y="2759500"/>
            <a:ext cx="290800" cy="290800"/>
          </a:xfrm>
          <a:prstGeom prst="ellipse">
            <a:avLst/>
          </a:prstGeom>
          <a:solidFill>
            <a:srgbClr val="00F5F3"/>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758" name="Google Shape;758;p76"/>
          <p:cNvSpPr txBox="1"/>
          <p:nvPr/>
        </p:nvSpPr>
        <p:spPr>
          <a:xfrm>
            <a:off x="433804" y="2754851"/>
            <a:ext cx="374000" cy="300000"/>
          </a:xfrm>
          <a:prstGeom prst="rect">
            <a:avLst/>
          </a:prstGeom>
          <a:noFill/>
          <a:ln>
            <a:noFill/>
          </a:ln>
        </p:spPr>
        <p:txBody>
          <a:bodyPr spcFirstLastPara="1" wrap="square" lIns="91433" tIns="45700" rIns="91433" bIns="45700" anchor="ctr" anchorCtr="0">
            <a:noAutofit/>
          </a:bodyPr>
          <a:lstStyle/>
          <a:p>
            <a:pPr marL="0" lvl="0" indent="0" algn="ctr" rtl="0">
              <a:lnSpc>
                <a:spcPct val="90000"/>
              </a:lnSpc>
              <a:spcBef>
                <a:spcPts val="0"/>
              </a:spcBef>
              <a:spcAft>
                <a:spcPts val="0"/>
              </a:spcAft>
              <a:buClr>
                <a:schemeClr val="dk1"/>
              </a:buClr>
              <a:buSzPts val="1200"/>
              <a:buNone/>
            </a:pPr>
            <a:r>
              <a:rPr lang="en" sz="1067">
                <a:solidFill>
                  <a:srgbClr val="000033"/>
                </a:solidFill>
                <a:latin typeface="Poppins Medium"/>
                <a:ea typeface="Poppins Medium"/>
                <a:cs typeface="Poppins Medium"/>
                <a:sym typeface="Poppins Medium"/>
              </a:rPr>
              <a:t>01</a:t>
            </a:r>
            <a:endParaRPr sz="1067">
              <a:solidFill>
                <a:srgbClr val="000033"/>
              </a:solidFill>
              <a:latin typeface="Poppins Medium"/>
              <a:ea typeface="Poppins Medium"/>
              <a:cs typeface="Poppins Medium"/>
              <a:sym typeface="Poppins Medium"/>
            </a:endParaRPr>
          </a:p>
        </p:txBody>
      </p:sp>
      <p:sp>
        <p:nvSpPr>
          <p:cNvPr id="759" name="Google Shape;759;p76"/>
          <p:cNvSpPr txBox="1"/>
          <p:nvPr/>
        </p:nvSpPr>
        <p:spPr>
          <a:xfrm>
            <a:off x="6326947" y="2754851"/>
            <a:ext cx="374000" cy="300000"/>
          </a:xfrm>
          <a:prstGeom prst="rect">
            <a:avLst/>
          </a:prstGeom>
          <a:noFill/>
          <a:ln>
            <a:noFill/>
          </a:ln>
        </p:spPr>
        <p:txBody>
          <a:bodyPr spcFirstLastPara="1" wrap="square" lIns="91433" tIns="45700" rIns="91433" bIns="45700" anchor="ctr" anchorCtr="0">
            <a:noAutofit/>
          </a:bodyPr>
          <a:lstStyle/>
          <a:p>
            <a:pPr marL="0" lvl="0" indent="0" algn="ctr" rtl="0">
              <a:lnSpc>
                <a:spcPct val="90000"/>
              </a:lnSpc>
              <a:spcBef>
                <a:spcPts val="0"/>
              </a:spcBef>
              <a:spcAft>
                <a:spcPts val="0"/>
              </a:spcAft>
              <a:buClr>
                <a:schemeClr val="dk1"/>
              </a:buClr>
              <a:buSzPts val="1200"/>
              <a:buNone/>
            </a:pPr>
            <a:r>
              <a:rPr lang="en" sz="1067">
                <a:solidFill>
                  <a:srgbClr val="000033"/>
                </a:solidFill>
                <a:latin typeface="Poppins Medium"/>
                <a:ea typeface="Poppins Medium"/>
                <a:cs typeface="Poppins Medium"/>
                <a:sym typeface="Poppins Medium"/>
              </a:rPr>
              <a:t>02</a:t>
            </a:r>
            <a:endParaRPr sz="1067">
              <a:solidFill>
                <a:srgbClr val="000033"/>
              </a:solidFill>
              <a:latin typeface="Poppins Medium"/>
              <a:ea typeface="Poppins Medium"/>
              <a:cs typeface="Poppins Medium"/>
              <a:sym typeface="Poppins Medium"/>
            </a:endParaRPr>
          </a:p>
        </p:txBody>
      </p:sp>
      <p:sp>
        <p:nvSpPr>
          <p:cNvPr id="760" name="Google Shape;760;p76"/>
          <p:cNvSpPr txBox="1">
            <a:spLocks noGrp="1"/>
          </p:cNvSpPr>
          <p:nvPr>
            <p:ph type="subTitle" idx="1"/>
          </p:nvPr>
        </p:nvSpPr>
        <p:spPr>
          <a:xfrm>
            <a:off x="475361" y="3340400"/>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761" name="Google Shape;761;p76"/>
          <p:cNvSpPr txBox="1">
            <a:spLocks noGrp="1"/>
          </p:cNvSpPr>
          <p:nvPr>
            <p:ph type="subTitle" idx="2"/>
          </p:nvPr>
        </p:nvSpPr>
        <p:spPr>
          <a:xfrm>
            <a:off x="6368511" y="3340400"/>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762" name="Google Shape;762;p76"/>
          <p:cNvSpPr txBox="1">
            <a:spLocks noGrp="1"/>
          </p:cNvSpPr>
          <p:nvPr>
            <p:ph type="subTitle" idx="3"/>
          </p:nvPr>
        </p:nvSpPr>
        <p:spPr>
          <a:xfrm>
            <a:off x="457200" y="713932"/>
            <a:ext cx="3311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sp>
        <p:nvSpPr>
          <p:cNvPr id="763" name="Google Shape;763;p76"/>
          <p:cNvSpPr txBox="1">
            <a:spLocks noGrp="1"/>
          </p:cNvSpPr>
          <p:nvPr>
            <p:ph type="title"/>
          </p:nvPr>
        </p:nvSpPr>
        <p:spPr>
          <a:xfrm>
            <a:off x="457200" y="1048160"/>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1800"/>
              <a:buNone/>
              <a:defRPr sz="24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pic>
        <p:nvPicPr>
          <p:cNvPr id="764" name="Google Shape;764;p76"/>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765" name="Google Shape;765;p76"/>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22989321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matchingName="54_Timeline Option 3 | 3 Columns | 1 Line Title">
  <p:cSld name="54_Timeline Option 3 | 3 Columns | 1 Line Title">
    <p:spTree>
      <p:nvGrpSpPr>
        <p:cNvPr id="1" name="Shape 766"/>
        <p:cNvGrpSpPr/>
        <p:nvPr/>
      </p:nvGrpSpPr>
      <p:grpSpPr>
        <a:xfrm>
          <a:off x="0" y="0"/>
          <a:ext cx="0" cy="0"/>
          <a:chOff x="0" y="0"/>
          <a:chExt cx="0" cy="0"/>
        </a:xfrm>
      </p:grpSpPr>
      <p:cxnSp>
        <p:nvCxnSpPr>
          <p:cNvPr id="767" name="Google Shape;767;p77"/>
          <p:cNvCxnSpPr/>
          <p:nvPr/>
        </p:nvCxnSpPr>
        <p:spPr>
          <a:xfrm>
            <a:off x="8252400" y="2185467"/>
            <a:ext cx="4093200" cy="18400"/>
          </a:xfrm>
          <a:prstGeom prst="straightConnector1">
            <a:avLst/>
          </a:prstGeom>
          <a:noFill/>
          <a:ln w="9525" cap="flat" cmpd="sng">
            <a:solidFill>
              <a:srgbClr val="008099"/>
            </a:solidFill>
            <a:prstDash val="solid"/>
            <a:round/>
            <a:headEnd type="none" w="med" len="med"/>
            <a:tailEnd type="none" w="med" len="med"/>
          </a:ln>
        </p:spPr>
      </p:cxnSp>
      <p:cxnSp>
        <p:nvCxnSpPr>
          <p:cNvPr id="768" name="Google Shape;768;p77"/>
          <p:cNvCxnSpPr/>
          <p:nvPr/>
        </p:nvCxnSpPr>
        <p:spPr>
          <a:xfrm flipH="1">
            <a:off x="4701713" y="2185467"/>
            <a:ext cx="3635600" cy="18400"/>
          </a:xfrm>
          <a:prstGeom prst="straightConnector1">
            <a:avLst/>
          </a:prstGeom>
          <a:noFill/>
          <a:ln w="9525" cap="flat" cmpd="sng">
            <a:solidFill>
              <a:srgbClr val="72C9CA"/>
            </a:solidFill>
            <a:prstDash val="solid"/>
            <a:round/>
            <a:headEnd type="none" w="med" len="med"/>
            <a:tailEnd type="none" w="med" len="med"/>
          </a:ln>
        </p:spPr>
      </p:cxnSp>
      <p:cxnSp>
        <p:nvCxnSpPr>
          <p:cNvPr id="769" name="Google Shape;769;p77"/>
          <p:cNvCxnSpPr/>
          <p:nvPr/>
        </p:nvCxnSpPr>
        <p:spPr>
          <a:xfrm>
            <a:off x="606255" y="2218612"/>
            <a:ext cx="3810800" cy="0"/>
          </a:xfrm>
          <a:prstGeom prst="straightConnector1">
            <a:avLst/>
          </a:prstGeom>
          <a:noFill/>
          <a:ln w="9525" cap="flat" cmpd="sng">
            <a:solidFill>
              <a:srgbClr val="00F5F3"/>
            </a:solidFill>
            <a:prstDash val="solid"/>
            <a:round/>
            <a:headEnd type="none" w="med" len="med"/>
            <a:tailEnd type="none" w="med" len="med"/>
          </a:ln>
        </p:spPr>
      </p:cxnSp>
      <p:sp>
        <p:nvSpPr>
          <p:cNvPr id="770" name="Google Shape;770;p77"/>
          <p:cNvSpPr/>
          <p:nvPr/>
        </p:nvSpPr>
        <p:spPr>
          <a:xfrm>
            <a:off x="4410944" y="2065725"/>
            <a:ext cx="290800" cy="290800"/>
          </a:xfrm>
          <a:prstGeom prst="ellipse">
            <a:avLst/>
          </a:prstGeom>
          <a:solidFill>
            <a:srgbClr val="72C9CA"/>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771" name="Google Shape;771;p77"/>
          <p:cNvSpPr/>
          <p:nvPr/>
        </p:nvSpPr>
        <p:spPr>
          <a:xfrm>
            <a:off x="8107051" y="2042516"/>
            <a:ext cx="290800" cy="290800"/>
          </a:xfrm>
          <a:prstGeom prst="ellipse">
            <a:avLst/>
          </a:prstGeom>
          <a:solidFill>
            <a:srgbClr val="008099"/>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772" name="Google Shape;772;p77"/>
          <p:cNvSpPr txBox="1"/>
          <p:nvPr/>
        </p:nvSpPr>
        <p:spPr>
          <a:xfrm>
            <a:off x="4369395" y="2061075"/>
            <a:ext cx="374000" cy="300000"/>
          </a:xfrm>
          <a:prstGeom prst="rect">
            <a:avLst/>
          </a:prstGeom>
          <a:noFill/>
          <a:ln>
            <a:noFill/>
          </a:ln>
        </p:spPr>
        <p:txBody>
          <a:bodyPr spcFirstLastPara="1" wrap="square" lIns="91433" tIns="45700" rIns="91433" bIns="45700" anchor="ctr" anchorCtr="0">
            <a:noAutofit/>
          </a:bodyPr>
          <a:lstStyle/>
          <a:p>
            <a:pPr marL="0" lvl="0" indent="0" algn="ctr" rtl="0">
              <a:lnSpc>
                <a:spcPct val="90000"/>
              </a:lnSpc>
              <a:spcBef>
                <a:spcPts val="0"/>
              </a:spcBef>
              <a:spcAft>
                <a:spcPts val="0"/>
              </a:spcAft>
              <a:buClr>
                <a:schemeClr val="dk1"/>
              </a:buClr>
              <a:buSzPts val="1200"/>
              <a:buNone/>
            </a:pPr>
            <a:r>
              <a:rPr lang="en" sz="1067">
                <a:solidFill>
                  <a:srgbClr val="000033"/>
                </a:solidFill>
                <a:latin typeface="Poppins Medium"/>
                <a:ea typeface="Poppins Medium"/>
                <a:cs typeface="Poppins Medium"/>
                <a:sym typeface="Poppins Medium"/>
              </a:rPr>
              <a:t>02</a:t>
            </a:r>
            <a:endParaRPr sz="1067">
              <a:solidFill>
                <a:srgbClr val="000033"/>
              </a:solidFill>
              <a:latin typeface="Poppins Medium"/>
              <a:ea typeface="Poppins Medium"/>
              <a:cs typeface="Poppins Medium"/>
              <a:sym typeface="Poppins Medium"/>
            </a:endParaRPr>
          </a:p>
        </p:txBody>
      </p:sp>
      <p:sp>
        <p:nvSpPr>
          <p:cNvPr id="773" name="Google Shape;773;p77"/>
          <p:cNvSpPr txBox="1"/>
          <p:nvPr/>
        </p:nvSpPr>
        <p:spPr>
          <a:xfrm>
            <a:off x="8065500" y="2037867"/>
            <a:ext cx="374000" cy="300000"/>
          </a:xfrm>
          <a:prstGeom prst="rect">
            <a:avLst/>
          </a:prstGeom>
          <a:noFill/>
          <a:ln>
            <a:noFill/>
          </a:ln>
        </p:spPr>
        <p:txBody>
          <a:bodyPr spcFirstLastPara="1" wrap="square" lIns="91433" tIns="45700" rIns="91433" bIns="45700" anchor="ctr" anchorCtr="0">
            <a:noAutofit/>
          </a:bodyPr>
          <a:lstStyle/>
          <a:p>
            <a:pPr marL="0" lvl="0" indent="0" algn="ctr" rtl="0">
              <a:lnSpc>
                <a:spcPct val="90000"/>
              </a:lnSpc>
              <a:spcBef>
                <a:spcPts val="0"/>
              </a:spcBef>
              <a:spcAft>
                <a:spcPts val="0"/>
              </a:spcAft>
              <a:buClr>
                <a:schemeClr val="dk1"/>
              </a:buClr>
              <a:buSzPts val="1200"/>
              <a:buNone/>
            </a:pPr>
            <a:r>
              <a:rPr lang="en" sz="1200">
                <a:solidFill>
                  <a:schemeClr val="lt1"/>
                </a:solidFill>
                <a:latin typeface="Poppins Medium"/>
                <a:ea typeface="Poppins Medium"/>
                <a:cs typeface="Poppins Medium"/>
                <a:sym typeface="Poppins Medium"/>
              </a:rPr>
              <a:t>03</a:t>
            </a:r>
            <a:endParaRPr sz="1200">
              <a:solidFill>
                <a:schemeClr val="lt1"/>
              </a:solidFill>
              <a:latin typeface="Poppins Medium"/>
              <a:ea typeface="Poppins Medium"/>
              <a:cs typeface="Poppins Medium"/>
              <a:sym typeface="Poppins Medium"/>
            </a:endParaRPr>
          </a:p>
        </p:txBody>
      </p:sp>
      <p:sp>
        <p:nvSpPr>
          <p:cNvPr id="774" name="Google Shape;774;p77"/>
          <p:cNvSpPr/>
          <p:nvPr/>
        </p:nvSpPr>
        <p:spPr>
          <a:xfrm>
            <a:off x="475355" y="2065725"/>
            <a:ext cx="290800" cy="290800"/>
          </a:xfrm>
          <a:prstGeom prst="ellipse">
            <a:avLst/>
          </a:prstGeom>
          <a:solidFill>
            <a:srgbClr val="00F5F3"/>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775" name="Google Shape;775;p77"/>
          <p:cNvSpPr txBox="1"/>
          <p:nvPr/>
        </p:nvSpPr>
        <p:spPr>
          <a:xfrm>
            <a:off x="433804" y="2061075"/>
            <a:ext cx="374000" cy="300000"/>
          </a:xfrm>
          <a:prstGeom prst="rect">
            <a:avLst/>
          </a:prstGeom>
          <a:noFill/>
          <a:ln>
            <a:noFill/>
          </a:ln>
        </p:spPr>
        <p:txBody>
          <a:bodyPr spcFirstLastPara="1" wrap="square" lIns="91433" tIns="45700" rIns="91433" bIns="45700" anchor="ctr" anchorCtr="0">
            <a:noAutofit/>
          </a:bodyPr>
          <a:lstStyle/>
          <a:p>
            <a:pPr marL="0" lvl="0" indent="0" algn="ctr" rtl="0">
              <a:lnSpc>
                <a:spcPct val="90000"/>
              </a:lnSpc>
              <a:spcBef>
                <a:spcPts val="0"/>
              </a:spcBef>
              <a:spcAft>
                <a:spcPts val="0"/>
              </a:spcAft>
              <a:buClr>
                <a:schemeClr val="dk1"/>
              </a:buClr>
              <a:buSzPts val="1200"/>
              <a:buNone/>
            </a:pPr>
            <a:r>
              <a:rPr lang="en" sz="1067">
                <a:solidFill>
                  <a:srgbClr val="000033"/>
                </a:solidFill>
                <a:latin typeface="Poppins Medium"/>
                <a:ea typeface="Poppins Medium"/>
                <a:cs typeface="Poppins Medium"/>
                <a:sym typeface="Poppins Medium"/>
              </a:rPr>
              <a:t>01</a:t>
            </a:r>
            <a:endParaRPr sz="1067">
              <a:solidFill>
                <a:srgbClr val="000033"/>
              </a:solidFill>
              <a:latin typeface="Poppins Medium"/>
              <a:ea typeface="Poppins Medium"/>
              <a:cs typeface="Poppins Medium"/>
              <a:sym typeface="Poppins Medium"/>
            </a:endParaRPr>
          </a:p>
        </p:txBody>
      </p:sp>
      <p:sp>
        <p:nvSpPr>
          <p:cNvPr id="776" name="Google Shape;776;p77"/>
          <p:cNvSpPr txBox="1">
            <a:spLocks noGrp="1"/>
          </p:cNvSpPr>
          <p:nvPr>
            <p:ph type="subTitle" idx="1"/>
          </p:nvPr>
        </p:nvSpPr>
        <p:spPr>
          <a:xfrm>
            <a:off x="475361" y="264662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777" name="Google Shape;777;p77"/>
          <p:cNvSpPr txBox="1">
            <a:spLocks noGrp="1"/>
          </p:cNvSpPr>
          <p:nvPr>
            <p:ph type="subTitle" idx="2"/>
          </p:nvPr>
        </p:nvSpPr>
        <p:spPr>
          <a:xfrm>
            <a:off x="4410961" y="264662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778" name="Google Shape;778;p77"/>
          <p:cNvSpPr txBox="1">
            <a:spLocks noGrp="1"/>
          </p:cNvSpPr>
          <p:nvPr>
            <p:ph type="subTitle" idx="3"/>
          </p:nvPr>
        </p:nvSpPr>
        <p:spPr>
          <a:xfrm>
            <a:off x="8107061" y="264662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779" name="Google Shape;779;p77"/>
          <p:cNvSpPr txBox="1">
            <a:spLocks noGrp="1"/>
          </p:cNvSpPr>
          <p:nvPr>
            <p:ph type="subTitle" idx="4"/>
          </p:nvPr>
        </p:nvSpPr>
        <p:spPr>
          <a:xfrm>
            <a:off x="457200" y="713932"/>
            <a:ext cx="3311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sp>
        <p:nvSpPr>
          <p:cNvPr id="780" name="Google Shape;780;p77"/>
          <p:cNvSpPr txBox="1">
            <a:spLocks noGrp="1"/>
          </p:cNvSpPr>
          <p:nvPr>
            <p:ph type="title"/>
          </p:nvPr>
        </p:nvSpPr>
        <p:spPr>
          <a:xfrm>
            <a:off x="457200" y="1048160"/>
            <a:ext cx="5445600" cy="443198"/>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800"/>
              <a:buNone/>
              <a:defRPr sz="24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pic>
        <p:nvPicPr>
          <p:cNvPr id="781" name="Google Shape;781;p77"/>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782" name="Google Shape;782;p77"/>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418384453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matchingName="55_Timeline Option 3 | 3 Columns | 2 Line Title">
  <p:cSld name="55_Timeline Option 3 | 3 Columns | 2 Line Title">
    <p:spTree>
      <p:nvGrpSpPr>
        <p:cNvPr id="1" name="Shape 783"/>
        <p:cNvGrpSpPr/>
        <p:nvPr/>
      </p:nvGrpSpPr>
      <p:grpSpPr>
        <a:xfrm>
          <a:off x="0" y="0"/>
          <a:ext cx="0" cy="0"/>
          <a:chOff x="0" y="0"/>
          <a:chExt cx="0" cy="0"/>
        </a:xfrm>
      </p:grpSpPr>
      <p:cxnSp>
        <p:nvCxnSpPr>
          <p:cNvPr id="784" name="Google Shape;784;p78"/>
          <p:cNvCxnSpPr/>
          <p:nvPr/>
        </p:nvCxnSpPr>
        <p:spPr>
          <a:xfrm>
            <a:off x="8252400" y="2472541"/>
            <a:ext cx="4093200" cy="18400"/>
          </a:xfrm>
          <a:prstGeom prst="straightConnector1">
            <a:avLst/>
          </a:prstGeom>
          <a:noFill/>
          <a:ln w="9525" cap="flat" cmpd="sng">
            <a:solidFill>
              <a:srgbClr val="008099"/>
            </a:solidFill>
            <a:prstDash val="solid"/>
            <a:round/>
            <a:headEnd type="none" w="med" len="med"/>
            <a:tailEnd type="none" w="med" len="med"/>
          </a:ln>
        </p:spPr>
      </p:cxnSp>
      <p:cxnSp>
        <p:nvCxnSpPr>
          <p:cNvPr id="785" name="Google Shape;785;p78"/>
          <p:cNvCxnSpPr/>
          <p:nvPr/>
        </p:nvCxnSpPr>
        <p:spPr>
          <a:xfrm flipH="1">
            <a:off x="4701713" y="2472541"/>
            <a:ext cx="3635600" cy="18400"/>
          </a:xfrm>
          <a:prstGeom prst="straightConnector1">
            <a:avLst/>
          </a:prstGeom>
          <a:noFill/>
          <a:ln w="9525" cap="flat" cmpd="sng">
            <a:solidFill>
              <a:srgbClr val="72C9CA"/>
            </a:solidFill>
            <a:prstDash val="solid"/>
            <a:round/>
            <a:headEnd type="none" w="med" len="med"/>
            <a:tailEnd type="none" w="med" len="med"/>
          </a:ln>
        </p:spPr>
      </p:cxnSp>
      <p:cxnSp>
        <p:nvCxnSpPr>
          <p:cNvPr id="786" name="Google Shape;786;p78"/>
          <p:cNvCxnSpPr/>
          <p:nvPr/>
        </p:nvCxnSpPr>
        <p:spPr>
          <a:xfrm>
            <a:off x="606255" y="2505688"/>
            <a:ext cx="3810800" cy="0"/>
          </a:xfrm>
          <a:prstGeom prst="straightConnector1">
            <a:avLst/>
          </a:prstGeom>
          <a:noFill/>
          <a:ln w="9525" cap="flat" cmpd="sng">
            <a:solidFill>
              <a:srgbClr val="00F5F3"/>
            </a:solidFill>
            <a:prstDash val="solid"/>
            <a:round/>
            <a:headEnd type="none" w="med" len="med"/>
            <a:tailEnd type="none" w="med" len="med"/>
          </a:ln>
        </p:spPr>
      </p:cxnSp>
      <p:sp>
        <p:nvSpPr>
          <p:cNvPr id="787" name="Google Shape;787;p78"/>
          <p:cNvSpPr/>
          <p:nvPr/>
        </p:nvSpPr>
        <p:spPr>
          <a:xfrm>
            <a:off x="4410944" y="2352800"/>
            <a:ext cx="290800" cy="290800"/>
          </a:xfrm>
          <a:prstGeom prst="ellipse">
            <a:avLst/>
          </a:prstGeom>
          <a:solidFill>
            <a:srgbClr val="72C9CA"/>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788" name="Google Shape;788;p78"/>
          <p:cNvSpPr/>
          <p:nvPr/>
        </p:nvSpPr>
        <p:spPr>
          <a:xfrm>
            <a:off x="8107051" y="2329591"/>
            <a:ext cx="290800" cy="290800"/>
          </a:xfrm>
          <a:prstGeom prst="ellipse">
            <a:avLst/>
          </a:prstGeom>
          <a:solidFill>
            <a:srgbClr val="008099"/>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789" name="Google Shape;789;p78"/>
          <p:cNvSpPr txBox="1"/>
          <p:nvPr/>
        </p:nvSpPr>
        <p:spPr>
          <a:xfrm>
            <a:off x="4369395" y="2348151"/>
            <a:ext cx="374000" cy="300000"/>
          </a:xfrm>
          <a:prstGeom prst="rect">
            <a:avLst/>
          </a:prstGeom>
          <a:noFill/>
          <a:ln>
            <a:noFill/>
          </a:ln>
        </p:spPr>
        <p:txBody>
          <a:bodyPr spcFirstLastPara="1" wrap="square" lIns="91433" tIns="45700" rIns="91433" bIns="45700" anchor="ctr" anchorCtr="0">
            <a:noAutofit/>
          </a:bodyPr>
          <a:lstStyle/>
          <a:p>
            <a:pPr marL="0" lvl="0" indent="0" algn="ctr" rtl="0">
              <a:lnSpc>
                <a:spcPct val="90000"/>
              </a:lnSpc>
              <a:spcBef>
                <a:spcPts val="0"/>
              </a:spcBef>
              <a:spcAft>
                <a:spcPts val="0"/>
              </a:spcAft>
              <a:buClr>
                <a:schemeClr val="dk1"/>
              </a:buClr>
              <a:buSzPts val="1200"/>
              <a:buNone/>
            </a:pPr>
            <a:r>
              <a:rPr lang="en" sz="1067">
                <a:solidFill>
                  <a:srgbClr val="000033"/>
                </a:solidFill>
                <a:latin typeface="Poppins Medium"/>
                <a:ea typeface="Poppins Medium"/>
                <a:cs typeface="Poppins Medium"/>
                <a:sym typeface="Poppins Medium"/>
              </a:rPr>
              <a:t>02</a:t>
            </a:r>
            <a:endParaRPr sz="1067">
              <a:solidFill>
                <a:srgbClr val="000033"/>
              </a:solidFill>
              <a:latin typeface="Poppins Medium"/>
              <a:ea typeface="Poppins Medium"/>
              <a:cs typeface="Poppins Medium"/>
              <a:sym typeface="Poppins Medium"/>
            </a:endParaRPr>
          </a:p>
        </p:txBody>
      </p:sp>
      <p:sp>
        <p:nvSpPr>
          <p:cNvPr id="790" name="Google Shape;790;p78"/>
          <p:cNvSpPr txBox="1"/>
          <p:nvPr/>
        </p:nvSpPr>
        <p:spPr>
          <a:xfrm>
            <a:off x="8065500" y="2324941"/>
            <a:ext cx="374000" cy="300000"/>
          </a:xfrm>
          <a:prstGeom prst="rect">
            <a:avLst/>
          </a:prstGeom>
          <a:noFill/>
          <a:ln>
            <a:noFill/>
          </a:ln>
        </p:spPr>
        <p:txBody>
          <a:bodyPr spcFirstLastPara="1" wrap="square" lIns="91433" tIns="45700" rIns="91433" bIns="45700" anchor="ctr" anchorCtr="0">
            <a:noAutofit/>
          </a:bodyPr>
          <a:lstStyle/>
          <a:p>
            <a:pPr marL="0" lvl="0" indent="0" algn="ctr" rtl="0">
              <a:lnSpc>
                <a:spcPct val="90000"/>
              </a:lnSpc>
              <a:spcBef>
                <a:spcPts val="0"/>
              </a:spcBef>
              <a:spcAft>
                <a:spcPts val="0"/>
              </a:spcAft>
              <a:buClr>
                <a:schemeClr val="dk1"/>
              </a:buClr>
              <a:buSzPts val="1200"/>
              <a:buNone/>
            </a:pPr>
            <a:r>
              <a:rPr lang="en" sz="1200">
                <a:solidFill>
                  <a:schemeClr val="lt1"/>
                </a:solidFill>
                <a:latin typeface="Poppins Medium"/>
                <a:ea typeface="Poppins Medium"/>
                <a:cs typeface="Poppins Medium"/>
                <a:sym typeface="Poppins Medium"/>
              </a:rPr>
              <a:t>03</a:t>
            </a:r>
            <a:endParaRPr sz="1200">
              <a:solidFill>
                <a:schemeClr val="lt1"/>
              </a:solidFill>
              <a:latin typeface="Poppins Medium"/>
              <a:ea typeface="Poppins Medium"/>
              <a:cs typeface="Poppins Medium"/>
              <a:sym typeface="Poppins Medium"/>
            </a:endParaRPr>
          </a:p>
        </p:txBody>
      </p:sp>
      <p:sp>
        <p:nvSpPr>
          <p:cNvPr id="791" name="Google Shape;791;p78"/>
          <p:cNvSpPr/>
          <p:nvPr/>
        </p:nvSpPr>
        <p:spPr>
          <a:xfrm>
            <a:off x="475355" y="2352800"/>
            <a:ext cx="290800" cy="290800"/>
          </a:xfrm>
          <a:prstGeom prst="ellipse">
            <a:avLst/>
          </a:prstGeom>
          <a:solidFill>
            <a:srgbClr val="00F5F3"/>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792" name="Google Shape;792;p78"/>
          <p:cNvSpPr txBox="1"/>
          <p:nvPr/>
        </p:nvSpPr>
        <p:spPr>
          <a:xfrm>
            <a:off x="433804" y="2348151"/>
            <a:ext cx="374000" cy="300000"/>
          </a:xfrm>
          <a:prstGeom prst="rect">
            <a:avLst/>
          </a:prstGeom>
          <a:noFill/>
          <a:ln>
            <a:noFill/>
          </a:ln>
        </p:spPr>
        <p:txBody>
          <a:bodyPr spcFirstLastPara="1" wrap="square" lIns="91433" tIns="45700" rIns="91433" bIns="45700" anchor="ctr" anchorCtr="0">
            <a:noAutofit/>
          </a:bodyPr>
          <a:lstStyle/>
          <a:p>
            <a:pPr marL="0" lvl="0" indent="0" algn="ctr" rtl="0">
              <a:lnSpc>
                <a:spcPct val="90000"/>
              </a:lnSpc>
              <a:spcBef>
                <a:spcPts val="0"/>
              </a:spcBef>
              <a:spcAft>
                <a:spcPts val="0"/>
              </a:spcAft>
              <a:buClr>
                <a:schemeClr val="dk1"/>
              </a:buClr>
              <a:buSzPts val="1200"/>
              <a:buNone/>
            </a:pPr>
            <a:r>
              <a:rPr lang="en" sz="1067">
                <a:solidFill>
                  <a:srgbClr val="000033"/>
                </a:solidFill>
                <a:latin typeface="Poppins Medium"/>
                <a:ea typeface="Poppins Medium"/>
                <a:cs typeface="Poppins Medium"/>
                <a:sym typeface="Poppins Medium"/>
              </a:rPr>
              <a:t>01</a:t>
            </a:r>
            <a:endParaRPr sz="1067">
              <a:solidFill>
                <a:srgbClr val="000033"/>
              </a:solidFill>
              <a:latin typeface="Poppins Medium"/>
              <a:ea typeface="Poppins Medium"/>
              <a:cs typeface="Poppins Medium"/>
              <a:sym typeface="Poppins Medium"/>
            </a:endParaRPr>
          </a:p>
        </p:txBody>
      </p:sp>
      <p:sp>
        <p:nvSpPr>
          <p:cNvPr id="793" name="Google Shape;793;p78"/>
          <p:cNvSpPr txBox="1">
            <a:spLocks noGrp="1"/>
          </p:cNvSpPr>
          <p:nvPr>
            <p:ph type="subTitle" idx="1"/>
          </p:nvPr>
        </p:nvSpPr>
        <p:spPr>
          <a:xfrm>
            <a:off x="475361" y="2933700"/>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794" name="Google Shape;794;p78"/>
          <p:cNvSpPr txBox="1">
            <a:spLocks noGrp="1"/>
          </p:cNvSpPr>
          <p:nvPr>
            <p:ph type="subTitle" idx="2"/>
          </p:nvPr>
        </p:nvSpPr>
        <p:spPr>
          <a:xfrm>
            <a:off x="4410961" y="2933700"/>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795" name="Google Shape;795;p78"/>
          <p:cNvSpPr txBox="1">
            <a:spLocks noGrp="1"/>
          </p:cNvSpPr>
          <p:nvPr>
            <p:ph type="subTitle" idx="3"/>
          </p:nvPr>
        </p:nvSpPr>
        <p:spPr>
          <a:xfrm>
            <a:off x="8107061" y="2933700"/>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796" name="Google Shape;796;p78"/>
          <p:cNvSpPr txBox="1">
            <a:spLocks noGrp="1"/>
          </p:cNvSpPr>
          <p:nvPr>
            <p:ph type="subTitle" idx="4"/>
          </p:nvPr>
        </p:nvSpPr>
        <p:spPr>
          <a:xfrm>
            <a:off x="457200" y="713932"/>
            <a:ext cx="3311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sp>
        <p:nvSpPr>
          <p:cNvPr id="797" name="Google Shape;797;p78"/>
          <p:cNvSpPr txBox="1">
            <a:spLocks noGrp="1"/>
          </p:cNvSpPr>
          <p:nvPr>
            <p:ph type="title"/>
          </p:nvPr>
        </p:nvSpPr>
        <p:spPr>
          <a:xfrm>
            <a:off x="457200" y="1048160"/>
            <a:ext cx="5445600" cy="82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1800"/>
              <a:buNone/>
              <a:defRPr sz="24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pic>
        <p:nvPicPr>
          <p:cNvPr id="798" name="Google Shape;798;p78"/>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799" name="Google Shape;799;p78"/>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216875507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matchingName="56_Timeline Option 3 | 3 Columns | 3 Line Title">
  <p:cSld name="56_Timeline Option 3 | 3 Columns | 3 Line Title">
    <p:spTree>
      <p:nvGrpSpPr>
        <p:cNvPr id="1" name="Shape 800"/>
        <p:cNvGrpSpPr/>
        <p:nvPr/>
      </p:nvGrpSpPr>
      <p:grpSpPr>
        <a:xfrm>
          <a:off x="0" y="0"/>
          <a:ext cx="0" cy="0"/>
          <a:chOff x="0" y="0"/>
          <a:chExt cx="0" cy="0"/>
        </a:xfrm>
      </p:grpSpPr>
      <p:cxnSp>
        <p:nvCxnSpPr>
          <p:cNvPr id="801" name="Google Shape;801;p79"/>
          <p:cNvCxnSpPr/>
          <p:nvPr/>
        </p:nvCxnSpPr>
        <p:spPr>
          <a:xfrm>
            <a:off x="8252400" y="2902441"/>
            <a:ext cx="4093200" cy="18400"/>
          </a:xfrm>
          <a:prstGeom prst="straightConnector1">
            <a:avLst/>
          </a:prstGeom>
          <a:noFill/>
          <a:ln w="9525" cap="flat" cmpd="sng">
            <a:solidFill>
              <a:srgbClr val="008099"/>
            </a:solidFill>
            <a:prstDash val="solid"/>
            <a:round/>
            <a:headEnd type="none" w="med" len="med"/>
            <a:tailEnd type="none" w="med" len="med"/>
          </a:ln>
        </p:spPr>
      </p:cxnSp>
      <p:cxnSp>
        <p:nvCxnSpPr>
          <p:cNvPr id="802" name="Google Shape;802;p79"/>
          <p:cNvCxnSpPr/>
          <p:nvPr/>
        </p:nvCxnSpPr>
        <p:spPr>
          <a:xfrm flipH="1">
            <a:off x="4701713" y="2902441"/>
            <a:ext cx="3635600" cy="18400"/>
          </a:xfrm>
          <a:prstGeom prst="straightConnector1">
            <a:avLst/>
          </a:prstGeom>
          <a:noFill/>
          <a:ln w="9525" cap="flat" cmpd="sng">
            <a:solidFill>
              <a:srgbClr val="72C9CA"/>
            </a:solidFill>
            <a:prstDash val="solid"/>
            <a:round/>
            <a:headEnd type="none" w="med" len="med"/>
            <a:tailEnd type="none" w="med" len="med"/>
          </a:ln>
        </p:spPr>
      </p:cxnSp>
      <p:cxnSp>
        <p:nvCxnSpPr>
          <p:cNvPr id="803" name="Google Shape;803;p79"/>
          <p:cNvCxnSpPr/>
          <p:nvPr/>
        </p:nvCxnSpPr>
        <p:spPr>
          <a:xfrm>
            <a:off x="606255" y="2935588"/>
            <a:ext cx="3810800" cy="0"/>
          </a:xfrm>
          <a:prstGeom prst="straightConnector1">
            <a:avLst/>
          </a:prstGeom>
          <a:noFill/>
          <a:ln w="9525" cap="flat" cmpd="sng">
            <a:solidFill>
              <a:srgbClr val="00F5F3"/>
            </a:solidFill>
            <a:prstDash val="solid"/>
            <a:round/>
            <a:headEnd type="none" w="med" len="med"/>
            <a:tailEnd type="none" w="med" len="med"/>
          </a:ln>
        </p:spPr>
      </p:cxnSp>
      <p:sp>
        <p:nvSpPr>
          <p:cNvPr id="804" name="Google Shape;804;p79"/>
          <p:cNvSpPr/>
          <p:nvPr/>
        </p:nvSpPr>
        <p:spPr>
          <a:xfrm>
            <a:off x="4410944" y="2782700"/>
            <a:ext cx="290800" cy="290800"/>
          </a:xfrm>
          <a:prstGeom prst="ellipse">
            <a:avLst/>
          </a:prstGeom>
          <a:solidFill>
            <a:srgbClr val="72C9CA"/>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805" name="Google Shape;805;p79"/>
          <p:cNvSpPr/>
          <p:nvPr/>
        </p:nvSpPr>
        <p:spPr>
          <a:xfrm>
            <a:off x="8107051" y="2759491"/>
            <a:ext cx="290800" cy="290800"/>
          </a:xfrm>
          <a:prstGeom prst="ellipse">
            <a:avLst/>
          </a:prstGeom>
          <a:solidFill>
            <a:srgbClr val="008099"/>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806" name="Google Shape;806;p79"/>
          <p:cNvSpPr txBox="1"/>
          <p:nvPr/>
        </p:nvSpPr>
        <p:spPr>
          <a:xfrm>
            <a:off x="4369395" y="2778051"/>
            <a:ext cx="374000" cy="300000"/>
          </a:xfrm>
          <a:prstGeom prst="rect">
            <a:avLst/>
          </a:prstGeom>
          <a:noFill/>
          <a:ln>
            <a:noFill/>
          </a:ln>
        </p:spPr>
        <p:txBody>
          <a:bodyPr spcFirstLastPara="1" wrap="square" lIns="91433" tIns="45700" rIns="91433" bIns="45700" anchor="ctr" anchorCtr="0">
            <a:noAutofit/>
          </a:bodyPr>
          <a:lstStyle/>
          <a:p>
            <a:pPr marL="0" lvl="0" indent="0" algn="ctr" rtl="0">
              <a:lnSpc>
                <a:spcPct val="90000"/>
              </a:lnSpc>
              <a:spcBef>
                <a:spcPts val="0"/>
              </a:spcBef>
              <a:spcAft>
                <a:spcPts val="0"/>
              </a:spcAft>
              <a:buClr>
                <a:schemeClr val="dk1"/>
              </a:buClr>
              <a:buSzPts val="1200"/>
              <a:buNone/>
            </a:pPr>
            <a:r>
              <a:rPr lang="en" sz="1067">
                <a:solidFill>
                  <a:srgbClr val="000033"/>
                </a:solidFill>
                <a:latin typeface="Poppins Medium"/>
                <a:ea typeface="Poppins Medium"/>
                <a:cs typeface="Poppins Medium"/>
                <a:sym typeface="Poppins Medium"/>
              </a:rPr>
              <a:t>02</a:t>
            </a:r>
            <a:endParaRPr sz="1067">
              <a:solidFill>
                <a:srgbClr val="000033"/>
              </a:solidFill>
              <a:latin typeface="Poppins Medium"/>
              <a:ea typeface="Poppins Medium"/>
              <a:cs typeface="Poppins Medium"/>
              <a:sym typeface="Poppins Medium"/>
            </a:endParaRPr>
          </a:p>
        </p:txBody>
      </p:sp>
      <p:sp>
        <p:nvSpPr>
          <p:cNvPr id="807" name="Google Shape;807;p79"/>
          <p:cNvSpPr txBox="1"/>
          <p:nvPr/>
        </p:nvSpPr>
        <p:spPr>
          <a:xfrm>
            <a:off x="8065500" y="2754841"/>
            <a:ext cx="374000" cy="300000"/>
          </a:xfrm>
          <a:prstGeom prst="rect">
            <a:avLst/>
          </a:prstGeom>
          <a:noFill/>
          <a:ln>
            <a:noFill/>
          </a:ln>
        </p:spPr>
        <p:txBody>
          <a:bodyPr spcFirstLastPara="1" wrap="square" lIns="91433" tIns="45700" rIns="91433" bIns="45700" anchor="ctr" anchorCtr="0">
            <a:noAutofit/>
          </a:bodyPr>
          <a:lstStyle/>
          <a:p>
            <a:pPr marL="0" lvl="0" indent="0" algn="ctr" rtl="0">
              <a:lnSpc>
                <a:spcPct val="90000"/>
              </a:lnSpc>
              <a:spcBef>
                <a:spcPts val="0"/>
              </a:spcBef>
              <a:spcAft>
                <a:spcPts val="0"/>
              </a:spcAft>
              <a:buClr>
                <a:schemeClr val="dk1"/>
              </a:buClr>
              <a:buSzPts val="1200"/>
              <a:buNone/>
            </a:pPr>
            <a:r>
              <a:rPr lang="en" sz="1200">
                <a:solidFill>
                  <a:schemeClr val="lt1"/>
                </a:solidFill>
                <a:latin typeface="Poppins Medium"/>
                <a:ea typeface="Poppins Medium"/>
                <a:cs typeface="Poppins Medium"/>
                <a:sym typeface="Poppins Medium"/>
              </a:rPr>
              <a:t>03</a:t>
            </a:r>
            <a:endParaRPr sz="1200">
              <a:solidFill>
                <a:schemeClr val="lt1"/>
              </a:solidFill>
              <a:latin typeface="Poppins Medium"/>
              <a:ea typeface="Poppins Medium"/>
              <a:cs typeface="Poppins Medium"/>
              <a:sym typeface="Poppins Medium"/>
            </a:endParaRPr>
          </a:p>
        </p:txBody>
      </p:sp>
      <p:sp>
        <p:nvSpPr>
          <p:cNvPr id="808" name="Google Shape;808;p79"/>
          <p:cNvSpPr/>
          <p:nvPr/>
        </p:nvSpPr>
        <p:spPr>
          <a:xfrm>
            <a:off x="475355" y="2782700"/>
            <a:ext cx="290800" cy="290800"/>
          </a:xfrm>
          <a:prstGeom prst="ellipse">
            <a:avLst/>
          </a:prstGeom>
          <a:solidFill>
            <a:srgbClr val="00F5F3"/>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809" name="Google Shape;809;p79"/>
          <p:cNvSpPr txBox="1"/>
          <p:nvPr/>
        </p:nvSpPr>
        <p:spPr>
          <a:xfrm>
            <a:off x="433804" y="2778051"/>
            <a:ext cx="374000" cy="300000"/>
          </a:xfrm>
          <a:prstGeom prst="rect">
            <a:avLst/>
          </a:prstGeom>
          <a:noFill/>
          <a:ln>
            <a:noFill/>
          </a:ln>
        </p:spPr>
        <p:txBody>
          <a:bodyPr spcFirstLastPara="1" wrap="square" lIns="91433" tIns="45700" rIns="91433" bIns="45700" anchor="ctr" anchorCtr="0">
            <a:noAutofit/>
          </a:bodyPr>
          <a:lstStyle/>
          <a:p>
            <a:pPr marL="0" lvl="0" indent="0" algn="ctr" rtl="0">
              <a:lnSpc>
                <a:spcPct val="90000"/>
              </a:lnSpc>
              <a:spcBef>
                <a:spcPts val="0"/>
              </a:spcBef>
              <a:spcAft>
                <a:spcPts val="0"/>
              </a:spcAft>
              <a:buClr>
                <a:schemeClr val="dk1"/>
              </a:buClr>
              <a:buSzPts val="1200"/>
              <a:buNone/>
            </a:pPr>
            <a:r>
              <a:rPr lang="en" sz="1067">
                <a:solidFill>
                  <a:srgbClr val="000033"/>
                </a:solidFill>
                <a:latin typeface="Poppins Medium"/>
                <a:ea typeface="Poppins Medium"/>
                <a:cs typeface="Poppins Medium"/>
                <a:sym typeface="Poppins Medium"/>
              </a:rPr>
              <a:t>01</a:t>
            </a:r>
            <a:endParaRPr sz="1067">
              <a:solidFill>
                <a:srgbClr val="000033"/>
              </a:solidFill>
              <a:latin typeface="Poppins Medium"/>
              <a:ea typeface="Poppins Medium"/>
              <a:cs typeface="Poppins Medium"/>
              <a:sym typeface="Poppins Medium"/>
            </a:endParaRPr>
          </a:p>
        </p:txBody>
      </p:sp>
      <p:sp>
        <p:nvSpPr>
          <p:cNvPr id="810" name="Google Shape;810;p79"/>
          <p:cNvSpPr txBox="1">
            <a:spLocks noGrp="1"/>
          </p:cNvSpPr>
          <p:nvPr>
            <p:ph type="subTitle" idx="1"/>
          </p:nvPr>
        </p:nvSpPr>
        <p:spPr>
          <a:xfrm>
            <a:off x="475361" y="3363600"/>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811" name="Google Shape;811;p79"/>
          <p:cNvSpPr txBox="1">
            <a:spLocks noGrp="1"/>
          </p:cNvSpPr>
          <p:nvPr>
            <p:ph type="subTitle" idx="2"/>
          </p:nvPr>
        </p:nvSpPr>
        <p:spPr>
          <a:xfrm>
            <a:off x="4410961" y="3363600"/>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812" name="Google Shape;812;p79"/>
          <p:cNvSpPr txBox="1">
            <a:spLocks noGrp="1"/>
          </p:cNvSpPr>
          <p:nvPr>
            <p:ph type="subTitle" idx="3"/>
          </p:nvPr>
        </p:nvSpPr>
        <p:spPr>
          <a:xfrm>
            <a:off x="8107061" y="3363600"/>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813" name="Google Shape;813;p79"/>
          <p:cNvSpPr txBox="1">
            <a:spLocks noGrp="1"/>
          </p:cNvSpPr>
          <p:nvPr>
            <p:ph type="subTitle" idx="4"/>
          </p:nvPr>
        </p:nvSpPr>
        <p:spPr>
          <a:xfrm>
            <a:off x="457200" y="713932"/>
            <a:ext cx="3311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sp>
        <p:nvSpPr>
          <p:cNvPr id="814" name="Google Shape;814;p79"/>
          <p:cNvSpPr txBox="1">
            <a:spLocks noGrp="1"/>
          </p:cNvSpPr>
          <p:nvPr>
            <p:ph type="title"/>
          </p:nvPr>
        </p:nvSpPr>
        <p:spPr>
          <a:xfrm>
            <a:off x="457200" y="1048160"/>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1800"/>
              <a:buNone/>
              <a:defRPr sz="24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pic>
        <p:nvPicPr>
          <p:cNvPr id="815" name="Google Shape;815;p79"/>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816" name="Google Shape;816;p79"/>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429163527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matchingName="57_Timeline Option 3 | 4 Columns | 1 Line Title">
  <p:cSld name="57_Timeline Option 3 | 4 Columns | 1 Line Title">
    <p:spTree>
      <p:nvGrpSpPr>
        <p:cNvPr id="1" name="Shape 817"/>
        <p:cNvGrpSpPr/>
        <p:nvPr/>
      </p:nvGrpSpPr>
      <p:grpSpPr>
        <a:xfrm>
          <a:off x="0" y="0"/>
          <a:ext cx="0" cy="0"/>
          <a:chOff x="0" y="0"/>
          <a:chExt cx="0" cy="0"/>
        </a:xfrm>
      </p:grpSpPr>
      <p:cxnSp>
        <p:nvCxnSpPr>
          <p:cNvPr id="818" name="Google Shape;818;p80"/>
          <p:cNvCxnSpPr/>
          <p:nvPr/>
        </p:nvCxnSpPr>
        <p:spPr>
          <a:xfrm>
            <a:off x="3690323" y="2201369"/>
            <a:ext cx="2742800" cy="0"/>
          </a:xfrm>
          <a:prstGeom prst="straightConnector1">
            <a:avLst/>
          </a:prstGeom>
          <a:noFill/>
          <a:ln w="9525" cap="flat" cmpd="sng">
            <a:solidFill>
              <a:srgbClr val="72C9CA"/>
            </a:solidFill>
            <a:prstDash val="solid"/>
            <a:round/>
            <a:headEnd type="none" w="med" len="med"/>
            <a:tailEnd type="none" w="med" len="med"/>
          </a:ln>
        </p:spPr>
      </p:cxnSp>
      <p:cxnSp>
        <p:nvCxnSpPr>
          <p:cNvPr id="819" name="Google Shape;819;p80"/>
          <p:cNvCxnSpPr/>
          <p:nvPr/>
        </p:nvCxnSpPr>
        <p:spPr>
          <a:xfrm>
            <a:off x="9492676" y="2203704"/>
            <a:ext cx="3019600" cy="0"/>
          </a:xfrm>
          <a:prstGeom prst="straightConnector1">
            <a:avLst/>
          </a:prstGeom>
          <a:noFill/>
          <a:ln w="9525" cap="flat" cmpd="sng">
            <a:solidFill>
              <a:srgbClr val="00344D"/>
            </a:solidFill>
            <a:prstDash val="solid"/>
            <a:round/>
            <a:headEnd type="none" w="med" len="med"/>
            <a:tailEnd type="none" w="med" len="med"/>
          </a:ln>
        </p:spPr>
      </p:cxnSp>
      <p:cxnSp>
        <p:nvCxnSpPr>
          <p:cNvPr id="820" name="Google Shape;820;p80"/>
          <p:cNvCxnSpPr/>
          <p:nvPr/>
        </p:nvCxnSpPr>
        <p:spPr>
          <a:xfrm>
            <a:off x="6684147" y="2184553"/>
            <a:ext cx="2698400" cy="0"/>
          </a:xfrm>
          <a:prstGeom prst="straightConnector1">
            <a:avLst/>
          </a:prstGeom>
          <a:noFill/>
          <a:ln w="9525" cap="flat" cmpd="sng">
            <a:solidFill>
              <a:srgbClr val="008099"/>
            </a:solidFill>
            <a:prstDash val="solid"/>
            <a:round/>
            <a:headEnd type="none" w="med" len="med"/>
            <a:tailEnd type="none" w="med" len="med"/>
          </a:ln>
        </p:spPr>
      </p:cxnSp>
      <p:sp>
        <p:nvSpPr>
          <p:cNvPr id="821" name="Google Shape;821;p80"/>
          <p:cNvSpPr/>
          <p:nvPr/>
        </p:nvSpPr>
        <p:spPr>
          <a:xfrm>
            <a:off x="6351899" y="2042516"/>
            <a:ext cx="290800" cy="290800"/>
          </a:xfrm>
          <a:prstGeom prst="ellipse">
            <a:avLst/>
          </a:prstGeom>
          <a:solidFill>
            <a:srgbClr val="008099"/>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822" name="Google Shape;822;p80"/>
          <p:cNvSpPr/>
          <p:nvPr/>
        </p:nvSpPr>
        <p:spPr>
          <a:xfrm>
            <a:off x="9308425" y="2065725"/>
            <a:ext cx="290800" cy="290800"/>
          </a:xfrm>
          <a:prstGeom prst="ellipse">
            <a:avLst/>
          </a:prstGeom>
          <a:solidFill>
            <a:srgbClr val="00344D"/>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823" name="Google Shape;823;p80"/>
          <p:cNvSpPr txBox="1"/>
          <p:nvPr/>
        </p:nvSpPr>
        <p:spPr>
          <a:xfrm>
            <a:off x="6310348" y="2037867"/>
            <a:ext cx="374000" cy="300000"/>
          </a:xfrm>
          <a:prstGeom prst="rect">
            <a:avLst/>
          </a:prstGeom>
          <a:noFill/>
          <a:ln>
            <a:noFill/>
          </a:ln>
        </p:spPr>
        <p:txBody>
          <a:bodyPr spcFirstLastPara="1" wrap="square" lIns="91433" tIns="45700" rIns="91433" bIns="45700" anchor="ctr" anchorCtr="0">
            <a:noAutofit/>
          </a:bodyPr>
          <a:lstStyle/>
          <a:p>
            <a:pPr marL="0" lvl="0" indent="0" algn="ctr" rtl="0">
              <a:lnSpc>
                <a:spcPct val="90000"/>
              </a:lnSpc>
              <a:spcBef>
                <a:spcPts val="0"/>
              </a:spcBef>
              <a:spcAft>
                <a:spcPts val="0"/>
              </a:spcAft>
              <a:buClr>
                <a:schemeClr val="dk1"/>
              </a:buClr>
              <a:buSzPts val="1200"/>
              <a:buNone/>
            </a:pPr>
            <a:r>
              <a:rPr lang="en" sz="1200">
                <a:solidFill>
                  <a:schemeClr val="lt1"/>
                </a:solidFill>
                <a:latin typeface="Poppins Medium"/>
                <a:ea typeface="Poppins Medium"/>
                <a:cs typeface="Poppins Medium"/>
                <a:sym typeface="Poppins Medium"/>
              </a:rPr>
              <a:t>03</a:t>
            </a:r>
            <a:endParaRPr sz="1200">
              <a:solidFill>
                <a:schemeClr val="lt1"/>
              </a:solidFill>
              <a:latin typeface="Poppins Medium"/>
              <a:ea typeface="Poppins Medium"/>
              <a:cs typeface="Poppins Medium"/>
              <a:sym typeface="Poppins Medium"/>
            </a:endParaRPr>
          </a:p>
        </p:txBody>
      </p:sp>
      <p:sp>
        <p:nvSpPr>
          <p:cNvPr id="824" name="Google Shape;824;p80"/>
          <p:cNvSpPr txBox="1"/>
          <p:nvPr/>
        </p:nvSpPr>
        <p:spPr>
          <a:xfrm>
            <a:off x="9266825" y="2061075"/>
            <a:ext cx="374000" cy="300000"/>
          </a:xfrm>
          <a:prstGeom prst="rect">
            <a:avLst/>
          </a:prstGeom>
          <a:noFill/>
          <a:ln>
            <a:noFill/>
          </a:ln>
        </p:spPr>
        <p:txBody>
          <a:bodyPr spcFirstLastPara="1" wrap="square" lIns="91433" tIns="45700" rIns="91433" bIns="45700" anchor="ctr" anchorCtr="0">
            <a:noAutofit/>
          </a:bodyPr>
          <a:lstStyle/>
          <a:p>
            <a:pPr marL="0" lvl="0" indent="0" algn="ctr" rtl="0">
              <a:lnSpc>
                <a:spcPct val="90000"/>
              </a:lnSpc>
              <a:spcBef>
                <a:spcPts val="0"/>
              </a:spcBef>
              <a:spcAft>
                <a:spcPts val="0"/>
              </a:spcAft>
              <a:buClr>
                <a:schemeClr val="dk1"/>
              </a:buClr>
              <a:buSzPts val="1200"/>
              <a:buNone/>
            </a:pPr>
            <a:r>
              <a:rPr lang="en" sz="1067">
                <a:solidFill>
                  <a:schemeClr val="lt1"/>
                </a:solidFill>
                <a:latin typeface="Poppins Medium"/>
                <a:ea typeface="Poppins Medium"/>
                <a:cs typeface="Poppins Medium"/>
                <a:sym typeface="Poppins Medium"/>
              </a:rPr>
              <a:t>04</a:t>
            </a:r>
            <a:endParaRPr sz="1067">
              <a:solidFill>
                <a:schemeClr val="lt1"/>
              </a:solidFill>
              <a:latin typeface="Poppins Medium"/>
              <a:ea typeface="Poppins Medium"/>
              <a:cs typeface="Poppins Medium"/>
              <a:sym typeface="Poppins Medium"/>
            </a:endParaRPr>
          </a:p>
        </p:txBody>
      </p:sp>
      <p:cxnSp>
        <p:nvCxnSpPr>
          <p:cNvPr id="825" name="Google Shape;825;p80"/>
          <p:cNvCxnSpPr/>
          <p:nvPr/>
        </p:nvCxnSpPr>
        <p:spPr>
          <a:xfrm flipH="1">
            <a:off x="755843" y="2211075"/>
            <a:ext cx="2658400" cy="7600"/>
          </a:xfrm>
          <a:prstGeom prst="straightConnector1">
            <a:avLst/>
          </a:prstGeom>
          <a:noFill/>
          <a:ln w="9525" cap="flat" cmpd="sng">
            <a:solidFill>
              <a:srgbClr val="00F5F3"/>
            </a:solidFill>
            <a:prstDash val="solid"/>
            <a:round/>
            <a:headEnd type="none" w="med" len="med"/>
            <a:tailEnd type="none" w="med" len="med"/>
          </a:ln>
        </p:spPr>
      </p:cxnSp>
      <p:sp>
        <p:nvSpPr>
          <p:cNvPr id="826" name="Google Shape;826;p80"/>
          <p:cNvSpPr/>
          <p:nvPr/>
        </p:nvSpPr>
        <p:spPr>
          <a:xfrm>
            <a:off x="475355" y="2065725"/>
            <a:ext cx="290800" cy="290800"/>
          </a:xfrm>
          <a:prstGeom prst="ellipse">
            <a:avLst/>
          </a:prstGeom>
          <a:solidFill>
            <a:srgbClr val="00F5F3"/>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827" name="Google Shape;827;p80"/>
          <p:cNvSpPr txBox="1"/>
          <p:nvPr/>
        </p:nvSpPr>
        <p:spPr>
          <a:xfrm>
            <a:off x="433804" y="2061075"/>
            <a:ext cx="374000" cy="300000"/>
          </a:xfrm>
          <a:prstGeom prst="rect">
            <a:avLst/>
          </a:prstGeom>
          <a:noFill/>
          <a:ln>
            <a:noFill/>
          </a:ln>
        </p:spPr>
        <p:txBody>
          <a:bodyPr spcFirstLastPara="1" wrap="square" lIns="91433" tIns="45700" rIns="91433" bIns="45700" anchor="ctr" anchorCtr="0">
            <a:noAutofit/>
          </a:bodyPr>
          <a:lstStyle/>
          <a:p>
            <a:pPr marL="0" lvl="0" indent="0" algn="ctr" rtl="0">
              <a:lnSpc>
                <a:spcPct val="90000"/>
              </a:lnSpc>
              <a:spcBef>
                <a:spcPts val="0"/>
              </a:spcBef>
              <a:spcAft>
                <a:spcPts val="0"/>
              </a:spcAft>
              <a:buClr>
                <a:schemeClr val="dk1"/>
              </a:buClr>
              <a:buSzPts val="1200"/>
              <a:buNone/>
            </a:pPr>
            <a:r>
              <a:rPr lang="en" sz="1067">
                <a:solidFill>
                  <a:srgbClr val="000033"/>
                </a:solidFill>
                <a:latin typeface="Poppins Medium"/>
                <a:ea typeface="Poppins Medium"/>
                <a:cs typeface="Poppins Medium"/>
                <a:sym typeface="Poppins Medium"/>
              </a:rPr>
              <a:t>01</a:t>
            </a:r>
            <a:endParaRPr sz="1067">
              <a:solidFill>
                <a:srgbClr val="000033"/>
              </a:solidFill>
              <a:latin typeface="Poppins Medium"/>
              <a:ea typeface="Poppins Medium"/>
              <a:cs typeface="Poppins Medium"/>
              <a:sym typeface="Poppins Medium"/>
            </a:endParaRPr>
          </a:p>
        </p:txBody>
      </p:sp>
      <p:sp>
        <p:nvSpPr>
          <p:cNvPr id="828" name="Google Shape;828;p80"/>
          <p:cNvSpPr/>
          <p:nvPr/>
        </p:nvSpPr>
        <p:spPr>
          <a:xfrm>
            <a:off x="3405880" y="2065725"/>
            <a:ext cx="290800" cy="290800"/>
          </a:xfrm>
          <a:prstGeom prst="ellipse">
            <a:avLst/>
          </a:prstGeom>
          <a:solidFill>
            <a:srgbClr val="72C9CA"/>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829" name="Google Shape;829;p80"/>
          <p:cNvSpPr txBox="1"/>
          <p:nvPr/>
        </p:nvSpPr>
        <p:spPr>
          <a:xfrm>
            <a:off x="3364331" y="2061075"/>
            <a:ext cx="374000" cy="300000"/>
          </a:xfrm>
          <a:prstGeom prst="rect">
            <a:avLst/>
          </a:prstGeom>
          <a:noFill/>
          <a:ln>
            <a:noFill/>
          </a:ln>
        </p:spPr>
        <p:txBody>
          <a:bodyPr spcFirstLastPara="1" wrap="square" lIns="91433" tIns="45700" rIns="91433" bIns="45700" anchor="ctr" anchorCtr="0">
            <a:noAutofit/>
          </a:bodyPr>
          <a:lstStyle/>
          <a:p>
            <a:pPr marL="0" lvl="0" indent="0" algn="ctr" rtl="0">
              <a:lnSpc>
                <a:spcPct val="90000"/>
              </a:lnSpc>
              <a:spcBef>
                <a:spcPts val="0"/>
              </a:spcBef>
              <a:spcAft>
                <a:spcPts val="0"/>
              </a:spcAft>
              <a:buClr>
                <a:schemeClr val="dk1"/>
              </a:buClr>
              <a:buSzPts val="1200"/>
              <a:buNone/>
            </a:pPr>
            <a:r>
              <a:rPr lang="en" sz="1067">
                <a:solidFill>
                  <a:srgbClr val="000033"/>
                </a:solidFill>
                <a:latin typeface="Poppins Medium"/>
                <a:ea typeface="Poppins Medium"/>
                <a:cs typeface="Poppins Medium"/>
                <a:sym typeface="Poppins Medium"/>
              </a:rPr>
              <a:t>02</a:t>
            </a:r>
            <a:endParaRPr sz="1067">
              <a:solidFill>
                <a:srgbClr val="000033"/>
              </a:solidFill>
              <a:latin typeface="Poppins Medium"/>
              <a:ea typeface="Poppins Medium"/>
              <a:cs typeface="Poppins Medium"/>
              <a:sym typeface="Poppins Medium"/>
            </a:endParaRPr>
          </a:p>
        </p:txBody>
      </p:sp>
      <p:sp>
        <p:nvSpPr>
          <p:cNvPr id="830" name="Google Shape;830;p80"/>
          <p:cNvSpPr txBox="1">
            <a:spLocks noGrp="1"/>
          </p:cNvSpPr>
          <p:nvPr>
            <p:ph type="subTitle" idx="1"/>
          </p:nvPr>
        </p:nvSpPr>
        <p:spPr>
          <a:xfrm>
            <a:off x="475351" y="2646625"/>
            <a:ext cx="1870800" cy="360088"/>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831" name="Google Shape;831;p80"/>
          <p:cNvSpPr txBox="1">
            <a:spLocks noGrp="1"/>
          </p:cNvSpPr>
          <p:nvPr>
            <p:ph type="subTitle" idx="2"/>
          </p:nvPr>
        </p:nvSpPr>
        <p:spPr>
          <a:xfrm>
            <a:off x="3414251" y="2646625"/>
            <a:ext cx="1870800" cy="360088"/>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832" name="Google Shape;832;p80"/>
          <p:cNvSpPr txBox="1">
            <a:spLocks noGrp="1"/>
          </p:cNvSpPr>
          <p:nvPr>
            <p:ph type="subTitle" idx="3"/>
          </p:nvPr>
        </p:nvSpPr>
        <p:spPr>
          <a:xfrm>
            <a:off x="6353151" y="2646625"/>
            <a:ext cx="1870800" cy="360088"/>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833" name="Google Shape;833;p80"/>
          <p:cNvSpPr txBox="1">
            <a:spLocks noGrp="1"/>
          </p:cNvSpPr>
          <p:nvPr>
            <p:ph type="subTitle" idx="4"/>
          </p:nvPr>
        </p:nvSpPr>
        <p:spPr>
          <a:xfrm>
            <a:off x="9308425" y="2646625"/>
            <a:ext cx="1870800" cy="360088"/>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834" name="Google Shape;834;p80"/>
          <p:cNvSpPr txBox="1">
            <a:spLocks noGrp="1"/>
          </p:cNvSpPr>
          <p:nvPr>
            <p:ph type="subTitle" idx="5"/>
          </p:nvPr>
        </p:nvSpPr>
        <p:spPr>
          <a:xfrm>
            <a:off x="457200" y="713932"/>
            <a:ext cx="3311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sp>
        <p:nvSpPr>
          <p:cNvPr id="835" name="Google Shape;835;p80"/>
          <p:cNvSpPr txBox="1">
            <a:spLocks noGrp="1"/>
          </p:cNvSpPr>
          <p:nvPr>
            <p:ph type="title"/>
          </p:nvPr>
        </p:nvSpPr>
        <p:spPr>
          <a:xfrm>
            <a:off x="457200" y="1048160"/>
            <a:ext cx="5445600" cy="443198"/>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800"/>
              <a:buNone/>
              <a:defRPr sz="24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pic>
        <p:nvPicPr>
          <p:cNvPr id="836" name="Google Shape;836;p80"/>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837" name="Google Shape;837;p80"/>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1388892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matchingName="58_Timeline Option 3 | 4 Columns | 2 Line Title">
  <p:cSld name="58_Timeline Option 3 | 4 Columns | 2 Line Title">
    <p:spTree>
      <p:nvGrpSpPr>
        <p:cNvPr id="1" name="Shape 838"/>
        <p:cNvGrpSpPr/>
        <p:nvPr/>
      </p:nvGrpSpPr>
      <p:grpSpPr>
        <a:xfrm>
          <a:off x="0" y="0"/>
          <a:ext cx="0" cy="0"/>
          <a:chOff x="0" y="0"/>
          <a:chExt cx="0" cy="0"/>
        </a:xfrm>
      </p:grpSpPr>
      <p:cxnSp>
        <p:nvCxnSpPr>
          <p:cNvPr id="839" name="Google Shape;839;p81"/>
          <p:cNvCxnSpPr/>
          <p:nvPr/>
        </p:nvCxnSpPr>
        <p:spPr>
          <a:xfrm>
            <a:off x="3690323" y="2488444"/>
            <a:ext cx="2742800" cy="0"/>
          </a:xfrm>
          <a:prstGeom prst="straightConnector1">
            <a:avLst/>
          </a:prstGeom>
          <a:noFill/>
          <a:ln w="9525" cap="flat" cmpd="sng">
            <a:solidFill>
              <a:srgbClr val="72C9CA"/>
            </a:solidFill>
            <a:prstDash val="solid"/>
            <a:round/>
            <a:headEnd type="none" w="med" len="med"/>
            <a:tailEnd type="none" w="med" len="med"/>
          </a:ln>
        </p:spPr>
      </p:cxnSp>
      <p:cxnSp>
        <p:nvCxnSpPr>
          <p:cNvPr id="840" name="Google Shape;840;p81"/>
          <p:cNvCxnSpPr/>
          <p:nvPr/>
        </p:nvCxnSpPr>
        <p:spPr>
          <a:xfrm>
            <a:off x="9492676" y="2490779"/>
            <a:ext cx="3019600" cy="0"/>
          </a:xfrm>
          <a:prstGeom prst="straightConnector1">
            <a:avLst/>
          </a:prstGeom>
          <a:noFill/>
          <a:ln w="9525" cap="flat" cmpd="sng">
            <a:solidFill>
              <a:srgbClr val="00344D"/>
            </a:solidFill>
            <a:prstDash val="solid"/>
            <a:round/>
            <a:headEnd type="none" w="med" len="med"/>
            <a:tailEnd type="none" w="med" len="med"/>
          </a:ln>
        </p:spPr>
      </p:cxnSp>
      <p:cxnSp>
        <p:nvCxnSpPr>
          <p:cNvPr id="841" name="Google Shape;841;p81"/>
          <p:cNvCxnSpPr/>
          <p:nvPr/>
        </p:nvCxnSpPr>
        <p:spPr>
          <a:xfrm>
            <a:off x="6608671" y="2490779"/>
            <a:ext cx="2698400" cy="0"/>
          </a:xfrm>
          <a:prstGeom prst="straightConnector1">
            <a:avLst/>
          </a:prstGeom>
          <a:noFill/>
          <a:ln w="9525" cap="flat" cmpd="sng">
            <a:solidFill>
              <a:srgbClr val="008099"/>
            </a:solidFill>
            <a:prstDash val="solid"/>
            <a:round/>
            <a:headEnd type="none" w="med" len="med"/>
            <a:tailEnd type="none" w="med" len="med"/>
          </a:ln>
        </p:spPr>
      </p:cxnSp>
      <p:sp>
        <p:nvSpPr>
          <p:cNvPr id="842" name="Google Shape;842;p81"/>
          <p:cNvSpPr/>
          <p:nvPr/>
        </p:nvSpPr>
        <p:spPr>
          <a:xfrm>
            <a:off x="6351899" y="2329591"/>
            <a:ext cx="290800" cy="290800"/>
          </a:xfrm>
          <a:prstGeom prst="ellipse">
            <a:avLst/>
          </a:prstGeom>
          <a:solidFill>
            <a:srgbClr val="008099"/>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843" name="Google Shape;843;p81"/>
          <p:cNvSpPr/>
          <p:nvPr/>
        </p:nvSpPr>
        <p:spPr>
          <a:xfrm>
            <a:off x="9308425" y="2352800"/>
            <a:ext cx="290800" cy="290800"/>
          </a:xfrm>
          <a:prstGeom prst="ellipse">
            <a:avLst/>
          </a:prstGeom>
          <a:solidFill>
            <a:srgbClr val="00344D"/>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844" name="Google Shape;844;p81"/>
          <p:cNvSpPr txBox="1"/>
          <p:nvPr/>
        </p:nvSpPr>
        <p:spPr>
          <a:xfrm>
            <a:off x="6310348" y="2324941"/>
            <a:ext cx="374000" cy="300000"/>
          </a:xfrm>
          <a:prstGeom prst="rect">
            <a:avLst/>
          </a:prstGeom>
          <a:noFill/>
          <a:ln>
            <a:noFill/>
          </a:ln>
        </p:spPr>
        <p:txBody>
          <a:bodyPr spcFirstLastPara="1" wrap="square" lIns="91433" tIns="45700" rIns="91433" bIns="45700" anchor="ctr" anchorCtr="0">
            <a:noAutofit/>
          </a:bodyPr>
          <a:lstStyle/>
          <a:p>
            <a:pPr marL="0" lvl="0" indent="0" algn="ctr" rtl="0">
              <a:lnSpc>
                <a:spcPct val="90000"/>
              </a:lnSpc>
              <a:spcBef>
                <a:spcPts val="0"/>
              </a:spcBef>
              <a:spcAft>
                <a:spcPts val="0"/>
              </a:spcAft>
              <a:buClr>
                <a:schemeClr val="dk1"/>
              </a:buClr>
              <a:buSzPts val="1200"/>
              <a:buNone/>
            </a:pPr>
            <a:r>
              <a:rPr lang="en" sz="1200">
                <a:solidFill>
                  <a:schemeClr val="lt1"/>
                </a:solidFill>
                <a:latin typeface="Poppins Medium"/>
                <a:ea typeface="Poppins Medium"/>
                <a:cs typeface="Poppins Medium"/>
                <a:sym typeface="Poppins Medium"/>
              </a:rPr>
              <a:t>03</a:t>
            </a:r>
            <a:endParaRPr sz="1200">
              <a:solidFill>
                <a:schemeClr val="lt1"/>
              </a:solidFill>
              <a:latin typeface="Poppins Medium"/>
              <a:ea typeface="Poppins Medium"/>
              <a:cs typeface="Poppins Medium"/>
              <a:sym typeface="Poppins Medium"/>
            </a:endParaRPr>
          </a:p>
        </p:txBody>
      </p:sp>
      <p:sp>
        <p:nvSpPr>
          <p:cNvPr id="845" name="Google Shape;845;p81"/>
          <p:cNvSpPr txBox="1"/>
          <p:nvPr/>
        </p:nvSpPr>
        <p:spPr>
          <a:xfrm>
            <a:off x="9266825" y="2348151"/>
            <a:ext cx="374000" cy="300000"/>
          </a:xfrm>
          <a:prstGeom prst="rect">
            <a:avLst/>
          </a:prstGeom>
          <a:noFill/>
          <a:ln>
            <a:noFill/>
          </a:ln>
        </p:spPr>
        <p:txBody>
          <a:bodyPr spcFirstLastPara="1" wrap="square" lIns="91433" tIns="45700" rIns="91433" bIns="45700" anchor="ctr" anchorCtr="0">
            <a:noAutofit/>
          </a:bodyPr>
          <a:lstStyle/>
          <a:p>
            <a:pPr marL="0" lvl="0" indent="0" algn="ctr" rtl="0">
              <a:lnSpc>
                <a:spcPct val="90000"/>
              </a:lnSpc>
              <a:spcBef>
                <a:spcPts val="0"/>
              </a:spcBef>
              <a:spcAft>
                <a:spcPts val="0"/>
              </a:spcAft>
              <a:buClr>
                <a:schemeClr val="dk1"/>
              </a:buClr>
              <a:buSzPts val="1200"/>
              <a:buNone/>
            </a:pPr>
            <a:r>
              <a:rPr lang="en" sz="1067">
                <a:solidFill>
                  <a:schemeClr val="lt1"/>
                </a:solidFill>
                <a:latin typeface="Poppins Medium"/>
                <a:ea typeface="Poppins Medium"/>
                <a:cs typeface="Poppins Medium"/>
                <a:sym typeface="Poppins Medium"/>
              </a:rPr>
              <a:t>04</a:t>
            </a:r>
            <a:endParaRPr sz="1067">
              <a:solidFill>
                <a:schemeClr val="lt1"/>
              </a:solidFill>
              <a:latin typeface="Poppins Medium"/>
              <a:ea typeface="Poppins Medium"/>
              <a:cs typeface="Poppins Medium"/>
              <a:sym typeface="Poppins Medium"/>
            </a:endParaRPr>
          </a:p>
        </p:txBody>
      </p:sp>
      <p:cxnSp>
        <p:nvCxnSpPr>
          <p:cNvPr id="846" name="Google Shape;846;p81"/>
          <p:cNvCxnSpPr/>
          <p:nvPr/>
        </p:nvCxnSpPr>
        <p:spPr>
          <a:xfrm flipH="1">
            <a:off x="755843" y="2498151"/>
            <a:ext cx="2658400" cy="7600"/>
          </a:xfrm>
          <a:prstGeom prst="straightConnector1">
            <a:avLst/>
          </a:prstGeom>
          <a:noFill/>
          <a:ln w="9525" cap="flat" cmpd="sng">
            <a:solidFill>
              <a:srgbClr val="00F5F3"/>
            </a:solidFill>
            <a:prstDash val="solid"/>
            <a:round/>
            <a:headEnd type="none" w="med" len="med"/>
            <a:tailEnd type="none" w="med" len="med"/>
          </a:ln>
        </p:spPr>
      </p:cxnSp>
      <p:sp>
        <p:nvSpPr>
          <p:cNvPr id="847" name="Google Shape;847;p81"/>
          <p:cNvSpPr/>
          <p:nvPr/>
        </p:nvSpPr>
        <p:spPr>
          <a:xfrm>
            <a:off x="475355" y="2352800"/>
            <a:ext cx="290800" cy="290800"/>
          </a:xfrm>
          <a:prstGeom prst="ellipse">
            <a:avLst/>
          </a:prstGeom>
          <a:solidFill>
            <a:srgbClr val="00F5F3"/>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848" name="Google Shape;848;p81"/>
          <p:cNvSpPr txBox="1"/>
          <p:nvPr/>
        </p:nvSpPr>
        <p:spPr>
          <a:xfrm>
            <a:off x="433804" y="2348151"/>
            <a:ext cx="374000" cy="300000"/>
          </a:xfrm>
          <a:prstGeom prst="rect">
            <a:avLst/>
          </a:prstGeom>
          <a:noFill/>
          <a:ln>
            <a:noFill/>
          </a:ln>
        </p:spPr>
        <p:txBody>
          <a:bodyPr spcFirstLastPara="1" wrap="square" lIns="91433" tIns="45700" rIns="91433" bIns="45700" anchor="ctr" anchorCtr="0">
            <a:noAutofit/>
          </a:bodyPr>
          <a:lstStyle/>
          <a:p>
            <a:pPr marL="0" lvl="0" indent="0" algn="ctr" rtl="0">
              <a:lnSpc>
                <a:spcPct val="90000"/>
              </a:lnSpc>
              <a:spcBef>
                <a:spcPts val="0"/>
              </a:spcBef>
              <a:spcAft>
                <a:spcPts val="0"/>
              </a:spcAft>
              <a:buClr>
                <a:schemeClr val="dk1"/>
              </a:buClr>
              <a:buSzPts val="1200"/>
              <a:buNone/>
            </a:pPr>
            <a:r>
              <a:rPr lang="en" sz="1067">
                <a:solidFill>
                  <a:srgbClr val="000033"/>
                </a:solidFill>
                <a:latin typeface="Poppins Medium"/>
                <a:ea typeface="Poppins Medium"/>
                <a:cs typeface="Poppins Medium"/>
                <a:sym typeface="Poppins Medium"/>
              </a:rPr>
              <a:t>01</a:t>
            </a:r>
            <a:endParaRPr sz="1067">
              <a:solidFill>
                <a:srgbClr val="000033"/>
              </a:solidFill>
              <a:latin typeface="Poppins Medium"/>
              <a:ea typeface="Poppins Medium"/>
              <a:cs typeface="Poppins Medium"/>
              <a:sym typeface="Poppins Medium"/>
            </a:endParaRPr>
          </a:p>
        </p:txBody>
      </p:sp>
      <p:sp>
        <p:nvSpPr>
          <p:cNvPr id="849" name="Google Shape;849;p81"/>
          <p:cNvSpPr/>
          <p:nvPr/>
        </p:nvSpPr>
        <p:spPr>
          <a:xfrm>
            <a:off x="3405880" y="2352800"/>
            <a:ext cx="290800" cy="290800"/>
          </a:xfrm>
          <a:prstGeom prst="ellipse">
            <a:avLst/>
          </a:prstGeom>
          <a:solidFill>
            <a:srgbClr val="72C9CA"/>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850" name="Google Shape;850;p81"/>
          <p:cNvSpPr txBox="1"/>
          <p:nvPr/>
        </p:nvSpPr>
        <p:spPr>
          <a:xfrm>
            <a:off x="3364331" y="2348151"/>
            <a:ext cx="374000" cy="300000"/>
          </a:xfrm>
          <a:prstGeom prst="rect">
            <a:avLst/>
          </a:prstGeom>
          <a:noFill/>
          <a:ln>
            <a:noFill/>
          </a:ln>
        </p:spPr>
        <p:txBody>
          <a:bodyPr spcFirstLastPara="1" wrap="square" lIns="91433" tIns="45700" rIns="91433" bIns="45700" anchor="ctr" anchorCtr="0">
            <a:noAutofit/>
          </a:bodyPr>
          <a:lstStyle/>
          <a:p>
            <a:pPr marL="0" lvl="0" indent="0" algn="ctr" rtl="0">
              <a:lnSpc>
                <a:spcPct val="90000"/>
              </a:lnSpc>
              <a:spcBef>
                <a:spcPts val="0"/>
              </a:spcBef>
              <a:spcAft>
                <a:spcPts val="0"/>
              </a:spcAft>
              <a:buClr>
                <a:schemeClr val="dk1"/>
              </a:buClr>
              <a:buSzPts val="1200"/>
              <a:buNone/>
            </a:pPr>
            <a:r>
              <a:rPr lang="en" sz="1067">
                <a:solidFill>
                  <a:srgbClr val="000033"/>
                </a:solidFill>
                <a:latin typeface="Poppins Medium"/>
                <a:ea typeface="Poppins Medium"/>
                <a:cs typeface="Poppins Medium"/>
                <a:sym typeface="Poppins Medium"/>
              </a:rPr>
              <a:t>02</a:t>
            </a:r>
            <a:endParaRPr sz="1067">
              <a:solidFill>
                <a:srgbClr val="000033"/>
              </a:solidFill>
              <a:latin typeface="Poppins Medium"/>
              <a:ea typeface="Poppins Medium"/>
              <a:cs typeface="Poppins Medium"/>
              <a:sym typeface="Poppins Medium"/>
            </a:endParaRPr>
          </a:p>
        </p:txBody>
      </p:sp>
      <p:sp>
        <p:nvSpPr>
          <p:cNvPr id="851" name="Google Shape;851;p81"/>
          <p:cNvSpPr txBox="1">
            <a:spLocks noGrp="1"/>
          </p:cNvSpPr>
          <p:nvPr>
            <p:ph type="subTitle" idx="1"/>
          </p:nvPr>
        </p:nvSpPr>
        <p:spPr>
          <a:xfrm>
            <a:off x="475351" y="2933700"/>
            <a:ext cx="1870800" cy="360088"/>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852" name="Google Shape;852;p81"/>
          <p:cNvSpPr txBox="1">
            <a:spLocks noGrp="1"/>
          </p:cNvSpPr>
          <p:nvPr>
            <p:ph type="subTitle" idx="2"/>
          </p:nvPr>
        </p:nvSpPr>
        <p:spPr>
          <a:xfrm>
            <a:off x="3414251" y="2933700"/>
            <a:ext cx="1870800" cy="360088"/>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853" name="Google Shape;853;p81"/>
          <p:cNvSpPr txBox="1">
            <a:spLocks noGrp="1"/>
          </p:cNvSpPr>
          <p:nvPr>
            <p:ph type="subTitle" idx="3"/>
          </p:nvPr>
        </p:nvSpPr>
        <p:spPr>
          <a:xfrm>
            <a:off x="6353151" y="2933700"/>
            <a:ext cx="1870800" cy="360088"/>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854" name="Google Shape;854;p81"/>
          <p:cNvSpPr txBox="1">
            <a:spLocks noGrp="1"/>
          </p:cNvSpPr>
          <p:nvPr>
            <p:ph type="subTitle" idx="4"/>
          </p:nvPr>
        </p:nvSpPr>
        <p:spPr>
          <a:xfrm>
            <a:off x="9308425" y="2933700"/>
            <a:ext cx="1870800" cy="360088"/>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855" name="Google Shape;855;p81"/>
          <p:cNvSpPr txBox="1">
            <a:spLocks noGrp="1"/>
          </p:cNvSpPr>
          <p:nvPr>
            <p:ph type="subTitle" idx="5"/>
          </p:nvPr>
        </p:nvSpPr>
        <p:spPr>
          <a:xfrm>
            <a:off x="457200" y="713932"/>
            <a:ext cx="3311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sp>
        <p:nvSpPr>
          <p:cNvPr id="856" name="Google Shape;856;p81"/>
          <p:cNvSpPr txBox="1">
            <a:spLocks noGrp="1"/>
          </p:cNvSpPr>
          <p:nvPr>
            <p:ph type="title"/>
          </p:nvPr>
        </p:nvSpPr>
        <p:spPr>
          <a:xfrm>
            <a:off x="457200" y="1048160"/>
            <a:ext cx="5445600" cy="82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1800"/>
              <a:buNone/>
              <a:defRPr sz="24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pic>
        <p:nvPicPr>
          <p:cNvPr id="857" name="Google Shape;857;p81"/>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858" name="Google Shape;858;p81"/>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62613706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matchingName="59_Timeline Option 3 | 4 Columns | 3 Line Title">
  <p:cSld name="59_Timeline Option 3 | 4 Columns | 3 Line Title">
    <p:spTree>
      <p:nvGrpSpPr>
        <p:cNvPr id="1" name="Shape 859"/>
        <p:cNvGrpSpPr/>
        <p:nvPr/>
      </p:nvGrpSpPr>
      <p:grpSpPr>
        <a:xfrm>
          <a:off x="0" y="0"/>
          <a:ext cx="0" cy="0"/>
          <a:chOff x="0" y="0"/>
          <a:chExt cx="0" cy="0"/>
        </a:xfrm>
      </p:grpSpPr>
      <p:cxnSp>
        <p:nvCxnSpPr>
          <p:cNvPr id="860" name="Google Shape;860;p82"/>
          <p:cNvCxnSpPr/>
          <p:nvPr/>
        </p:nvCxnSpPr>
        <p:spPr>
          <a:xfrm>
            <a:off x="3690323" y="2918344"/>
            <a:ext cx="2742800" cy="0"/>
          </a:xfrm>
          <a:prstGeom prst="straightConnector1">
            <a:avLst/>
          </a:prstGeom>
          <a:noFill/>
          <a:ln w="9525" cap="flat" cmpd="sng">
            <a:solidFill>
              <a:srgbClr val="72C9CA"/>
            </a:solidFill>
            <a:prstDash val="solid"/>
            <a:round/>
            <a:headEnd type="none" w="med" len="med"/>
            <a:tailEnd type="none" w="med" len="med"/>
          </a:ln>
        </p:spPr>
      </p:cxnSp>
      <p:cxnSp>
        <p:nvCxnSpPr>
          <p:cNvPr id="861" name="Google Shape;861;p82"/>
          <p:cNvCxnSpPr/>
          <p:nvPr/>
        </p:nvCxnSpPr>
        <p:spPr>
          <a:xfrm>
            <a:off x="9492676" y="2920679"/>
            <a:ext cx="3019600" cy="0"/>
          </a:xfrm>
          <a:prstGeom prst="straightConnector1">
            <a:avLst/>
          </a:prstGeom>
          <a:noFill/>
          <a:ln w="9525" cap="flat" cmpd="sng">
            <a:solidFill>
              <a:srgbClr val="00344D"/>
            </a:solidFill>
            <a:prstDash val="solid"/>
            <a:round/>
            <a:headEnd type="none" w="med" len="med"/>
            <a:tailEnd type="none" w="med" len="med"/>
          </a:ln>
        </p:spPr>
      </p:cxnSp>
      <p:cxnSp>
        <p:nvCxnSpPr>
          <p:cNvPr id="862" name="Google Shape;862;p82"/>
          <p:cNvCxnSpPr/>
          <p:nvPr/>
        </p:nvCxnSpPr>
        <p:spPr>
          <a:xfrm>
            <a:off x="6608671" y="2920679"/>
            <a:ext cx="2698400" cy="0"/>
          </a:xfrm>
          <a:prstGeom prst="straightConnector1">
            <a:avLst/>
          </a:prstGeom>
          <a:noFill/>
          <a:ln w="9525" cap="flat" cmpd="sng">
            <a:solidFill>
              <a:srgbClr val="008099"/>
            </a:solidFill>
            <a:prstDash val="solid"/>
            <a:round/>
            <a:headEnd type="none" w="med" len="med"/>
            <a:tailEnd type="none" w="med" len="med"/>
          </a:ln>
        </p:spPr>
      </p:cxnSp>
      <p:sp>
        <p:nvSpPr>
          <p:cNvPr id="863" name="Google Shape;863;p82"/>
          <p:cNvSpPr/>
          <p:nvPr/>
        </p:nvSpPr>
        <p:spPr>
          <a:xfrm>
            <a:off x="6351899" y="2759491"/>
            <a:ext cx="290800" cy="290800"/>
          </a:xfrm>
          <a:prstGeom prst="ellipse">
            <a:avLst/>
          </a:prstGeom>
          <a:solidFill>
            <a:srgbClr val="008099"/>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864" name="Google Shape;864;p82"/>
          <p:cNvSpPr/>
          <p:nvPr/>
        </p:nvSpPr>
        <p:spPr>
          <a:xfrm>
            <a:off x="9308425" y="2782700"/>
            <a:ext cx="290800" cy="290800"/>
          </a:xfrm>
          <a:prstGeom prst="ellipse">
            <a:avLst/>
          </a:prstGeom>
          <a:solidFill>
            <a:srgbClr val="00344D"/>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865" name="Google Shape;865;p82"/>
          <p:cNvSpPr txBox="1"/>
          <p:nvPr/>
        </p:nvSpPr>
        <p:spPr>
          <a:xfrm>
            <a:off x="6310348" y="2754841"/>
            <a:ext cx="374000" cy="300000"/>
          </a:xfrm>
          <a:prstGeom prst="rect">
            <a:avLst/>
          </a:prstGeom>
          <a:noFill/>
          <a:ln>
            <a:noFill/>
          </a:ln>
        </p:spPr>
        <p:txBody>
          <a:bodyPr spcFirstLastPara="1" wrap="square" lIns="91433" tIns="45700" rIns="91433" bIns="45700" anchor="ctr" anchorCtr="0">
            <a:noAutofit/>
          </a:bodyPr>
          <a:lstStyle/>
          <a:p>
            <a:pPr marL="0" lvl="0" indent="0" algn="ctr" rtl="0">
              <a:lnSpc>
                <a:spcPct val="90000"/>
              </a:lnSpc>
              <a:spcBef>
                <a:spcPts val="0"/>
              </a:spcBef>
              <a:spcAft>
                <a:spcPts val="0"/>
              </a:spcAft>
              <a:buClr>
                <a:schemeClr val="dk1"/>
              </a:buClr>
              <a:buSzPts val="1200"/>
              <a:buNone/>
            </a:pPr>
            <a:r>
              <a:rPr lang="en" sz="1200">
                <a:solidFill>
                  <a:schemeClr val="lt1"/>
                </a:solidFill>
                <a:latin typeface="Poppins Medium"/>
                <a:ea typeface="Poppins Medium"/>
                <a:cs typeface="Poppins Medium"/>
                <a:sym typeface="Poppins Medium"/>
              </a:rPr>
              <a:t>03</a:t>
            </a:r>
            <a:endParaRPr sz="1200">
              <a:solidFill>
                <a:schemeClr val="lt1"/>
              </a:solidFill>
              <a:latin typeface="Poppins Medium"/>
              <a:ea typeface="Poppins Medium"/>
              <a:cs typeface="Poppins Medium"/>
              <a:sym typeface="Poppins Medium"/>
            </a:endParaRPr>
          </a:p>
        </p:txBody>
      </p:sp>
      <p:sp>
        <p:nvSpPr>
          <p:cNvPr id="866" name="Google Shape;866;p82"/>
          <p:cNvSpPr txBox="1"/>
          <p:nvPr/>
        </p:nvSpPr>
        <p:spPr>
          <a:xfrm>
            <a:off x="9266825" y="2778051"/>
            <a:ext cx="374000" cy="300000"/>
          </a:xfrm>
          <a:prstGeom prst="rect">
            <a:avLst/>
          </a:prstGeom>
          <a:noFill/>
          <a:ln>
            <a:noFill/>
          </a:ln>
        </p:spPr>
        <p:txBody>
          <a:bodyPr spcFirstLastPara="1" wrap="square" lIns="91433" tIns="45700" rIns="91433" bIns="45700" anchor="ctr" anchorCtr="0">
            <a:noAutofit/>
          </a:bodyPr>
          <a:lstStyle/>
          <a:p>
            <a:pPr marL="0" lvl="0" indent="0" algn="ctr" rtl="0">
              <a:lnSpc>
                <a:spcPct val="90000"/>
              </a:lnSpc>
              <a:spcBef>
                <a:spcPts val="0"/>
              </a:spcBef>
              <a:spcAft>
                <a:spcPts val="0"/>
              </a:spcAft>
              <a:buClr>
                <a:schemeClr val="dk1"/>
              </a:buClr>
              <a:buSzPts val="1200"/>
              <a:buNone/>
            </a:pPr>
            <a:r>
              <a:rPr lang="en" sz="1067">
                <a:solidFill>
                  <a:schemeClr val="lt1"/>
                </a:solidFill>
                <a:latin typeface="Poppins Medium"/>
                <a:ea typeface="Poppins Medium"/>
                <a:cs typeface="Poppins Medium"/>
                <a:sym typeface="Poppins Medium"/>
              </a:rPr>
              <a:t>04</a:t>
            </a:r>
            <a:endParaRPr sz="1067">
              <a:solidFill>
                <a:schemeClr val="lt1"/>
              </a:solidFill>
              <a:latin typeface="Poppins Medium"/>
              <a:ea typeface="Poppins Medium"/>
              <a:cs typeface="Poppins Medium"/>
              <a:sym typeface="Poppins Medium"/>
            </a:endParaRPr>
          </a:p>
        </p:txBody>
      </p:sp>
      <p:cxnSp>
        <p:nvCxnSpPr>
          <p:cNvPr id="867" name="Google Shape;867;p82"/>
          <p:cNvCxnSpPr/>
          <p:nvPr/>
        </p:nvCxnSpPr>
        <p:spPr>
          <a:xfrm rot="10800000" flipH="1">
            <a:off x="755943" y="2927951"/>
            <a:ext cx="2658400" cy="7600"/>
          </a:xfrm>
          <a:prstGeom prst="straightConnector1">
            <a:avLst/>
          </a:prstGeom>
          <a:noFill/>
          <a:ln w="9525" cap="flat" cmpd="sng">
            <a:solidFill>
              <a:srgbClr val="00F5F3"/>
            </a:solidFill>
            <a:prstDash val="solid"/>
            <a:round/>
            <a:headEnd type="none" w="med" len="med"/>
            <a:tailEnd type="none" w="med" len="med"/>
          </a:ln>
        </p:spPr>
      </p:cxnSp>
      <p:sp>
        <p:nvSpPr>
          <p:cNvPr id="868" name="Google Shape;868;p82"/>
          <p:cNvSpPr/>
          <p:nvPr/>
        </p:nvSpPr>
        <p:spPr>
          <a:xfrm>
            <a:off x="475355" y="2782700"/>
            <a:ext cx="290800" cy="290800"/>
          </a:xfrm>
          <a:prstGeom prst="ellipse">
            <a:avLst/>
          </a:prstGeom>
          <a:solidFill>
            <a:srgbClr val="00F5F3"/>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869" name="Google Shape;869;p82"/>
          <p:cNvSpPr txBox="1"/>
          <p:nvPr/>
        </p:nvSpPr>
        <p:spPr>
          <a:xfrm>
            <a:off x="433804" y="2778051"/>
            <a:ext cx="374000" cy="300000"/>
          </a:xfrm>
          <a:prstGeom prst="rect">
            <a:avLst/>
          </a:prstGeom>
          <a:noFill/>
          <a:ln>
            <a:noFill/>
          </a:ln>
        </p:spPr>
        <p:txBody>
          <a:bodyPr spcFirstLastPara="1" wrap="square" lIns="91433" tIns="45700" rIns="91433" bIns="45700" anchor="ctr" anchorCtr="0">
            <a:noAutofit/>
          </a:bodyPr>
          <a:lstStyle/>
          <a:p>
            <a:pPr marL="0" lvl="0" indent="0" algn="ctr" rtl="0">
              <a:lnSpc>
                <a:spcPct val="90000"/>
              </a:lnSpc>
              <a:spcBef>
                <a:spcPts val="0"/>
              </a:spcBef>
              <a:spcAft>
                <a:spcPts val="0"/>
              </a:spcAft>
              <a:buClr>
                <a:schemeClr val="dk1"/>
              </a:buClr>
              <a:buSzPts val="1200"/>
              <a:buNone/>
            </a:pPr>
            <a:r>
              <a:rPr lang="en" sz="1067">
                <a:solidFill>
                  <a:srgbClr val="000033"/>
                </a:solidFill>
                <a:latin typeface="Poppins Medium"/>
                <a:ea typeface="Poppins Medium"/>
                <a:cs typeface="Poppins Medium"/>
                <a:sym typeface="Poppins Medium"/>
              </a:rPr>
              <a:t>01</a:t>
            </a:r>
            <a:endParaRPr sz="1067">
              <a:solidFill>
                <a:srgbClr val="000033"/>
              </a:solidFill>
              <a:latin typeface="Poppins Medium"/>
              <a:ea typeface="Poppins Medium"/>
              <a:cs typeface="Poppins Medium"/>
              <a:sym typeface="Poppins Medium"/>
            </a:endParaRPr>
          </a:p>
        </p:txBody>
      </p:sp>
      <p:sp>
        <p:nvSpPr>
          <p:cNvPr id="870" name="Google Shape;870;p82"/>
          <p:cNvSpPr/>
          <p:nvPr/>
        </p:nvSpPr>
        <p:spPr>
          <a:xfrm>
            <a:off x="3405880" y="2782700"/>
            <a:ext cx="290800" cy="290800"/>
          </a:xfrm>
          <a:prstGeom prst="ellipse">
            <a:avLst/>
          </a:prstGeom>
          <a:solidFill>
            <a:srgbClr val="72C9CA"/>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871" name="Google Shape;871;p82"/>
          <p:cNvSpPr txBox="1"/>
          <p:nvPr/>
        </p:nvSpPr>
        <p:spPr>
          <a:xfrm>
            <a:off x="3364331" y="2778051"/>
            <a:ext cx="374000" cy="300000"/>
          </a:xfrm>
          <a:prstGeom prst="rect">
            <a:avLst/>
          </a:prstGeom>
          <a:noFill/>
          <a:ln>
            <a:noFill/>
          </a:ln>
        </p:spPr>
        <p:txBody>
          <a:bodyPr spcFirstLastPara="1" wrap="square" lIns="91433" tIns="45700" rIns="91433" bIns="45700" anchor="ctr" anchorCtr="0">
            <a:noAutofit/>
          </a:bodyPr>
          <a:lstStyle/>
          <a:p>
            <a:pPr marL="0" lvl="0" indent="0" algn="ctr" rtl="0">
              <a:lnSpc>
                <a:spcPct val="90000"/>
              </a:lnSpc>
              <a:spcBef>
                <a:spcPts val="0"/>
              </a:spcBef>
              <a:spcAft>
                <a:spcPts val="0"/>
              </a:spcAft>
              <a:buClr>
                <a:schemeClr val="dk1"/>
              </a:buClr>
              <a:buSzPts val="1200"/>
              <a:buNone/>
            </a:pPr>
            <a:r>
              <a:rPr lang="en" sz="1067">
                <a:solidFill>
                  <a:srgbClr val="000033"/>
                </a:solidFill>
                <a:latin typeface="Poppins Medium"/>
                <a:ea typeface="Poppins Medium"/>
                <a:cs typeface="Poppins Medium"/>
                <a:sym typeface="Poppins Medium"/>
              </a:rPr>
              <a:t>02</a:t>
            </a:r>
            <a:endParaRPr sz="1067">
              <a:solidFill>
                <a:srgbClr val="000033"/>
              </a:solidFill>
              <a:latin typeface="Poppins Medium"/>
              <a:ea typeface="Poppins Medium"/>
              <a:cs typeface="Poppins Medium"/>
              <a:sym typeface="Poppins Medium"/>
            </a:endParaRPr>
          </a:p>
        </p:txBody>
      </p:sp>
      <p:sp>
        <p:nvSpPr>
          <p:cNvPr id="872" name="Google Shape;872;p82"/>
          <p:cNvSpPr txBox="1">
            <a:spLocks noGrp="1"/>
          </p:cNvSpPr>
          <p:nvPr>
            <p:ph type="subTitle" idx="1"/>
          </p:nvPr>
        </p:nvSpPr>
        <p:spPr>
          <a:xfrm>
            <a:off x="475351" y="3363600"/>
            <a:ext cx="1870800" cy="360088"/>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873" name="Google Shape;873;p82"/>
          <p:cNvSpPr txBox="1">
            <a:spLocks noGrp="1"/>
          </p:cNvSpPr>
          <p:nvPr>
            <p:ph type="subTitle" idx="2"/>
          </p:nvPr>
        </p:nvSpPr>
        <p:spPr>
          <a:xfrm>
            <a:off x="3414251" y="3363600"/>
            <a:ext cx="1870800" cy="360088"/>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874" name="Google Shape;874;p82"/>
          <p:cNvSpPr txBox="1">
            <a:spLocks noGrp="1"/>
          </p:cNvSpPr>
          <p:nvPr>
            <p:ph type="subTitle" idx="3"/>
          </p:nvPr>
        </p:nvSpPr>
        <p:spPr>
          <a:xfrm>
            <a:off x="6353151" y="3363600"/>
            <a:ext cx="1870800" cy="360088"/>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875" name="Google Shape;875;p82"/>
          <p:cNvSpPr txBox="1">
            <a:spLocks noGrp="1"/>
          </p:cNvSpPr>
          <p:nvPr>
            <p:ph type="subTitle" idx="4"/>
          </p:nvPr>
        </p:nvSpPr>
        <p:spPr>
          <a:xfrm>
            <a:off x="9308425" y="3363600"/>
            <a:ext cx="1870800" cy="360088"/>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876" name="Google Shape;876;p82"/>
          <p:cNvSpPr txBox="1">
            <a:spLocks noGrp="1"/>
          </p:cNvSpPr>
          <p:nvPr>
            <p:ph type="subTitle" idx="5"/>
          </p:nvPr>
        </p:nvSpPr>
        <p:spPr>
          <a:xfrm>
            <a:off x="457200" y="713932"/>
            <a:ext cx="3311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sp>
        <p:nvSpPr>
          <p:cNvPr id="877" name="Google Shape;877;p82"/>
          <p:cNvSpPr txBox="1">
            <a:spLocks noGrp="1"/>
          </p:cNvSpPr>
          <p:nvPr>
            <p:ph type="title"/>
          </p:nvPr>
        </p:nvSpPr>
        <p:spPr>
          <a:xfrm>
            <a:off x="457200" y="1048160"/>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1800"/>
              <a:buNone/>
              <a:defRPr sz="24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pic>
        <p:nvPicPr>
          <p:cNvPr id="878" name="Google Shape;878;p82"/>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879" name="Google Shape;879;p82"/>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5355797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19651"/>
            <a:ext cx="10515600" cy="1043260"/>
          </a:xfrm>
          <a:prstGeom prst="rect">
            <a:avLst/>
          </a:prstGeom>
        </p:spPr>
        <p:txBody>
          <a:bodyPr>
            <a:normAutofit/>
          </a:bodyPr>
          <a:lstStyle>
            <a:lvl1pPr fontAlgn="b">
              <a:defRPr sz="3600" b="1" i="0" baseline="0"/>
            </a:lvl1pPr>
          </a:lstStyle>
          <a:p>
            <a:r>
              <a:rPr lang="en-US"/>
              <a:t>Click to edit Master title style</a:t>
            </a:r>
            <a:endParaRPr lang="en-US" dirty="0"/>
          </a:p>
        </p:txBody>
      </p:sp>
      <p:sp>
        <p:nvSpPr>
          <p:cNvPr id="3" name="Content Placeholder 2"/>
          <p:cNvSpPr>
            <a:spLocks noGrp="1"/>
          </p:cNvSpPr>
          <p:nvPr>
            <p:ph idx="1"/>
          </p:nvPr>
        </p:nvSpPr>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314998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matchingName="60_Timeline Option 3 | 5 Columns | 1 Line Title">
  <p:cSld name="60_Timeline Option 3 | 5 Columns | 1 Line Title">
    <p:spTree>
      <p:nvGrpSpPr>
        <p:cNvPr id="1" name="Shape 880"/>
        <p:cNvGrpSpPr/>
        <p:nvPr/>
      </p:nvGrpSpPr>
      <p:grpSpPr>
        <a:xfrm>
          <a:off x="0" y="0"/>
          <a:ext cx="0" cy="0"/>
          <a:chOff x="0" y="0"/>
          <a:chExt cx="0" cy="0"/>
        </a:xfrm>
      </p:grpSpPr>
      <p:cxnSp>
        <p:nvCxnSpPr>
          <p:cNvPr id="881" name="Google Shape;881;p83"/>
          <p:cNvCxnSpPr/>
          <p:nvPr/>
        </p:nvCxnSpPr>
        <p:spPr>
          <a:xfrm>
            <a:off x="3690323" y="2201369"/>
            <a:ext cx="2742800" cy="0"/>
          </a:xfrm>
          <a:prstGeom prst="straightConnector1">
            <a:avLst/>
          </a:prstGeom>
          <a:noFill/>
          <a:ln w="9525" cap="flat" cmpd="sng">
            <a:solidFill>
              <a:srgbClr val="72C9CA"/>
            </a:solidFill>
            <a:prstDash val="solid"/>
            <a:round/>
            <a:headEnd type="none" w="med" len="med"/>
            <a:tailEnd type="none" w="med" len="med"/>
          </a:ln>
        </p:spPr>
      </p:cxnSp>
      <p:cxnSp>
        <p:nvCxnSpPr>
          <p:cNvPr id="882" name="Google Shape;882;p83"/>
          <p:cNvCxnSpPr/>
          <p:nvPr/>
        </p:nvCxnSpPr>
        <p:spPr>
          <a:xfrm>
            <a:off x="9492676" y="2203704"/>
            <a:ext cx="3019600" cy="0"/>
          </a:xfrm>
          <a:prstGeom prst="straightConnector1">
            <a:avLst/>
          </a:prstGeom>
          <a:noFill/>
          <a:ln w="9525" cap="flat" cmpd="sng">
            <a:solidFill>
              <a:srgbClr val="00344D"/>
            </a:solidFill>
            <a:prstDash val="solid"/>
            <a:round/>
            <a:headEnd type="none" w="med" len="med"/>
            <a:tailEnd type="none" w="med" len="med"/>
          </a:ln>
        </p:spPr>
      </p:cxnSp>
      <p:cxnSp>
        <p:nvCxnSpPr>
          <p:cNvPr id="883" name="Google Shape;883;p83"/>
          <p:cNvCxnSpPr/>
          <p:nvPr/>
        </p:nvCxnSpPr>
        <p:spPr>
          <a:xfrm>
            <a:off x="6608671" y="2203704"/>
            <a:ext cx="2698400" cy="0"/>
          </a:xfrm>
          <a:prstGeom prst="straightConnector1">
            <a:avLst/>
          </a:prstGeom>
          <a:noFill/>
          <a:ln w="9525" cap="flat" cmpd="sng">
            <a:solidFill>
              <a:srgbClr val="008099"/>
            </a:solidFill>
            <a:prstDash val="solid"/>
            <a:round/>
            <a:headEnd type="none" w="med" len="med"/>
            <a:tailEnd type="none" w="med" len="med"/>
          </a:ln>
        </p:spPr>
      </p:cxnSp>
      <p:cxnSp>
        <p:nvCxnSpPr>
          <p:cNvPr id="884" name="Google Shape;884;p83"/>
          <p:cNvCxnSpPr/>
          <p:nvPr/>
        </p:nvCxnSpPr>
        <p:spPr>
          <a:xfrm rot="10800000" flipH="1">
            <a:off x="755943" y="2210975"/>
            <a:ext cx="2658400" cy="7600"/>
          </a:xfrm>
          <a:prstGeom prst="straightConnector1">
            <a:avLst/>
          </a:prstGeom>
          <a:noFill/>
          <a:ln w="9525" cap="flat" cmpd="sng">
            <a:solidFill>
              <a:srgbClr val="00F5F3"/>
            </a:solidFill>
            <a:prstDash val="solid"/>
            <a:round/>
            <a:headEnd type="none" w="med" len="med"/>
            <a:tailEnd type="none" w="med" len="med"/>
          </a:ln>
        </p:spPr>
      </p:cxnSp>
      <p:cxnSp>
        <p:nvCxnSpPr>
          <p:cNvPr id="885" name="Google Shape;885;p83"/>
          <p:cNvCxnSpPr/>
          <p:nvPr/>
        </p:nvCxnSpPr>
        <p:spPr>
          <a:xfrm>
            <a:off x="7469377" y="2205271"/>
            <a:ext cx="2010800" cy="0"/>
          </a:xfrm>
          <a:prstGeom prst="straightConnector1">
            <a:avLst/>
          </a:prstGeom>
          <a:noFill/>
          <a:ln w="9525" cap="flat" cmpd="sng">
            <a:solidFill>
              <a:srgbClr val="008099"/>
            </a:solidFill>
            <a:prstDash val="solid"/>
            <a:round/>
            <a:headEnd type="none" w="med" len="med"/>
            <a:tailEnd type="none" w="med" len="med"/>
          </a:ln>
        </p:spPr>
      </p:cxnSp>
      <p:cxnSp>
        <p:nvCxnSpPr>
          <p:cNvPr id="886" name="Google Shape;886;p83"/>
          <p:cNvCxnSpPr/>
          <p:nvPr/>
        </p:nvCxnSpPr>
        <p:spPr>
          <a:xfrm>
            <a:off x="9664525" y="2205271"/>
            <a:ext cx="3019600" cy="0"/>
          </a:xfrm>
          <a:prstGeom prst="straightConnector1">
            <a:avLst/>
          </a:prstGeom>
          <a:noFill/>
          <a:ln w="9525" cap="flat" cmpd="sng">
            <a:solidFill>
              <a:srgbClr val="00344D"/>
            </a:solidFill>
            <a:prstDash val="solid"/>
            <a:round/>
            <a:headEnd type="none" w="med" len="med"/>
            <a:tailEnd type="none" w="med" len="med"/>
          </a:ln>
        </p:spPr>
      </p:cxnSp>
      <p:cxnSp>
        <p:nvCxnSpPr>
          <p:cNvPr id="887" name="Google Shape;887;p83"/>
          <p:cNvCxnSpPr/>
          <p:nvPr/>
        </p:nvCxnSpPr>
        <p:spPr>
          <a:xfrm>
            <a:off x="5220952" y="2205271"/>
            <a:ext cx="2010800" cy="0"/>
          </a:xfrm>
          <a:prstGeom prst="straightConnector1">
            <a:avLst/>
          </a:prstGeom>
          <a:noFill/>
          <a:ln w="9525" cap="flat" cmpd="sng">
            <a:solidFill>
              <a:srgbClr val="539DB5"/>
            </a:solidFill>
            <a:prstDash val="solid"/>
            <a:round/>
            <a:headEnd type="none" w="med" len="med"/>
            <a:tailEnd type="none" w="med" len="med"/>
          </a:ln>
        </p:spPr>
      </p:cxnSp>
      <p:cxnSp>
        <p:nvCxnSpPr>
          <p:cNvPr id="888" name="Google Shape;888;p83"/>
          <p:cNvCxnSpPr/>
          <p:nvPr/>
        </p:nvCxnSpPr>
        <p:spPr>
          <a:xfrm>
            <a:off x="2892395" y="2205271"/>
            <a:ext cx="2077200" cy="0"/>
          </a:xfrm>
          <a:prstGeom prst="straightConnector1">
            <a:avLst/>
          </a:prstGeom>
          <a:noFill/>
          <a:ln w="9525" cap="flat" cmpd="sng">
            <a:solidFill>
              <a:srgbClr val="72C9CA"/>
            </a:solidFill>
            <a:prstDash val="solid"/>
            <a:round/>
            <a:headEnd type="none" w="med" len="med"/>
            <a:tailEnd type="none" w="med" len="med"/>
          </a:ln>
        </p:spPr>
      </p:cxnSp>
      <p:cxnSp>
        <p:nvCxnSpPr>
          <p:cNvPr id="889" name="Google Shape;889;p83"/>
          <p:cNvCxnSpPr/>
          <p:nvPr/>
        </p:nvCxnSpPr>
        <p:spPr>
          <a:xfrm>
            <a:off x="723200" y="2215285"/>
            <a:ext cx="2036000" cy="0"/>
          </a:xfrm>
          <a:prstGeom prst="straightConnector1">
            <a:avLst/>
          </a:prstGeom>
          <a:noFill/>
          <a:ln w="9525" cap="flat" cmpd="sng">
            <a:solidFill>
              <a:srgbClr val="00F5F3"/>
            </a:solidFill>
            <a:prstDash val="solid"/>
            <a:round/>
            <a:headEnd type="none" w="med" len="med"/>
            <a:tailEnd type="none" w="med" len="med"/>
          </a:ln>
        </p:spPr>
      </p:cxnSp>
      <p:sp>
        <p:nvSpPr>
          <p:cNvPr id="890" name="Google Shape;890;p83"/>
          <p:cNvSpPr/>
          <p:nvPr/>
        </p:nvSpPr>
        <p:spPr>
          <a:xfrm>
            <a:off x="2736857" y="2065725"/>
            <a:ext cx="290800" cy="290800"/>
          </a:xfrm>
          <a:prstGeom prst="ellipse">
            <a:avLst/>
          </a:prstGeom>
          <a:solidFill>
            <a:srgbClr val="72C9CA"/>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891" name="Google Shape;891;p83"/>
          <p:cNvSpPr/>
          <p:nvPr/>
        </p:nvSpPr>
        <p:spPr>
          <a:xfrm>
            <a:off x="4969027" y="2042516"/>
            <a:ext cx="290800" cy="290800"/>
          </a:xfrm>
          <a:prstGeom prst="ellipse">
            <a:avLst/>
          </a:prstGeom>
          <a:solidFill>
            <a:srgbClr val="539DB5"/>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892" name="Google Shape;892;p83"/>
          <p:cNvSpPr/>
          <p:nvPr/>
        </p:nvSpPr>
        <p:spPr>
          <a:xfrm>
            <a:off x="9452076" y="2042525"/>
            <a:ext cx="290800" cy="290800"/>
          </a:xfrm>
          <a:prstGeom prst="ellipse">
            <a:avLst/>
          </a:prstGeom>
          <a:solidFill>
            <a:srgbClr val="00344D"/>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893" name="Google Shape;893;p83"/>
          <p:cNvSpPr txBox="1"/>
          <p:nvPr/>
        </p:nvSpPr>
        <p:spPr>
          <a:xfrm>
            <a:off x="2695308" y="2059949"/>
            <a:ext cx="374000" cy="300000"/>
          </a:xfrm>
          <a:prstGeom prst="rect">
            <a:avLst/>
          </a:prstGeom>
          <a:noFill/>
          <a:ln>
            <a:noFill/>
          </a:ln>
        </p:spPr>
        <p:txBody>
          <a:bodyPr spcFirstLastPara="1" wrap="square" lIns="91433" tIns="45700" rIns="91433" bIns="45700" anchor="ctr" anchorCtr="0">
            <a:noAutofit/>
          </a:bodyPr>
          <a:lstStyle/>
          <a:p>
            <a:pPr marL="0" lvl="0" indent="0" algn="ctr" rtl="0">
              <a:lnSpc>
                <a:spcPct val="90000"/>
              </a:lnSpc>
              <a:spcBef>
                <a:spcPts val="0"/>
              </a:spcBef>
              <a:spcAft>
                <a:spcPts val="0"/>
              </a:spcAft>
              <a:buClr>
                <a:schemeClr val="dk1"/>
              </a:buClr>
              <a:buSzPts val="1200"/>
              <a:buNone/>
            </a:pPr>
            <a:r>
              <a:rPr lang="en" sz="1067">
                <a:solidFill>
                  <a:srgbClr val="000033"/>
                </a:solidFill>
                <a:latin typeface="Poppins Medium"/>
                <a:ea typeface="Poppins Medium"/>
                <a:cs typeface="Poppins Medium"/>
                <a:sym typeface="Poppins Medium"/>
              </a:rPr>
              <a:t>02</a:t>
            </a:r>
            <a:endParaRPr sz="1067">
              <a:solidFill>
                <a:srgbClr val="000033"/>
              </a:solidFill>
              <a:latin typeface="Poppins Medium"/>
              <a:ea typeface="Poppins Medium"/>
              <a:cs typeface="Poppins Medium"/>
              <a:sym typeface="Poppins Medium"/>
            </a:endParaRPr>
          </a:p>
        </p:txBody>
      </p:sp>
      <p:sp>
        <p:nvSpPr>
          <p:cNvPr id="894" name="Google Shape;894;p83"/>
          <p:cNvSpPr txBox="1"/>
          <p:nvPr/>
        </p:nvSpPr>
        <p:spPr>
          <a:xfrm>
            <a:off x="4927477" y="2049475"/>
            <a:ext cx="374000" cy="300000"/>
          </a:xfrm>
          <a:prstGeom prst="rect">
            <a:avLst/>
          </a:prstGeom>
          <a:noFill/>
          <a:ln>
            <a:noFill/>
          </a:ln>
        </p:spPr>
        <p:txBody>
          <a:bodyPr spcFirstLastPara="1" wrap="square" lIns="91433" tIns="45700" rIns="91433" bIns="45700" anchor="ctr" anchorCtr="0">
            <a:noAutofit/>
          </a:bodyPr>
          <a:lstStyle/>
          <a:p>
            <a:pPr marL="0" lvl="0" indent="0" algn="ctr" rtl="0">
              <a:lnSpc>
                <a:spcPct val="90000"/>
              </a:lnSpc>
              <a:spcBef>
                <a:spcPts val="0"/>
              </a:spcBef>
              <a:spcAft>
                <a:spcPts val="0"/>
              </a:spcAft>
              <a:buClr>
                <a:schemeClr val="dk1"/>
              </a:buClr>
              <a:buSzPts val="1200"/>
              <a:buNone/>
            </a:pPr>
            <a:r>
              <a:rPr lang="en" sz="1200">
                <a:solidFill>
                  <a:schemeClr val="lt1"/>
                </a:solidFill>
                <a:latin typeface="Poppins Medium"/>
                <a:ea typeface="Poppins Medium"/>
                <a:cs typeface="Poppins Medium"/>
                <a:sym typeface="Poppins Medium"/>
              </a:rPr>
              <a:t>03</a:t>
            </a:r>
            <a:endParaRPr sz="1200">
              <a:solidFill>
                <a:schemeClr val="lt1"/>
              </a:solidFill>
              <a:latin typeface="Poppins Medium"/>
              <a:ea typeface="Poppins Medium"/>
              <a:cs typeface="Poppins Medium"/>
              <a:sym typeface="Poppins Medium"/>
            </a:endParaRPr>
          </a:p>
        </p:txBody>
      </p:sp>
      <p:sp>
        <p:nvSpPr>
          <p:cNvPr id="895" name="Google Shape;895;p83"/>
          <p:cNvSpPr txBox="1"/>
          <p:nvPr/>
        </p:nvSpPr>
        <p:spPr>
          <a:xfrm>
            <a:off x="9410476" y="2049475"/>
            <a:ext cx="374000" cy="300000"/>
          </a:xfrm>
          <a:prstGeom prst="rect">
            <a:avLst/>
          </a:prstGeom>
          <a:noFill/>
          <a:ln>
            <a:noFill/>
          </a:ln>
        </p:spPr>
        <p:txBody>
          <a:bodyPr spcFirstLastPara="1" wrap="square" lIns="91433" tIns="45700" rIns="91433" bIns="45700" anchor="ctr" anchorCtr="0">
            <a:noAutofit/>
          </a:bodyPr>
          <a:lstStyle/>
          <a:p>
            <a:pPr marL="0" lvl="0" indent="0" algn="ctr" rtl="0">
              <a:lnSpc>
                <a:spcPct val="90000"/>
              </a:lnSpc>
              <a:spcBef>
                <a:spcPts val="0"/>
              </a:spcBef>
              <a:spcAft>
                <a:spcPts val="0"/>
              </a:spcAft>
              <a:buClr>
                <a:schemeClr val="dk1"/>
              </a:buClr>
              <a:buSzPts val="1200"/>
              <a:buNone/>
            </a:pPr>
            <a:r>
              <a:rPr lang="en" sz="1067">
                <a:solidFill>
                  <a:schemeClr val="lt1"/>
                </a:solidFill>
                <a:latin typeface="Poppins Medium"/>
                <a:ea typeface="Poppins Medium"/>
                <a:cs typeface="Poppins Medium"/>
                <a:sym typeface="Poppins Medium"/>
              </a:rPr>
              <a:t>05</a:t>
            </a:r>
            <a:endParaRPr sz="1067">
              <a:solidFill>
                <a:schemeClr val="lt1"/>
              </a:solidFill>
              <a:latin typeface="Poppins Medium"/>
              <a:ea typeface="Poppins Medium"/>
              <a:cs typeface="Poppins Medium"/>
              <a:sym typeface="Poppins Medium"/>
            </a:endParaRPr>
          </a:p>
        </p:txBody>
      </p:sp>
      <p:sp>
        <p:nvSpPr>
          <p:cNvPr id="896" name="Google Shape;896;p83"/>
          <p:cNvSpPr/>
          <p:nvPr/>
        </p:nvSpPr>
        <p:spPr>
          <a:xfrm>
            <a:off x="7221031" y="2042516"/>
            <a:ext cx="290800" cy="290800"/>
          </a:xfrm>
          <a:prstGeom prst="ellipse">
            <a:avLst/>
          </a:prstGeom>
          <a:solidFill>
            <a:srgbClr val="008099"/>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897" name="Google Shape;897;p83"/>
          <p:cNvSpPr txBox="1"/>
          <p:nvPr/>
        </p:nvSpPr>
        <p:spPr>
          <a:xfrm>
            <a:off x="7113297" y="2049475"/>
            <a:ext cx="506000" cy="300000"/>
          </a:xfrm>
          <a:prstGeom prst="rect">
            <a:avLst/>
          </a:prstGeom>
          <a:noFill/>
          <a:ln>
            <a:noFill/>
          </a:ln>
        </p:spPr>
        <p:txBody>
          <a:bodyPr spcFirstLastPara="1" wrap="square" lIns="91433" tIns="45700" rIns="91433" bIns="45700" anchor="ctr" anchorCtr="0">
            <a:noAutofit/>
          </a:bodyPr>
          <a:lstStyle/>
          <a:p>
            <a:pPr marL="0" lvl="0" indent="0" algn="ctr" rtl="0">
              <a:spcBef>
                <a:spcPts val="0"/>
              </a:spcBef>
              <a:spcAft>
                <a:spcPts val="0"/>
              </a:spcAft>
              <a:buClr>
                <a:schemeClr val="dk1"/>
              </a:buClr>
              <a:buSzPts val="1200"/>
              <a:buNone/>
            </a:pPr>
            <a:r>
              <a:rPr lang="en" sz="1200">
                <a:solidFill>
                  <a:schemeClr val="lt1"/>
                </a:solidFill>
                <a:latin typeface="Poppins Medium"/>
                <a:ea typeface="Poppins Medium"/>
                <a:cs typeface="Poppins Medium"/>
                <a:sym typeface="Poppins Medium"/>
              </a:rPr>
              <a:t>04</a:t>
            </a:r>
            <a:endParaRPr sz="1200">
              <a:solidFill>
                <a:schemeClr val="lt1"/>
              </a:solidFill>
              <a:latin typeface="Poppins Medium"/>
              <a:ea typeface="Poppins Medium"/>
              <a:cs typeface="Poppins Medium"/>
              <a:sym typeface="Poppins Medium"/>
            </a:endParaRPr>
          </a:p>
        </p:txBody>
      </p:sp>
      <p:sp>
        <p:nvSpPr>
          <p:cNvPr id="898" name="Google Shape;898;p83"/>
          <p:cNvSpPr/>
          <p:nvPr/>
        </p:nvSpPr>
        <p:spPr>
          <a:xfrm>
            <a:off x="475355" y="2065725"/>
            <a:ext cx="290800" cy="290800"/>
          </a:xfrm>
          <a:prstGeom prst="ellipse">
            <a:avLst/>
          </a:prstGeom>
          <a:solidFill>
            <a:srgbClr val="00F5F3"/>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899" name="Google Shape;899;p83"/>
          <p:cNvSpPr txBox="1"/>
          <p:nvPr/>
        </p:nvSpPr>
        <p:spPr>
          <a:xfrm>
            <a:off x="433804" y="2061075"/>
            <a:ext cx="374000" cy="300000"/>
          </a:xfrm>
          <a:prstGeom prst="rect">
            <a:avLst/>
          </a:prstGeom>
          <a:noFill/>
          <a:ln>
            <a:noFill/>
          </a:ln>
        </p:spPr>
        <p:txBody>
          <a:bodyPr spcFirstLastPara="1" wrap="square" lIns="91433" tIns="45700" rIns="91433" bIns="45700" anchor="ctr" anchorCtr="0">
            <a:noAutofit/>
          </a:bodyPr>
          <a:lstStyle/>
          <a:p>
            <a:pPr marL="0" lvl="0" indent="0" algn="ctr" rtl="0">
              <a:lnSpc>
                <a:spcPct val="90000"/>
              </a:lnSpc>
              <a:spcBef>
                <a:spcPts val="0"/>
              </a:spcBef>
              <a:spcAft>
                <a:spcPts val="0"/>
              </a:spcAft>
              <a:buClr>
                <a:schemeClr val="dk1"/>
              </a:buClr>
              <a:buSzPts val="1200"/>
              <a:buNone/>
            </a:pPr>
            <a:r>
              <a:rPr lang="en" sz="1067">
                <a:solidFill>
                  <a:srgbClr val="000033"/>
                </a:solidFill>
                <a:latin typeface="Poppins Medium"/>
                <a:ea typeface="Poppins Medium"/>
                <a:cs typeface="Poppins Medium"/>
                <a:sym typeface="Poppins Medium"/>
              </a:rPr>
              <a:t>01</a:t>
            </a:r>
            <a:endParaRPr sz="1067">
              <a:solidFill>
                <a:srgbClr val="000033"/>
              </a:solidFill>
              <a:latin typeface="Poppins Medium"/>
              <a:ea typeface="Poppins Medium"/>
              <a:cs typeface="Poppins Medium"/>
              <a:sym typeface="Poppins Medium"/>
            </a:endParaRPr>
          </a:p>
        </p:txBody>
      </p:sp>
      <p:sp>
        <p:nvSpPr>
          <p:cNvPr id="900" name="Google Shape;900;p83"/>
          <p:cNvSpPr txBox="1">
            <a:spLocks noGrp="1"/>
          </p:cNvSpPr>
          <p:nvPr>
            <p:ph type="subTitle" idx="1"/>
          </p:nvPr>
        </p:nvSpPr>
        <p:spPr>
          <a:xfrm>
            <a:off x="475351" y="2646625"/>
            <a:ext cx="1870800" cy="360088"/>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901" name="Google Shape;901;p83"/>
          <p:cNvSpPr txBox="1">
            <a:spLocks noGrp="1"/>
          </p:cNvSpPr>
          <p:nvPr>
            <p:ph type="subTitle" idx="2"/>
          </p:nvPr>
        </p:nvSpPr>
        <p:spPr>
          <a:xfrm>
            <a:off x="2736851" y="2646625"/>
            <a:ext cx="1870800" cy="360088"/>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902" name="Google Shape;902;p83"/>
          <p:cNvSpPr txBox="1">
            <a:spLocks noGrp="1"/>
          </p:cNvSpPr>
          <p:nvPr>
            <p:ph type="subTitle" idx="3"/>
          </p:nvPr>
        </p:nvSpPr>
        <p:spPr>
          <a:xfrm>
            <a:off x="4998351" y="2646625"/>
            <a:ext cx="1870800" cy="360088"/>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903" name="Google Shape;903;p83"/>
          <p:cNvSpPr txBox="1">
            <a:spLocks noGrp="1"/>
          </p:cNvSpPr>
          <p:nvPr>
            <p:ph type="subTitle" idx="4"/>
          </p:nvPr>
        </p:nvSpPr>
        <p:spPr>
          <a:xfrm>
            <a:off x="7221025" y="2646625"/>
            <a:ext cx="1870800" cy="360088"/>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904" name="Google Shape;904;p83"/>
          <p:cNvSpPr txBox="1">
            <a:spLocks noGrp="1"/>
          </p:cNvSpPr>
          <p:nvPr>
            <p:ph type="subTitle" idx="5"/>
          </p:nvPr>
        </p:nvSpPr>
        <p:spPr>
          <a:xfrm>
            <a:off x="9443700" y="2646625"/>
            <a:ext cx="1870800" cy="360088"/>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905" name="Google Shape;905;p83"/>
          <p:cNvSpPr txBox="1">
            <a:spLocks noGrp="1"/>
          </p:cNvSpPr>
          <p:nvPr>
            <p:ph type="subTitle" idx="6"/>
          </p:nvPr>
        </p:nvSpPr>
        <p:spPr>
          <a:xfrm>
            <a:off x="457200" y="713932"/>
            <a:ext cx="3311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sp>
        <p:nvSpPr>
          <p:cNvPr id="906" name="Google Shape;906;p83"/>
          <p:cNvSpPr txBox="1">
            <a:spLocks noGrp="1"/>
          </p:cNvSpPr>
          <p:nvPr>
            <p:ph type="title"/>
          </p:nvPr>
        </p:nvSpPr>
        <p:spPr>
          <a:xfrm>
            <a:off x="457200" y="1048160"/>
            <a:ext cx="5445600" cy="443198"/>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800"/>
              <a:buNone/>
              <a:defRPr sz="24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pic>
        <p:nvPicPr>
          <p:cNvPr id="907" name="Google Shape;907;p83"/>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908" name="Google Shape;908;p83"/>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89474032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matchingName="61_Timeline Option 3 | 5 Columns | 2 Line Title">
  <p:cSld name="61_Timeline Option 3 | 5 Columns | 2 Line Title">
    <p:spTree>
      <p:nvGrpSpPr>
        <p:cNvPr id="1" name="Shape 909"/>
        <p:cNvGrpSpPr/>
        <p:nvPr/>
      </p:nvGrpSpPr>
      <p:grpSpPr>
        <a:xfrm>
          <a:off x="0" y="0"/>
          <a:ext cx="0" cy="0"/>
          <a:chOff x="0" y="0"/>
          <a:chExt cx="0" cy="0"/>
        </a:xfrm>
      </p:grpSpPr>
      <p:cxnSp>
        <p:nvCxnSpPr>
          <p:cNvPr id="910" name="Google Shape;910;p84"/>
          <p:cNvCxnSpPr/>
          <p:nvPr/>
        </p:nvCxnSpPr>
        <p:spPr>
          <a:xfrm>
            <a:off x="3690323" y="2483795"/>
            <a:ext cx="2742800" cy="0"/>
          </a:xfrm>
          <a:prstGeom prst="straightConnector1">
            <a:avLst/>
          </a:prstGeom>
          <a:noFill/>
          <a:ln w="9525" cap="flat" cmpd="sng">
            <a:solidFill>
              <a:srgbClr val="72C9CA"/>
            </a:solidFill>
            <a:prstDash val="solid"/>
            <a:round/>
            <a:headEnd type="none" w="med" len="med"/>
            <a:tailEnd type="none" w="med" len="med"/>
          </a:ln>
        </p:spPr>
      </p:cxnSp>
      <p:cxnSp>
        <p:nvCxnSpPr>
          <p:cNvPr id="911" name="Google Shape;911;p84"/>
          <p:cNvCxnSpPr/>
          <p:nvPr/>
        </p:nvCxnSpPr>
        <p:spPr>
          <a:xfrm>
            <a:off x="9492676" y="2486129"/>
            <a:ext cx="3019600" cy="0"/>
          </a:xfrm>
          <a:prstGeom prst="straightConnector1">
            <a:avLst/>
          </a:prstGeom>
          <a:noFill/>
          <a:ln w="9525" cap="flat" cmpd="sng">
            <a:solidFill>
              <a:srgbClr val="00344D"/>
            </a:solidFill>
            <a:prstDash val="solid"/>
            <a:round/>
            <a:headEnd type="none" w="med" len="med"/>
            <a:tailEnd type="none" w="med" len="med"/>
          </a:ln>
        </p:spPr>
      </p:cxnSp>
      <p:cxnSp>
        <p:nvCxnSpPr>
          <p:cNvPr id="912" name="Google Shape;912;p84"/>
          <p:cNvCxnSpPr/>
          <p:nvPr/>
        </p:nvCxnSpPr>
        <p:spPr>
          <a:xfrm>
            <a:off x="6608671" y="2486129"/>
            <a:ext cx="2698400" cy="0"/>
          </a:xfrm>
          <a:prstGeom prst="straightConnector1">
            <a:avLst/>
          </a:prstGeom>
          <a:noFill/>
          <a:ln w="9525" cap="flat" cmpd="sng">
            <a:solidFill>
              <a:srgbClr val="008099"/>
            </a:solidFill>
            <a:prstDash val="solid"/>
            <a:round/>
            <a:headEnd type="none" w="med" len="med"/>
            <a:tailEnd type="none" w="med" len="med"/>
          </a:ln>
        </p:spPr>
      </p:cxnSp>
      <p:cxnSp>
        <p:nvCxnSpPr>
          <p:cNvPr id="913" name="Google Shape;913;p84"/>
          <p:cNvCxnSpPr/>
          <p:nvPr/>
        </p:nvCxnSpPr>
        <p:spPr>
          <a:xfrm rot="10800000" flipH="1">
            <a:off x="755943" y="2493400"/>
            <a:ext cx="2658400" cy="7600"/>
          </a:xfrm>
          <a:prstGeom prst="straightConnector1">
            <a:avLst/>
          </a:prstGeom>
          <a:noFill/>
          <a:ln w="9525" cap="flat" cmpd="sng">
            <a:solidFill>
              <a:srgbClr val="00F5F3"/>
            </a:solidFill>
            <a:prstDash val="solid"/>
            <a:round/>
            <a:headEnd type="none" w="med" len="med"/>
            <a:tailEnd type="none" w="med" len="med"/>
          </a:ln>
        </p:spPr>
      </p:cxnSp>
      <p:cxnSp>
        <p:nvCxnSpPr>
          <p:cNvPr id="914" name="Google Shape;914;p84"/>
          <p:cNvCxnSpPr/>
          <p:nvPr/>
        </p:nvCxnSpPr>
        <p:spPr>
          <a:xfrm>
            <a:off x="7469377" y="2487696"/>
            <a:ext cx="2010800" cy="0"/>
          </a:xfrm>
          <a:prstGeom prst="straightConnector1">
            <a:avLst/>
          </a:prstGeom>
          <a:noFill/>
          <a:ln w="9525" cap="flat" cmpd="sng">
            <a:solidFill>
              <a:srgbClr val="008099"/>
            </a:solidFill>
            <a:prstDash val="solid"/>
            <a:round/>
            <a:headEnd type="none" w="med" len="med"/>
            <a:tailEnd type="none" w="med" len="med"/>
          </a:ln>
        </p:spPr>
      </p:cxnSp>
      <p:cxnSp>
        <p:nvCxnSpPr>
          <p:cNvPr id="915" name="Google Shape;915;p84"/>
          <p:cNvCxnSpPr/>
          <p:nvPr/>
        </p:nvCxnSpPr>
        <p:spPr>
          <a:xfrm>
            <a:off x="9664525" y="2487696"/>
            <a:ext cx="3019600" cy="0"/>
          </a:xfrm>
          <a:prstGeom prst="straightConnector1">
            <a:avLst/>
          </a:prstGeom>
          <a:noFill/>
          <a:ln w="9525" cap="flat" cmpd="sng">
            <a:solidFill>
              <a:srgbClr val="00344D"/>
            </a:solidFill>
            <a:prstDash val="solid"/>
            <a:round/>
            <a:headEnd type="none" w="med" len="med"/>
            <a:tailEnd type="none" w="med" len="med"/>
          </a:ln>
        </p:spPr>
      </p:cxnSp>
      <p:cxnSp>
        <p:nvCxnSpPr>
          <p:cNvPr id="916" name="Google Shape;916;p84"/>
          <p:cNvCxnSpPr/>
          <p:nvPr/>
        </p:nvCxnSpPr>
        <p:spPr>
          <a:xfrm>
            <a:off x="5220952" y="2487696"/>
            <a:ext cx="2010800" cy="0"/>
          </a:xfrm>
          <a:prstGeom prst="straightConnector1">
            <a:avLst/>
          </a:prstGeom>
          <a:noFill/>
          <a:ln w="9525" cap="flat" cmpd="sng">
            <a:solidFill>
              <a:srgbClr val="539DB5"/>
            </a:solidFill>
            <a:prstDash val="solid"/>
            <a:round/>
            <a:headEnd type="none" w="med" len="med"/>
            <a:tailEnd type="none" w="med" len="med"/>
          </a:ln>
        </p:spPr>
      </p:cxnSp>
      <p:cxnSp>
        <p:nvCxnSpPr>
          <p:cNvPr id="917" name="Google Shape;917;p84"/>
          <p:cNvCxnSpPr/>
          <p:nvPr/>
        </p:nvCxnSpPr>
        <p:spPr>
          <a:xfrm>
            <a:off x="2892395" y="2487696"/>
            <a:ext cx="2077200" cy="0"/>
          </a:xfrm>
          <a:prstGeom prst="straightConnector1">
            <a:avLst/>
          </a:prstGeom>
          <a:noFill/>
          <a:ln w="9525" cap="flat" cmpd="sng">
            <a:solidFill>
              <a:srgbClr val="72C9CA"/>
            </a:solidFill>
            <a:prstDash val="solid"/>
            <a:round/>
            <a:headEnd type="none" w="med" len="med"/>
            <a:tailEnd type="none" w="med" len="med"/>
          </a:ln>
        </p:spPr>
      </p:cxnSp>
      <p:cxnSp>
        <p:nvCxnSpPr>
          <p:cNvPr id="918" name="Google Shape;918;p84"/>
          <p:cNvCxnSpPr/>
          <p:nvPr/>
        </p:nvCxnSpPr>
        <p:spPr>
          <a:xfrm>
            <a:off x="723200" y="2497709"/>
            <a:ext cx="2036000" cy="0"/>
          </a:xfrm>
          <a:prstGeom prst="straightConnector1">
            <a:avLst/>
          </a:prstGeom>
          <a:noFill/>
          <a:ln w="9525" cap="flat" cmpd="sng">
            <a:solidFill>
              <a:srgbClr val="00F5F3"/>
            </a:solidFill>
            <a:prstDash val="solid"/>
            <a:round/>
            <a:headEnd type="none" w="med" len="med"/>
            <a:tailEnd type="none" w="med" len="med"/>
          </a:ln>
        </p:spPr>
      </p:cxnSp>
      <p:sp>
        <p:nvSpPr>
          <p:cNvPr id="919" name="Google Shape;919;p84"/>
          <p:cNvSpPr/>
          <p:nvPr/>
        </p:nvSpPr>
        <p:spPr>
          <a:xfrm>
            <a:off x="2736857" y="2348151"/>
            <a:ext cx="290800" cy="290800"/>
          </a:xfrm>
          <a:prstGeom prst="ellipse">
            <a:avLst/>
          </a:prstGeom>
          <a:solidFill>
            <a:srgbClr val="72C9CA"/>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920" name="Google Shape;920;p84"/>
          <p:cNvSpPr/>
          <p:nvPr/>
        </p:nvSpPr>
        <p:spPr>
          <a:xfrm>
            <a:off x="4969027" y="2324941"/>
            <a:ext cx="290800" cy="290800"/>
          </a:xfrm>
          <a:prstGeom prst="ellipse">
            <a:avLst/>
          </a:prstGeom>
          <a:solidFill>
            <a:srgbClr val="539DB5"/>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921" name="Google Shape;921;p84"/>
          <p:cNvSpPr/>
          <p:nvPr/>
        </p:nvSpPr>
        <p:spPr>
          <a:xfrm>
            <a:off x="9452076" y="2324951"/>
            <a:ext cx="290800" cy="290800"/>
          </a:xfrm>
          <a:prstGeom prst="ellipse">
            <a:avLst/>
          </a:prstGeom>
          <a:solidFill>
            <a:srgbClr val="00344D"/>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922" name="Google Shape;922;p84"/>
          <p:cNvSpPr txBox="1"/>
          <p:nvPr/>
        </p:nvSpPr>
        <p:spPr>
          <a:xfrm>
            <a:off x="2695308" y="2342375"/>
            <a:ext cx="374000" cy="300000"/>
          </a:xfrm>
          <a:prstGeom prst="rect">
            <a:avLst/>
          </a:prstGeom>
          <a:noFill/>
          <a:ln>
            <a:noFill/>
          </a:ln>
        </p:spPr>
        <p:txBody>
          <a:bodyPr spcFirstLastPara="1" wrap="square" lIns="91433" tIns="45700" rIns="91433" bIns="45700" anchor="ctr" anchorCtr="0">
            <a:noAutofit/>
          </a:bodyPr>
          <a:lstStyle/>
          <a:p>
            <a:pPr marL="0" lvl="0" indent="0" algn="ctr" rtl="0">
              <a:lnSpc>
                <a:spcPct val="90000"/>
              </a:lnSpc>
              <a:spcBef>
                <a:spcPts val="0"/>
              </a:spcBef>
              <a:spcAft>
                <a:spcPts val="0"/>
              </a:spcAft>
              <a:buClr>
                <a:schemeClr val="dk1"/>
              </a:buClr>
              <a:buSzPts val="1200"/>
              <a:buNone/>
            </a:pPr>
            <a:r>
              <a:rPr lang="en" sz="1067">
                <a:solidFill>
                  <a:srgbClr val="000033"/>
                </a:solidFill>
                <a:latin typeface="Poppins Medium"/>
                <a:ea typeface="Poppins Medium"/>
                <a:cs typeface="Poppins Medium"/>
                <a:sym typeface="Poppins Medium"/>
              </a:rPr>
              <a:t>02</a:t>
            </a:r>
            <a:endParaRPr sz="1067">
              <a:solidFill>
                <a:srgbClr val="000033"/>
              </a:solidFill>
              <a:latin typeface="Poppins Medium"/>
              <a:ea typeface="Poppins Medium"/>
              <a:cs typeface="Poppins Medium"/>
              <a:sym typeface="Poppins Medium"/>
            </a:endParaRPr>
          </a:p>
        </p:txBody>
      </p:sp>
      <p:sp>
        <p:nvSpPr>
          <p:cNvPr id="923" name="Google Shape;923;p84"/>
          <p:cNvSpPr txBox="1"/>
          <p:nvPr/>
        </p:nvSpPr>
        <p:spPr>
          <a:xfrm>
            <a:off x="4927477" y="2331900"/>
            <a:ext cx="374000" cy="300000"/>
          </a:xfrm>
          <a:prstGeom prst="rect">
            <a:avLst/>
          </a:prstGeom>
          <a:noFill/>
          <a:ln>
            <a:noFill/>
          </a:ln>
        </p:spPr>
        <p:txBody>
          <a:bodyPr spcFirstLastPara="1" wrap="square" lIns="91433" tIns="45700" rIns="91433" bIns="45700" anchor="ctr" anchorCtr="0">
            <a:noAutofit/>
          </a:bodyPr>
          <a:lstStyle/>
          <a:p>
            <a:pPr marL="0" lvl="0" indent="0" algn="ctr" rtl="0">
              <a:lnSpc>
                <a:spcPct val="90000"/>
              </a:lnSpc>
              <a:spcBef>
                <a:spcPts val="0"/>
              </a:spcBef>
              <a:spcAft>
                <a:spcPts val="0"/>
              </a:spcAft>
              <a:buClr>
                <a:schemeClr val="dk1"/>
              </a:buClr>
              <a:buSzPts val="1200"/>
              <a:buNone/>
            </a:pPr>
            <a:r>
              <a:rPr lang="en" sz="1200">
                <a:solidFill>
                  <a:schemeClr val="lt1"/>
                </a:solidFill>
                <a:latin typeface="Poppins Medium"/>
                <a:ea typeface="Poppins Medium"/>
                <a:cs typeface="Poppins Medium"/>
                <a:sym typeface="Poppins Medium"/>
              </a:rPr>
              <a:t>03</a:t>
            </a:r>
            <a:endParaRPr sz="1200">
              <a:solidFill>
                <a:schemeClr val="lt1"/>
              </a:solidFill>
              <a:latin typeface="Poppins Medium"/>
              <a:ea typeface="Poppins Medium"/>
              <a:cs typeface="Poppins Medium"/>
              <a:sym typeface="Poppins Medium"/>
            </a:endParaRPr>
          </a:p>
        </p:txBody>
      </p:sp>
      <p:sp>
        <p:nvSpPr>
          <p:cNvPr id="924" name="Google Shape;924;p84"/>
          <p:cNvSpPr txBox="1"/>
          <p:nvPr/>
        </p:nvSpPr>
        <p:spPr>
          <a:xfrm>
            <a:off x="9410476" y="2331900"/>
            <a:ext cx="374000" cy="300000"/>
          </a:xfrm>
          <a:prstGeom prst="rect">
            <a:avLst/>
          </a:prstGeom>
          <a:noFill/>
          <a:ln>
            <a:noFill/>
          </a:ln>
        </p:spPr>
        <p:txBody>
          <a:bodyPr spcFirstLastPara="1" wrap="square" lIns="91433" tIns="45700" rIns="91433" bIns="45700" anchor="ctr" anchorCtr="0">
            <a:noAutofit/>
          </a:bodyPr>
          <a:lstStyle/>
          <a:p>
            <a:pPr marL="0" lvl="0" indent="0" algn="ctr" rtl="0">
              <a:lnSpc>
                <a:spcPct val="90000"/>
              </a:lnSpc>
              <a:spcBef>
                <a:spcPts val="0"/>
              </a:spcBef>
              <a:spcAft>
                <a:spcPts val="0"/>
              </a:spcAft>
              <a:buClr>
                <a:schemeClr val="dk1"/>
              </a:buClr>
              <a:buSzPts val="1200"/>
              <a:buNone/>
            </a:pPr>
            <a:r>
              <a:rPr lang="en" sz="1067">
                <a:solidFill>
                  <a:schemeClr val="lt1"/>
                </a:solidFill>
                <a:latin typeface="Poppins Medium"/>
                <a:ea typeface="Poppins Medium"/>
                <a:cs typeface="Poppins Medium"/>
                <a:sym typeface="Poppins Medium"/>
              </a:rPr>
              <a:t>05</a:t>
            </a:r>
            <a:endParaRPr sz="1067">
              <a:solidFill>
                <a:schemeClr val="lt1"/>
              </a:solidFill>
              <a:latin typeface="Poppins Medium"/>
              <a:ea typeface="Poppins Medium"/>
              <a:cs typeface="Poppins Medium"/>
              <a:sym typeface="Poppins Medium"/>
            </a:endParaRPr>
          </a:p>
        </p:txBody>
      </p:sp>
      <p:sp>
        <p:nvSpPr>
          <p:cNvPr id="925" name="Google Shape;925;p84"/>
          <p:cNvSpPr/>
          <p:nvPr/>
        </p:nvSpPr>
        <p:spPr>
          <a:xfrm>
            <a:off x="7221031" y="2324941"/>
            <a:ext cx="290800" cy="290800"/>
          </a:xfrm>
          <a:prstGeom prst="ellipse">
            <a:avLst/>
          </a:prstGeom>
          <a:solidFill>
            <a:srgbClr val="008099"/>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926" name="Google Shape;926;p84"/>
          <p:cNvSpPr txBox="1"/>
          <p:nvPr/>
        </p:nvSpPr>
        <p:spPr>
          <a:xfrm>
            <a:off x="7113297" y="2331900"/>
            <a:ext cx="506000" cy="300000"/>
          </a:xfrm>
          <a:prstGeom prst="rect">
            <a:avLst/>
          </a:prstGeom>
          <a:noFill/>
          <a:ln>
            <a:noFill/>
          </a:ln>
        </p:spPr>
        <p:txBody>
          <a:bodyPr spcFirstLastPara="1" wrap="square" lIns="91433" tIns="45700" rIns="91433" bIns="45700" anchor="ctr" anchorCtr="0">
            <a:noAutofit/>
          </a:bodyPr>
          <a:lstStyle/>
          <a:p>
            <a:pPr marL="0" lvl="0" indent="0" algn="ctr" rtl="0">
              <a:spcBef>
                <a:spcPts val="0"/>
              </a:spcBef>
              <a:spcAft>
                <a:spcPts val="0"/>
              </a:spcAft>
              <a:buClr>
                <a:schemeClr val="dk1"/>
              </a:buClr>
              <a:buSzPts val="1200"/>
              <a:buNone/>
            </a:pPr>
            <a:r>
              <a:rPr lang="en" sz="1200">
                <a:solidFill>
                  <a:schemeClr val="lt1"/>
                </a:solidFill>
                <a:latin typeface="Poppins Medium"/>
                <a:ea typeface="Poppins Medium"/>
                <a:cs typeface="Poppins Medium"/>
                <a:sym typeface="Poppins Medium"/>
              </a:rPr>
              <a:t>04</a:t>
            </a:r>
            <a:endParaRPr sz="1200">
              <a:solidFill>
                <a:schemeClr val="lt1"/>
              </a:solidFill>
              <a:latin typeface="Poppins Medium"/>
              <a:ea typeface="Poppins Medium"/>
              <a:cs typeface="Poppins Medium"/>
              <a:sym typeface="Poppins Medium"/>
            </a:endParaRPr>
          </a:p>
        </p:txBody>
      </p:sp>
      <p:sp>
        <p:nvSpPr>
          <p:cNvPr id="927" name="Google Shape;927;p84"/>
          <p:cNvSpPr/>
          <p:nvPr/>
        </p:nvSpPr>
        <p:spPr>
          <a:xfrm>
            <a:off x="475355" y="2348151"/>
            <a:ext cx="290800" cy="290800"/>
          </a:xfrm>
          <a:prstGeom prst="ellipse">
            <a:avLst/>
          </a:prstGeom>
          <a:solidFill>
            <a:srgbClr val="00F5F3"/>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928" name="Google Shape;928;p84"/>
          <p:cNvSpPr txBox="1"/>
          <p:nvPr/>
        </p:nvSpPr>
        <p:spPr>
          <a:xfrm>
            <a:off x="433804" y="2343500"/>
            <a:ext cx="374000" cy="300000"/>
          </a:xfrm>
          <a:prstGeom prst="rect">
            <a:avLst/>
          </a:prstGeom>
          <a:noFill/>
          <a:ln>
            <a:noFill/>
          </a:ln>
        </p:spPr>
        <p:txBody>
          <a:bodyPr spcFirstLastPara="1" wrap="square" lIns="91433" tIns="45700" rIns="91433" bIns="45700" anchor="ctr" anchorCtr="0">
            <a:noAutofit/>
          </a:bodyPr>
          <a:lstStyle/>
          <a:p>
            <a:pPr marL="0" lvl="0" indent="0" algn="ctr" rtl="0">
              <a:lnSpc>
                <a:spcPct val="90000"/>
              </a:lnSpc>
              <a:spcBef>
                <a:spcPts val="0"/>
              </a:spcBef>
              <a:spcAft>
                <a:spcPts val="0"/>
              </a:spcAft>
              <a:buClr>
                <a:schemeClr val="dk1"/>
              </a:buClr>
              <a:buSzPts val="1200"/>
              <a:buNone/>
            </a:pPr>
            <a:r>
              <a:rPr lang="en" sz="1067">
                <a:solidFill>
                  <a:srgbClr val="000033"/>
                </a:solidFill>
                <a:latin typeface="Poppins Medium"/>
                <a:ea typeface="Poppins Medium"/>
                <a:cs typeface="Poppins Medium"/>
                <a:sym typeface="Poppins Medium"/>
              </a:rPr>
              <a:t>01</a:t>
            </a:r>
            <a:endParaRPr sz="1067">
              <a:solidFill>
                <a:srgbClr val="000033"/>
              </a:solidFill>
              <a:latin typeface="Poppins Medium"/>
              <a:ea typeface="Poppins Medium"/>
              <a:cs typeface="Poppins Medium"/>
              <a:sym typeface="Poppins Medium"/>
            </a:endParaRPr>
          </a:p>
        </p:txBody>
      </p:sp>
      <p:sp>
        <p:nvSpPr>
          <p:cNvPr id="929" name="Google Shape;929;p84"/>
          <p:cNvSpPr txBox="1">
            <a:spLocks noGrp="1"/>
          </p:cNvSpPr>
          <p:nvPr>
            <p:ph type="subTitle" idx="1"/>
          </p:nvPr>
        </p:nvSpPr>
        <p:spPr>
          <a:xfrm>
            <a:off x="475351" y="2929051"/>
            <a:ext cx="1870800" cy="360088"/>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930" name="Google Shape;930;p84"/>
          <p:cNvSpPr txBox="1">
            <a:spLocks noGrp="1"/>
          </p:cNvSpPr>
          <p:nvPr>
            <p:ph type="subTitle" idx="2"/>
          </p:nvPr>
        </p:nvSpPr>
        <p:spPr>
          <a:xfrm>
            <a:off x="2736851" y="2929051"/>
            <a:ext cx="1870800" cy="360088"/>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931" name="Google Shape;931;p84"/>
          <p:cNvSpPr txBox="1">
            <a:spLocks noGrp="1"/>
          </p:cNvSpPr>
          <p:nvPr>
            <p:ph type="subTitle" idx="3"/>
          </p:nvPr>
        </p:nvSpPr>
        <p:spPr>
          <a:xfrm>
            <a:off x="4998351" y="2929051"/>
            <a:ext cx="1870800" cy="360088"/>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932" name="Google Shape;932;p84"/>
          <p:cNvSpPr txBox="1">
            <a:spLocks noGrp="1"/>
          </p:cNvSpPr>
          <p:nvPr>
            <p:ph type="subTitle" idx="4"/>
          </p:nvPr>
        </p:nvSpPr>
        <p:spPr>
          <a:xfrm>
            <a:off x="7221025" y="2929051"/>
            <a:ext cx="1870800" cy="360088"/>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933" name="Google Shape;933;p84"/>
          <p:cNvSpPr txBox="1">
            <a:spLocks noGrp="1"/>
          </p:cNvSpPr>
          <p:nvPr>
            <p:ph type="subTitle" idx="5"/>
          </p:nvPr>
        </p:nvSpPr>
        <p:spPr>
          <a:xfrm>
            <a:off x="9443700" y="2929051"/>
            <a:ext cx="1870800" cy="360088"/>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934" name="Google Shape;934;p84"/>
          <p:cNvSpPr txBox="1">
            <a:spLocks noGrp="1"/>
          </p:cNvSpPr>
          <p:nvPr>
            <p:ph type="subTitle" idx="6"/>
          </p:nvPr>
        </p:nvSpPr>
        <p:spPr>
          <a:xfrm>
            <a:off x="457200" y="713932"/>
            <a:ext cx="3311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sp>
        <p:nvSpPr>
          <p:cNvPr id="935" name="Google Shape;935;p84"/>
          <p:cNvSpPr txBox="1">
            <a:spLocks noGrp="1"/>
          </p:cNvSpPr>
          <p:nvPr>
            <p:ph type="title"/>
          </p:nvPr>
        </p:nvSpPr>
        <p:spPr>
          <a:xfrm>
            <a:off x="457200" y="1048160"/>
            <a:ext cx="5445600" cy="82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1800"/>
              <a:buNone/>
              <a:defRPr sz="24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pic>
        <p:nvPicPr>
          <p:cNvPr id="936" name="Google Shape;936;p84"/>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937" name="Google Shape;937;p84"/>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92683315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matchingName="62_Timeline Option 3 | 5 Columns | 3 Line Title">
  <p:cSld name="62_Timeline Option 3 | 5 Columns | 3 Line Title">
    <p:spTree>
      <p:nvGrpSpPr>
        <p:cNvPr id="1" name="Shape 938"/>
        <p:cNvGrpSpPr/>
        <p:nvPr/>
      </p:nvGrpSpPr>
      <p:grpSpPr>
        <a:xfrm>
          <a:off x="0" y="0"/>
          <a:ext cx="0" cy="0"/>
          <a:chOff x="0" y="0"/>
          <a:chExt cx="0" cy="0"/>
        </a:xfrm>
      </p:grpSpPr>
      <p:sp>
        <p:nvSpPr>
          <p:cNvPr id="939" name="Google Shape;939;p85"/>
          <p:cNvSpPr txBox="1">
            <a:spLocks noGrp="1"/>
          </p:cNvSpPr>
          <p:nvPr>
            <p:ph type="title"/>
          </p:nvPr>
        </p:nvSpPr>
        <p:spPr>
          <a:xfrm>
            <a:off x="457200" y="1048160"/>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1800"/>
              <a:buNone/>
              <a:defRPr sz="24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cxnSp>
        <p:nvCxnSpPr>
          <p:cNvPr id="940" name="Google Shape;940;p85"/>
          <p:cNvCxnSpPr/>
          <p:nvPr/>
        </p:nvCxnSpPr>
        <p:spPr>
          <a:xfrm>
            <a:off x="3690323" y="2913695"/>
            <a:ext cx="2742800" cy="0"/>
          </a:xfrm>
          <a:prstGeom prst="straightConnector1">
            <a:avLst/>
          </a:prstGeom>
          <a:noFill/>
          <a:ln w="9525" cap="flat" cmpd="sng">
            <a:solidFill>
              <a:srgbClr val="72C9CA"/>
            </a:solidFill>
            <a:prstDash val="solid"/>
            <a:round/>
            <a:headEnd type="none" w="med" len="med"/>
            <a:tailEnd type="none" w="med" len="med"/>
          </a:ln>
        </p:spPr>
      </p:cxnSp>
      <p:cxnSp>
        <p:nvCxnSpPr>
          <p:cNvPr id="941" name="Google Shape;941;p85"/>
          <p:cNvCxnSpPr/>
          <p:nvPr/>
        </p:nvCxnSpPr>
        <p:spPr>
          <a:xfrm>
            <a:off x="9492676" y="2916029"/>
            <a:ext cx="3019600" cy="0"/>
          </a:xfrm>
          <a:prstGeom prst="straightConnector1">
            <a:avLst/>
          </a:prstGeom>
          <a:noFill/>
          <a:ln w="9525" cap="flat" cmpd="sng">
            <a:solidFill>
              <a:srgbClr val="00344D"/>
            </a:solidFill>
            <a:prstDash val="solid"/>
            <a:round/>
            <a:headEnd type="none" w="med" len="med"/>
            <a:tailEnd type="none" w="med" len="med"/>
          </a:ln>
        </p:spPr>
      </p:cxnSp>
      <p:cxnSp>
        <p:nvCxnSpPr>
          <p:cNvPr id="942" name="Google Shape;942;p85"/>
          <p:cNvCxnSpPr/>
          <p:nvPr/>
        </p:nvCxnSpPr>
        <p:spPr>
          <a:xfrm>
            <a:off x="6608671" y="2916029"/>
            <a:ext cx="2698400" cy="0"/>
          </a:xfrm>
          <a:prstGeom prst="straightConnector1">
            <a:avLst/>
          </a:prstGeom>
          <a:noFill/>
          <a:ln w="9525" cap="flat" cmpd="sng">
            <a:solidFill>
              <a:srgbClr val="008099"/>
            </a:solidFill>
            <a:prstDash val="solid"/>
            <a:round/>
            <a:headEnd type="none" w="med" len="med"/>
            <a:tailEnd type="none" w="med" len="med"/>
          </a:ln>
        </p:spPr>
      </p:cxnSp>
      <p:cxnSp>
        <p:nvCxnSpPr>
          <p:cNvPr id="943" name="Google Shape;943;p85"/>
          <p:cNvCxnSpPr/>
          <p:nvPr/>
        </p:nvCxnSpPr>
        <p:spPr>
          <a:xfrm rot="10800000" flipH="1">
            <a:off x="755943" y="2923300"/>
            <a:ext cx="2658400" cy="7600"/>
          </a:xfrm>
          <a:prstGeom prst="straightConnector1">
            <a:avLst/>
          </a:prstGeom>
          <a:noFill/>
          <a:ln w="9525" cap="flat" cmpd="sng">
            <a:solidFill>
              <a:srgbClr val="00F5F3"/>
            </a:solidFill>
            <a:prstDash val="solid"/>
            <a:round/>
            <a:headEnd type="none" w="med" len="med"/>
            <a:tailEnd type="none" w="med" len="med"/>
          </a:ln>
        </p:spPr>
      </p:cxnSp>
      <p:cxnSp>
        <p:nvCxnSpPr>
          <p:cNvPr id="944" name="Google Shape;944;p85"/>
          <p:cNvCxnSpPr/>
          <p:nvPr/>
        </p:nvCxnSpPr>
        <p:spPr>
          <a:xfrm>
            <a:off x="7469377" y="2917596"/>
            <a:ext cx="2010800" cy="0"/>
          </a:xfrm>
          <a:prstGeom prst="straightConnector1">
            <a:avLst/>
          </a:prstGeom>
          <a:noFill/>
          <a:ln w="9525" cap="flat" cmpd="sng">
            <a:solidFill>
              <a:srgbClr val="008099"/>
            </a:solidFill>
            <a:prstDash val="solid"/>
            <a:round/>
            <a:headEnd type="none" w="med" len="med"/>
            <a:tailEnd type="none" w="med" len="med"/>
          </a:ln>
        </p:spPr>
      </p:cxnSp>
      <p:cxnSp>
        <p:nvCxnSpPr>
          <p:cNvPr id="945" name="Google Shape;945;p85"/>
          <p:cNvCxnSpPr/>
          <p:nvPr/>
        </p:nvCxnSpPr>
        <p:spPr>
          <a:xfrm>
            <a:off x="9664525" y="2917596"/>
            <a:ext cx="3019600" cy="0"/>
          </a:xfrm>
          <a:prstGeom prst="straightConnector1">
            <a:avLst/>
          </a:prstGeom>
          <a:noFill/>
          <a:ln w="9525" cap="flat" cmpd="sng">
            <a:solidFill>
              <a:srgbClr val="00344D"/>
            </a:solidFill>
            <a:prstDash val="solid"/>
            <a:round/>
            <a:headEnd type="none" w="med" len="med"/>
            <a:tailEnd type="none" w="med" len="med"/>
          </a:ln>
        </p:spPr>
      </p:cxnSp>
      <p:cxnSp>
        <p:nvCxnSpPr>
          <p:cNvPr id="946" name="Google Shape;946;p85"/>
          <p:cNvCxnSpPr/>
          <p:nvPr/>
        </p:nvCxnSpPr>
        <p:spPr>
          <a:xfrm>
            <a:off x="5220952" y="2917596"/>
            <a:ext cx="2010800" cy="0"/>
          </a:xfrm>
          <a:prstGeom prst="straightConnector1">
            <a:avLst/>
          </a:prstGeom>
          <a:noFill/>
          <a:ln w="9525" cap="flat" cmpd="sng">
            <a:solidFill>
              <a:srgbClr val="539DB5"/>
            </a:solidFill>
            <a:prstDash val="solid"/>
            <a:round/>
            <a:headEnd type="none" w="med" len="med"/>
            <a:tailEnd type="none" w="med" len="med"/>
          </a:ln>
        </p:spPr>
      </p:cxnSp>
      <p:cxnSp>
        <p:nvCxnSpPr>
          <p:cNvPr id="947" name="Google Shape;947;p85"/>
          <p:cNvCxnSpPr/>
          <p:nvPr/>
        </p:nvCxnSpPr>
        <p:spPr>
          <a:xfrm>
            <a:off x="2892395" y="2917596"/>
            <a:ext cx="2077200" cy="0"/>
          </a:xfrm>
          <a:prstGeom prst="straightConnector1">
            <a:avLst/>
          </a:prstGeom>
          <a:noFill/>
          <a:ln w="9525" cap="flat" cmpd="sng">
            <a:solidFill>
              <a:srgbClr val="72C9CA"/>
            </a:solidFill>
            <a:prstDash val="solid"/>
            <a:round/>
            <a:headEnd type="none" w="med" len="med"/>
            <a:tailEnd type="none" w="med" len="med"/>
          </a:ln>
        </p:spPr>
      </p:cxnSp>
      <p:cxnSp>
        <p:nvCxnSpPr>
          <p:cNvPr id="948" name="Google Shape;948;p85"/>
          <p:cNvCxnSpPr/>
          <p:nvPr/>
        </p:nvCxnSpPr>
        <p:spPr>
          <a:xfrm>
            <a:off x="723200" y="2927609"/>
            <a:ext cx="2036000" cy="0"/>
          </a:xfrm>
          <a:prstGeom prst="straightConnector1">
            <a:avLst/>
          </a:prstGeom>
          <a:noFill/>
          <a:ln w="9525" cap="flat" cmpd="sng">
            <a:solidFill>
              <a:srgbClr val="00F5F3"/>
            </a:solidFill>
            <a:prstDash val="solid"/>
            <a:round/>
            <a:headEnd type="none" w="med" len="med"/>
            <a:tailEnd type="none" w="med" len="med"/>
          </a:ln>
        </p:spPr>
      </p:cxnSp>
      <p:sp>
        <p:nvSpPr>
          <p:cNvPr id="949" name="Google Shape;949;p85"/>
          <p:cNvSpPr/>
          <p:nvPr/>
        </p:nvSpPr>
        <p:spPr>
          <a:xfrm>
            <a:off x="2736857" y="2778051"/>
            <a:ext cx="290800" cy="290800"/>
          </a:xfrm>
          <a:prstGeom prst="ellipse">
            <a:avLst/>
          </a:prstGeom>
          <a:solidFill>
            <a:srgbClr val="72C9CA"/>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950" name="Google Shape;950;p85"/>
          <p:cNvSpPr/>
          <p:nvPr/>
        </p:nvSpPr>
        <p:spPr>
          <a:xfrm>
            <a:off x="4969027" y="2754841"/>
            <a:ext cx="290800" cy="290800"/>
          </a:xfrm>
          <a:prstGeom prst="ellipse">
            <a:avLst/>
          </a:prstGeom>
          <a:solidFill>
            <a:srgbClr val="539DB5"/>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951" name="Google Shape;951;p85"/>
          <p:cNvSpPr/>
          <p:nvPr/>
        </p:nvSpPr>
        <p:spPr>
          <a:xfrm>
            <a:off x="9452076" y="2754851"/>
            <a:ext cx="290800" cy="290800"/>
          </a:xfrm>
          <a:prstGeom prst="ellipse">
            <a:avLst/>
          </a:prstGeom>
          <a:solidFill>
            <a:srgbClr val="00344D"/>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952" name="Google Shape;952;p85"/>
          <p:cNvSpPr txBox="1"/>
          <p:nvPr/>
        </p:nvSpPr>
        <p:spPr>
          <a:xfrm>
            <a:off x="2695308" y="2772275"/>
            <a:ext cx="374000" cy="300000"/>
          </a:xfrm>
          <a:prstGeom prst="rect">
            <a:avLst/>
          </a:prstGeom>
          <a:noFill/>
          <a:ln>
            <a:noFill/>
          </a:ln>
        </p:spPr>
        <p:txBody>
          <a:bodyPr spcFirstLastPara="1" wrap="square" lIns="91433" tIns="45700" rIns="91433" bIns="45700" anchor="ctr" anchorCtr="0">
            <a:noAutofit/>
          </a:bodyPr>
          <a:lstStyle/>
          <a:p>
            <a:pPr marL="0" lvl="0" indent="0" algn="ctr" rtl="0">
              <a:lnSpc>
                <a:spcPct val="90000"/>
              </a:lnSpc>
              <a:spcBef>
                <a:spcPts val="0"/>
              </a:spcBef>
              <a:spcAft>
                <a:spcPts val="0"/>
              </a:spcAft>
              <a:buClr>
                <a:schemeClr val="dk1"/>
              </a:buClr>
              <a:buSzPts val="1200"/>
              <a:buNone/>
            </a:pPr>
            <a:r>
              <a:rPr lang="en" sz="1067">
                <a:solidFill>
                  <a:srgbClr val="000033"/>
                </a:solidFill>
                <a:latin typeface="Poppins Medium"/>
                <a:ea typeface="Poppins Medium"/>
                <a:cs typeface="Poppins Medium"/>
                <a:sym typeface="Poppins Medium"/>
              </a:rPr>
              <a:t>02</a:t>
            </a:r>
            <a:endParaRPr sz="1067">
              <a:solidFill>
                <a:srgbClr val="000033"/>
              </a:solidFill>
              <a:latin typeface="Poppins Medium"/>
              <a:ea typeface="Poppins Medium"/>
              <a:cs typeface="Poppins Medium"/>
              <a:sym typeface="Poppins Medium"/>
            </a:endParaRPr>
          </a:p>
        </p:txBody>
      </p:sp>
      <p:sp>
        <p:nvSpPr>
          <p:cNvPr id="953" name="Google Shape;953;p85"/>
          <p:cNvSpPr txBox="1"/>
          <p:nvPr/>
        </p:nvSpPr>
        <p:spPr>
          <a:xfrm>
            <a:off x="4927477" y="2761800"/>
            <a:ext cx="374000" cy="300000"/>
          </a:xfrm>
          <a:prstGeom prst="rect">
            <a:avLst/>
          </a:prstGeom>
          <a:noFill/>
          <a:ln>
            <a:noFill/>
          </a:ln>
        </p:spPr>
        <p:txBody>
          <a:bodyPr spcFirstLastPara="1" wrap="square" lIns="91433" tIns="45700" rIns="91433" bIns="45700" anchor="ctr" anchorCtr="0">
            <a:noAutofit/>
          </a:bodyPr>
          <a:lstStyle/>
          <a:p>
            <a:pPr marL="0" lvl="0" indent="0" algn="ctr" rtl="0">
              <a:lnSpc>
                <a:spcPct val="90000"/>
              </a:lnSpc>
              <a:spcBef>
                <a:spcPts val="0"/>
              </a:spcBef>
              <a:spcAft>
                <a:spcPts val="0"/>
              </a:spcAft>
              <a:buClr>
                <a:schemeClr val="dk1"/>
              </a:buClr>
              <a:buSzPts val="1200"/>
              <a:buNone/>
            </a:pPr>
            <a:r>
              <a:rPr lang="en" sz="1200">
                <a:solidFill>
                  <a:schemeClr val="lt1"/>
                </a:solidFill>
                <a:latin typeface="Poppins Medium"/>
                <a:ea typeface="Poppins Medium"/>
                <a:cs typeface="Poppins Medium"/>
                <a:sym typeface="Poppins Medium"/>
              </a:rPr>
              <a:t>03</a:t>
            </a:r>
            <a:endParaRPr sz="1200">
              <a:solidFill>
                <a:schemeClr val="lt1"/>
              </a:solidFill>
              <a:latin typeface="Poppins Medium"/>
              <a:ea typeface="Poppins Medium"/>
              <a:cs typeface="Poppins Medium"/>
              <a:sym typeface="Poppins Medium"/>
            </a:endParaRPr>
          </a:p>
        </p:txBody>
      </p:sp>
      <p:sp>
        <p:nvSpPr>
          <p:cNvPr id="954" name="Google Shape;954;p85"/>
          <p:cNvSpPr txBox="1"/>
          <p:nvPr/>
        </p:nvSpPr>
        <p:spPr>
          <a:xfrm>
            <a:off x="9410476" y="2761800"/>
            <a:ext cx="374000" cy="300000"/>
          </a:xfrm>
          <a:prstGeom prst="rect">
            <a:avLst/>
          </a:prstGeom>
          <a:noFill/>
          <a:ln>
            <a:noFill/>
          </a:ln>
        </p:spPr>
        <p:txBody>
          <a:bodyPr spcFirstLastPara="1" wrap="square" lIns="91433" tIns="45700" rIns="91433" bIns="45700" anchor="ctr" anchorCtr="0">
            <a:noAutofit/>
          </a:bodyPr>
          <a:lstStyle/>
          <a:p>
            <a:pPr marL="0" lvl="0" indent="0" algn="ctr" rtl="0">
              <a:lnSpc>
                <a:spcPct val="90000"/>
              </a:lnSpc>
              <a:spcBef>
                <a:spcPts val="0"/>
              </a:spcBef>
              <a:spcAft>
                <a:spcPts val="0"/>
              </a:spcAft>
              <a:buClr>
                <a:schemeClr val="dk1"/>
              </a:buClr>
              <a:buSzPts val="1200"/>
              <a:buNone/>
            </a:pPr>
            <a:r>
              <a:rPr lang="en" sz="1067">
                <a:solidFill>
                  <a:schemeClr val="lt1"/>
                </a:solidFill>
                <a:latin typeface="Poppins Medium"/>
                <a:ea typeface="Poppins Medium"/>
                <a:cs typeface="Poppins Medium"/>
                <a:sym typeface="Poppins Medium"/>
              </a:rPr>
              <a:t>05</a:t>
            </a:r>
            <a:endParaRPr sz="1067">
              <a:solidFill>
                <a:schemeClr val="lt1"/>
              </a:solidFill>
              <a:latin typeface="Poppins Medium"/>
              <a:ea typeface="Poppins Medium"/>
              <a:cs typeface="Poppins Medium"/>
              <a:sym typeface="Poppins Medium"/>
            </a:endParaRPr>
          </a:p>
        </p:txBody>
      </p:sp>
      <p:sp>
        <p:nvSpPr>
          <p:cNvPr id="955" name="Google Shape;955;p85"/>
          <p:cNvSpPr/>
          <p:nvPr/>
        </p:nvSpPr>
        <p:spPr>
          <a:xfrm>
            <a:off x="7221031" y="2754841"/>
            <a:ext cx="290800" cy="290800"/>
          </a:xfrm>
          <a:prstGeom prst="ellipse">
            <a:avLst/>
          </a:prstGeom>
          <a:solidFill>
            <a:srgbClr val="008099"/>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956" name="Google Shape;956;p85"/>
          <p:cNvSpPr txBox="1"/>
          <p:nvPr/>
        </p:nvSpPr>
        <p:spPr>
          <a:xfrm>
            <a:off x="7113297" y="2761800"/>
            <a:ext cx="506000" cy="300000"/>
          </a:xfrm>
          <a:prstGeom prst="rect">
            <a:avLst/>
          </a:prstGeom>
          <a:noFill/>
          <a:ln>
            <a:noFill/>
          </a:ln>
        </p:spPr>
        <p:txBody>
          <a:bodyPr spcFirstLastPara="1" wrap="square" lIns="91433" tIns="45700" rIns="91433" bIns="45700" anchor="ctr" anchorCtr="0">
            <a:noAutofit/>
          </a:bodyPr>
          <a:lstStyle/>
          <a:p>
            <a:pPr marL="0" lvl="0" indent="0" algn="ctr" rtl="0">
              <a:spcBef>
                <a:spcPts val="0"/>
              </a:spcBef>
              <a:spcAft>
                <a:spcPts val="0"/>
              </a:spcAft>
              <a:buClr>
                <a:schemeClr val="dk1"/>
              </a:buClr>
              <a:buSzPts val="1200"/>
              <a:buNone/>
            </a:pPr>
            <a:r>
              <a:rPr lang="en" sz="1200">
                <a:solidFill>
                  <a:schemeClr val="lt1"/>
                </a:solidFill>
                <a:latin typeface="Poppins Medium"/>
                <a:ea typeface="Poppins Medium"/>
                <a:cs typeface="Poppins Medium"/>
                <a:sym typeface="Poppins Medium"/>
              </a:rPr>
              <a:t>04</a:t>
            </a:r>
            <a:endParaRPr sz="1200">
              <a:solidFill>
                <a:schemeClr val="lt1"/>
              </a:solidFill>
              <a:latin typeface="Poppins Medium"/>
              <a:ea typeface="Poppins Medium"/>
              <a:cs typeface="Poppins Medium"/>
              <a:sym typeface="Poppins Medium"/>
            </a:endParaRPr>
          </a:p>
        </p:txBody>
      </p:sp>
      <p:sp>
        <p:nvSpPr>
          <p:cNvPr id="957" name="Google Shape;957;p85"/>
          <p:cNvSpPr/>
          <p:nvPr/>
        </p:nvSpPr>
        <p:spPr>
          <a:xfrm>
            <a:off x="475355" y="2778051"/>
            <a:ext cx="290800" cy="290800"/>
          </a:xfrm>
          <a:prstGeom prst="ellipse">
            <a:avLst/>
          </a:prstGeom>
          <a:solidFill>
            <a:srgbClr val="00F5F3"/>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958" name="Google Shape;958;p85"/>
          <p:cNvSpPr txBox="1"/>
          <p:nvPr/>
        </p:nvSpPr>
        <p:spPr>
          <a:xfrm>
            <a:off x="433804" y="2773400"/>
            <a:ext cx="374000" cy="300000"/>
          </a:xfrm>
          <a:prstGeom prst="rect">
            <a:avLst/>
          </a:prstGeom>
          <a:noFill/>
          <a:ln>
            <a:noFill/>
          </a:ln>
        </p:spPr>
        <p:txBody>
          <a:bodyPr spcFirstLastPara="1" wrap="square" lIns="91433" tIns="45700" rIns="91433" bIns="45700" anchor="ctr" anchorCtr="0">
            <a:noAutofit/>
          </a:bodyPr>
          <a:lstStyle/>
          <a:p>
            <a:pPr marL="0" lvl="0" indent="0" algn="ctr" rtl="0">
              <a:lnSpc>
                <a:spcPct val="90000"/>
              </a:lnSpc>
              <a:spcBef>
                <a:spcPts val="0"/>
              </a:spcBef>
              <a:spcAft>
                <a:spcPts val="0"/>
              </a:spcAft>
              <a:buClr>
                <a:schemeClr val="dk1"/>
              </a:buClr>
              <a:buSzPts val="1200"/>
              <a:buNone/>
            </a:pPr>
            <a:r>
              <a:rPr lang="en" sz="1067">
                <a:solidFill>
                  <a:srgbClr val="000033"/>
                </a:solidFill>
                <a:latin typeface="Poppins Medium"/>
                <a:ea typeface="Poppins Medium"/>
                <a:cs typeface="Poppins Medium"/>
                <a:sym typeface="Poppins Medium"/>
              </a:rPr>
              <a:t>01</a:t>
            </a:r>
            <a:endParaRPr sz="1067">
              <a:solidFill>
                <a:srgbClr val="000033"/>
              </a:solidFill>
              <a:latin typeface="Poppins Medium"/>
              <a:ea typeface="Poppins Medium"/>
              <a:cs typeface="Poppins Medium"/>
              <a:sym typeface="Poppins Medium"/>
            </a:endParaRPr>
          </a:p>
        </p:txBody>
      </p:sp>
      <p:sp>
        <p:nvSpPr>
          <p:cNvPr id="959" name="Google Shape;959;p85"/>
          <p:cNvSpPr txBox="1">
            <a:spLocks noGrp="1"/>
          </p:cNvSpPr>
          <p:nvPr>
            <p:ph type="subTitle" idx="1"/>
          </p:nvPr>
        </p:nvSpPr>
        <p:spPr>
          <a:xfrm>
            <a:off x="475351" y="3358951"/>
            <a:ext cx="1870800" cy="360088"/>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960" name="Google Shape;960;p85"/>
          <p:cNvSpPr txBox="1">
            <a:spLocks noGrp="1"/>
          </p:cNvSpPr>
          <p:nvPr>
            <p:ph type="subTitle" idx="2"/>
          </p:nvPr>
        </p:nvSpPr>
        <p:spPr>
          <a:xfrm>
            <a:off x="2736851" y="3358951"/>
            <a:ext cx="1870800" cy="360088"/>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961" name="Google Shape;961;p85"/>
          <p:cNvSpPr txBox="1">
            <a:spLocks noGrp="1"/>
          </p:cNvSpPr>
          <p:nvPr>
            <p:ph type="subTitle" idx="3"/>
          </p:nvPr>
        </p:nvSpPr>
        <p:spPr>
          <a:xfrm>
            <a:off x="4998351" y="3358951"/>
            <a:ext cx="1870800" cy="360088"/>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962" name="Google Shape;962;p85"/>
          <p:cNvSpPr txBox="1">
            <a:spLocks noGrp="1"/>
          </p:cNvSpPr>
          <p:nvPr>
            <p:ph type="subTitle" idx="4"/>
          </p:nvPr>
        </p:nvSpPr>
        <p:spPr>
          <a:xfrm>
            <a:off x="7221025" y="3358951"/>
            <a:ext cx="1870800" cy="360088"/>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963" name="Google Shape;963;p85"/>
          <p:cNvSpPr txBox="1">
            <a:spLocks noGrp="1"/>
          </p:cNvSpPr>
          <p:nvPr>
            <p:ph type="subTitle" idx="5"/>
          </p:nvPr>
        </p:nvSpPr>
        <p:spPr>
          <a:xfrm>
            <a:off x="9443700" y="3358951"/>
            <a:ext cx="1870800" cy="360088"/>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964" name="Google Shape;964;p85"/>
          <p:cNvSpPr txBox="1">
            <a:spLocks noGrp="1"/>
          </p:cNvSpPr>
          <p:nvPr>
            <p:ph type="subTitle" idx="6"/>
          </p:nvPr>
        </p:nvSpPr>
        <p:spPr>
          <a:xfrm>
            <a:off x="457200" y="713932"/>
            <a:ext cx="3311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pic>
        <p:nvPicPr>
          <p:cNvPr id="965" name="Google Shape;965;p85"/>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966" name="Google Shape;966;p85"/>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88164796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matchingName="Custom Layout 3">
  <p:cSld name="Custom Layout 3">
    <p:bg>
      <p:bgPr>
        <a:solidFill>
          <a:schemeClr val="dk1"/>
        </a:solidFill>
        <a:effectLst/>
      </p:bgPr>
    </p:bg>
    <p:spTree>
      <p:nvGrpSpPr>
        <p:cNvPr id="1" name="Shape 967"/>
        <p:cNvGrpSpPr/>
        <p:nvPr/>
      </p:nvGrpSpPr>
      <p:grpSpPr>
        <a:xfrm>
          <a:off x="0" y="0"/>
          <a:ext cx="0" cy="0"/>
          <a:chOff x="0" y="0"/>
          <a:chExt cx="0" cy="0"/>
        </a:xfrm>
      </p:grpSpPr>
      <p:sp>
        <p:nvSpPr>
          <p:cNvPr id="968" name="Google Shape;968;p86"/>
          <p:cNvSpPr txBox="1">
            <a:spLocks noGrp="1"/>
          </p:cNvSpPr>
          <p:nvPr>
            <p:ph type="subTitle" idx="1"/>
          </p:nvPr>
        </p:nvSpPr>
        <p:spPr>
          <a:xfrm>
            <a:off x="457200" y="713932"/>
            <a:ext cx="3311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sp>
        <p:nvSpPr>
          <p:cNvPr id="969" name="Google Shape;969;p86"/>
          <p:cNvSpPr txBox="1">
            <a:spLocks noGrp="1"/>
          </p:cNvSpPr>
          <p:nvPr>
            <p:ph type="title"/>
          </p:nvPr>
        </p:nvSpPr>
        <p:spPr>
          <a:xfrm>
            <a:off x="457200" y="1048160"/>
            <a:ext cx="5445600" cy="82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chemeClr val="lt1"/>
              </a:buClr>
              <a:buSzPts val="1800"/>
              <a:buNone/>
              <a:defRPr sz="2400">
                <a:solidFill>
                  <a:schemeClr val="lt1"/>
                </a:solidFill>
              </a:defRPr>
            </a:lvl1pPr>
            <a:lvl2pPr lvl="1" rtl="0">
              <a:lnSpc>
                <a:spcPct val="100000"/>
              </a:lnSpc>
              <a:spcBef>
                <a:spcPts val="0"/>
              </a:spcBef>
              <a:spcAft>
                <a:spcPts val="0"/>
              </a:spcAft>
              <a:buClr>
                <a:schemeClr val="lt1"/>
              </a:buClr>
              <a:buSzPts val="1100"/>
              <a:buNone/>
              <a:defRPr>
                <a:solidFill>
                  <a:schemeClr val="lt1"/>
                </a:solidFill>
              </a:defRPr>
            </a:lvl2pPr>
            <a:lvl3pPr lvl="2" rtl="0">
              <a:lnSpc>
                <a:spcPct val="100000"/>
              </a:lnSpc>
              <a:spcBef>
                <a:spcPts val="0"/>
              </a:spcBef>
              <a:spcAft>
                <a:spcPts val="0"/>
              </a:spcAft>
              <a:buClr>
                <a:schemeClr val="lt1"/>
              </a:buClr>
              <a:buSzPts val="1100"/>
              <a:buNone/>
              <a:defRPr>
                <a:solidFill>
                  <a:schemeClr val="lt1"/>
                </a:solidFill>
              </a:defRPr>
            </a:lvl3pPr>
            <a:lvl4pPr lvl="3" rtl="0">
              <a:lnSpc>
                <a:spcPct val="100000"/>
              </a:lnSpc>
              <a:spcBef>
                <a:spcPts val="0"/>
              </a:spcBef>
              <a:spcAft>
                <a:spcPts val="0"/>
              </a:spcAft>
              <a:buClr>
                <a:schemeClr val="lt1"/>
              </a:buClr>
              <a:buSzPts val="1100"/>
              <a:buNone/>
              <a:defRPr>
                <a:solidFill>
                  <a:schemeClr val="lt1"/>
                </a:solidFill>
              </a:defRPr>
            </a:lvl4pPr>
            <a:lvl5pPr lvl="4" rtl="0">
              <a:lnSpc>
                <a:spcPct val="100000"/>
              </a:lnSpc>
              <a:spcBef>
                <a:spcPts val="0"/>
              </a:spcBef>
              <a:spcAft>
                <a:spcPts val="0"/>
              </a:spcAft>
              <a:buClr>
                <a:schemeClr val="lt1"/>
              </a:buClr>
              <a:buSzPts val="1100"/>
              <a:buNone/>
              <a:defRPr>
                <a:solidFill>
                  <a:schemeClr val="lt1"/>
                </a:solidFill>
              </a:defRPr>
            </a:lvl5pPr>
            <a:lvl6pPr lvl="5" rtl="0">
              <a:lnSpc>
                <a:spcPct val="100000"/>
              </a:lnSpc>
              <a:spcBef>
                <a:spcPts val="0"/>
              </a:spcBef>
              <a:spcAft>
                <a:spcPts val="0"/>
              </a:spcAft>
              <a:buClr>
                <a:schemeClr val="lt1"/>
              </a:buClr>
              <a:buSzPts val="1100"/>
              <a:buNone/>
              <a:defRPr>
                <a:solidFill>
                  <a:schemeClr val="lt1"/>
                </a:solidFill>
              </a:defRPr>
            </a:lvl6pPr>
            <a:lvl7pPr lvl="6" rtl="0">
              <a:lnSpc>
                <a:spcPct val="100000"/>
              </a:lnSpc>
              <a:spcBef>
                <a:spcPts val="0"/>
              </a:spcBef>
              <a:spcAft>
                <a:spcPts val="0"/>
              </a:spcAft>
              <a:buClr>
                <a:schemeClr val="lt1"/>
              </a:buClr>
              <a:buSzPts val="1100"/>
              <a:buNone/>
              <a:defRPr>
                <a:solidFill>
                  <a:schemeClr val="lt1"/>
                </a:solidFill>
              </a:defRPr>
            </a:lvl7pPr>
            <a:lvl8pPr lvl="7" rtl="0">
              <a:lnSpc>
                <a:spcPct val="100000"/>
              </a:lnSpc>
              <a:spcBef>
                <a:spcPts val="0"/>
              </a:spcBef>
              <a:spcAft>
                <a:spcPts val="0"/>
              </a:spcAft>
              <a:buClr>
                <a:schemeClr val="lt1"/>
              </a:buClr>
              <a:buSzPts val="1100"/>
              <a:buNone/>
              <a:defRPr>
                <a:solidFill>
                  <a:schemeClr val="lt1"/>
                </a:solidFill>
              </a:defRPr>
            </a:lvl8pPr>
            <a:lvl9pPr lvl="8" rtl="0">
              <a:lnSpc>
                <a:spcPct val="100000"/>
              </a:lnSpc>
              <a:spcBef>
                <a:spcPts val="0"/>
              </a:spcBef>
              <a:spcAft>
                <a:spcPts val="0"/>
              </a:spcAft>
              <a:buClr>
                <a:schemeClr val="lt1"/>
              </a:buClr>
              <a:buSzPts val="1100"/>
              <a:buNone/>
              <a:defRPr>
                <a:solidFill>
                  <a:schemeClr val="lt1"/>
                </a:solidFill>
              </a:defRPr>
            </a:lvl9pPr>
          </a:lstStyle>
          <a:p>
            <a:endParaRPr/>
          </a:p>
        </p:txBody>
      </p:sp>
      <p:sp>
        <p:nvSpPr>
          <p:cNvPr id="970" name="Google Shape;970;p86"/>
          <p:cNvSpPr txBox="1">
            <a:spLocks noGrp="1"/>
          </p:cNvSpPr>
          <p:nvPr>
            <p:ph type="subTitle" idx="2"/>
          </p:nvPr>
        </p:nvSpPr>
        <p:spPr>
          <a:xfrm>
            <a:off x="457200" y="2515372"/>
            <a:ext cx="33112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1pPr>
            <a:lvl2pPr lvl="1" rtl="0">
              <a:lnSpc>
                <a:spcPct val="120000"/>
              </a:lnSpc>
              <a:spcBef>
                <a:spcPts val="0"/>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lnSpc>
                <a:spcPct val="120000"/>
              </a:lnSpc>
              <a:spcBef>
                <a:spcPts val="0"/>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lnSpc>
                <a:spcPct val="120000"/>
              </a:lnSpc>
              <a:spcBef>
                <a:spcPts val="0"/>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lnSpc>
                <a:spcPct val="120000"/>
              </a:lnSpc>
              <a:spcBef>
                <a:spcPts val="0"/>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lnSpc>
                <a:spcPct val="120000"/>
              </a:lnSpc>
              <a:spcBef>
                <a:spcPts val="0"/>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lnSpc>
                <a:spcPct val="120000"/>
              </a:lnSpc>
              <a:spcBef>
                <a:spcPts val="0"/>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lnSpc>
                <a:spcPct val="120000"/>
              </a:lnSpc>
              <a:spcBef>
                <a:spcPts val="0"/>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lnSpc>
                <a:spcPct val="120000"/>
              </a:lnSpc>
              <a:spcBef>
                <a:spcPts val="0"/>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971" name="Google Shape;971;p86"/>
          <p:cNvSpPr txBox="1">
            <a:spLocks noGrp="1"/>
          </p:cNvSpPr>
          <p:nvPr>
            <p:ph type="subTitle" idx="3"/>
          </p:nvPr>
        </p:nvSpPr>
        <p:spPr>
          <a:xfrm>
            <a:off x="457200" y="2827965"/>
            <a:ext cx="33112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chemeClr val="lt1"/>
              </a:buClr>
              <a:buSzPts val="900"/>
              <a:buFont typeface="Poppins"/>
              <a:buNone/>
              <a:defRPr sz="1200">
                <a:solidFill>
                  <a:schemeClr val="lt1"/>
                </a:solidFill>
              </a:defRPr>
            </a:lvl1pPr>
            <a:lvl2pPr lvl="1" rtl="0">
              <a:lnSpc>
                <a:spcPct val="120000"/>
              </a:lnSpc>
              <a:spcBef>
                <a:spcPts val="0"/>
              </a:spcBef>
              <a:spcAft>
                <a:spcPts val="0"/>
              </a:spcAft>
              <a:buClr>
                <a:schemeClr val="lt1"/>
              </a:buClr>
              <a:buSzPts val="900"/>
              <a:buFont typeface="Poppins"/>
              <a:buNone/>
              <a:defRPr sz="1200">
                <a:solidFill>
                  <a:schemeClr val="lt1"/>
                </a:solidFill>
              </a:defRPr>
            </a:lvl2pPr>
            <a:lvl3pPr lvl="2" rtl="0">
              <a:lnSpc>
                <a:spcPct val="120000"/>
              </a:lnSpc>
              <a:spcBef>
                <a:spcPts val="0"/>
              </a:spcBef>
              <a:spcAft>
                <a:spcPts val="0"/>
              </a:spcAft>
              <a:buClr>
                <a:schemeClr val="lt1"/>
              </a:buClr>
              <a:buSzPts val="900"/>
              <a:buFont typeface="Poppins"/>
              <a:buNone/>
              <a:defRPr sz="1200">
                <a:solidFill>
                  <a:schemeClr val="lt1"/>
                </a:solidFill>
                <a:latin typeface="Poppins"/>
                <a:ea typeface="Poppins"/>
                <a:cs typeface="Poppins"/>
                <a:sym typeface="Poppins"/>
              </a:defRPr>
            </a:lvl3pPr>
            <a:lvl4pPr lvl="3" rtl="0">
              <a:lnSpc>
                <a:spcPct val="120000"/>
              </a:lnSpc>
              <a:spcBef>
                <a:spcPts val="0"/>
              </a:spcBef>
              <a:spcAft>
                <a:spcPts val="0"/>
              </a:spcAft>
              <a:buClr>
                <a:schemeClr val="lt1"/>
              </a:buClr>
              <a:buSzPts val="900"/>
              <a:buFont typeface="Poppins"/>
              <a:buNone/>
              <a:defRPr sz="1200">
                <a:solidFill>
                  <a:schemeClr val="lt1"/>
                </a:solidFill>
                <a:latin typeface="Poppins"/>
                <a:ea typeface="Poppins"/>
                <a:cs typeface="Poppins"/>
                <a:sym typeface="Poppins"/>
              </a:defRPr>
            </a:lvl4pPr>
            <a:lvl5pPr lvl="4" rtl="0">
              <a:lnSpc>
                <a:spcPct val="120000"/>
              </a:lnSpc>
              <a:spcBef>
                <a:spcPts val="0"/>
              </a:spcBef>
              <a:spcAft>
                <a:spcPts val="0"/>
              </a:spcAft>
              <a:buClr>
                <a:schemeClr val="lt1"/>
              </a:buClr>
              <a:buSzPts val="900"/>
              <a:buFont typeface="Poppins"/>
              <a:buNone/>
              <a:defRPr sz="1200">
                <a:solidFill>
                  <a:schemeClr val="lt1"/>
                </a:solidFill>
                <a:latin typeface="Poppins"/>
                <a:ea typeface="Poppins"/>
                <a:cs typeface="Poppins"/>
                <a:sym typeface="Poppins"/>
              </a:defRPr>
            </a:lvl5pPr>
            <a:lvl6pPr lvl="5" rtl="0">
              <a:lnSpc>
                <a:spcPct val="120000"/>
              </a:lnSpc>
              <a:spcBef>
                <a:spcPts val="0"/>
              </a:spcBef>
              <a:spcAft>
                <a:spcPts val="0"/>
              </a:spcAft>
              <a:buClr>
                <a:schemeClr val="lt1"/>
              </a:buClr>
              <a:buSzPts val="900"/>
              <a:buFont typeface="Poppins"/>
              <a:buNone/>
              <a:defRPr sz="1200">
                <a:solidFill>
                  <a:schemeClr val="lt1"/>
                </a:solidFill>
                <a:latin typeface="Poppins"/>
                <a:ea typeface="Poppins"/>
                <a:cs typeface="Poppins"/>
                <a:sym typeface="Poppins"/>
              </a:defRPr>
            </a:lvl6pPr>
            <a:lvl7pPr lvl="6" rtl="0">
              <a:lnSpc>
                <a:spcPct val="120000"/>
              </a:lnSpc>
              <a:spcBef>
                <a:spcPts val="0"/>
              </a:spcBef>
              <a:spcAft>
                <a:spcPts val="0"/>
              </a:spcAft>
              <a:buClr>
                <a:schemeClr val="lt1"/>
              </a:buClr>
              <a:buSzPts val="900"/>
              <a:buFont typeface="Poppins"/>
              <a:buNone/>
              <a:defRPr sz="1200">
                <a:solidFill>
                  <a:schemeClr val="lt1"/>
                </a:solidFill>
                <a:latin typeface="Poppins"/>
                <a:ea typeface="Poppins"/>
                <a:cs typeface="Poppins"/>
                <a:sym typeface="Poppins"/>
              </a:defRPr>
            </a:lvl7pPr>
            <a:lvl8pPr lvl="7" rtl="0">
              <a:lnSpc>
                <a:spcPct val="120000"/>
              </a:lnSpc>
              <a:spcBef>
                <a:spcPts val="0"/>
              </a:spcBef>
              <a:spcAft>
                <a:spcPts val="0"/>
              </a:spcAft>
              <a:buClr>
                <a:schemeClr val="lt1"/>
              </a:buClr>
              <a:buSzPts val="900"/>
              <a:buFont typeface="Poppins"/>
              <a:buNone/>
              <a:defRPr sz="1200">
                <a:solidFill>
                  <a:schemeClr val="lt1"/>
                </a:solidFill>
                <a:latin typeface="Poppins"/>
                <a:ea typeface="Poppins"/>
                <a:cs typeface="Poppins"/>
                <a:sym typeface="Poppins"/>
              </a:defRPr>
            </a:lvl8pPr>
            <a:lvl9pPr lvl="8" rtl="0">
              <a:lnSpc>
                <a:spcPct val="120000"/>
              </a:lnSpc>
              <a:spcBef>
                <a:spcPts val="0"/>
              </a:spcBef>
              <a:spcAft>
                <a:spcPts val="0"/>
              </a:spcAft>
              <a:buClr>
                <a:schemeClr val="lt1"/>
              </a:buClr>
              <a:buSzPts val="900"/>
              <a:buFont typeface="Poppins"/>
              <a:buNone/>
              <a:defRPr sz="1200">
                <a:solidFill>
                  <a:schemeClr val="lt1"/>
                </a:solidFill>
                <a:latin typeface="Poppins"/>
                <a:ea typeface="Poppins"/>
                <a:cs typeface="Poppins"/>
                <a:sym typeface="Poppins"/>
              </a:defRPr>
            </a:lvl9pPr>
          </a:lstStyle>
          <a:p>
            <a:endParaRPr/>
          </a:p>
        </p:txBody>
      </p:sp>
      <p:sp>
        <p:nvSpPr>
          <p:cNvPr id="972" name="Google Shape;972;p86"/>
          <p:cNvSpPr txBox="1">
            <a:spLocks noGrp="1"/>
          </p:cNvSpPr>
          <p:nvPr>
            <p:ph type="subTitle" idx="4"/>
          </p:nvPr>
        </p:nvSpPr>
        <p:spPr>
          <a:xfrm>
            <a:off x="4396775" y="2512696"/>
            <a:ext cx="33112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1pPr>
            <a:lvl2pPr lvl="1" rtl="0">
              <a:lnSpc>
                <a:spcPct val="120000"/>
              </a:lnSpc>
              <a:spcBef>
                <a:spcPts val="0"/>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lnSpc>
                <a:spcPct val="120000"/>
              </a:lnSpc>
              <a:spcBef>
                <a:spcPts val="0"/>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lnSpc>
                <a:spcPct val="120000"/>
              </a:lnSpc>
              <a:spcBef>
                <a:spcPts val="0"/>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lnSpc>
                <a:spcPct val="120000"/>
              </a:lnSpc>
              <a:spcBef>
                <a:spcPts val="0"/>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lnSpc>
                <a:spcPct val="120000"/>
              </a:lnSpc>
              <a:spcBef>
                <a:spcPts val="0"/>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lnSpc>
                <a:spcPct val="120000"/>
              </a:lnSpc>
              <a:spcBef>
                <a:spcPts val="0"/>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lnSpc>
                <a:spcPct val="120000"/>
              </a:lnSpc>
              <a:spcBef>
                <a:spcPts val="0"/>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lnSpc>
                <a:spcPct val="120000"/>
              </a:lnSpc>
              <a:spcBef>
                <a:spcPts val="0"/>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973" name="Google Shape;973;p86"/>
          <p:cNvSpPr txBox="1">
            <a:spLocks noGrp="1"/>
          </p:cNvSpPr>
          <p:nvPr>
            <p:ph type="subTitle" idx="5"/>
          </p:nvPr>
        </p:nvSpPr>
        <p:spPr>
          <a:xfrm>
            <a:off x="4398264" y="2827965"/>
            <a:ext cx="33112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chemeClr val="lt1"/>
              </a:buClr>
              <a:buSzPts val="900"/>
              <a:buFont typeface="Poppins"/>
              <a:buNone/>
              <a:defRPr sz="1200">
                <a:solidFill>
                  <a:schemeClr val="lt1"/>
                </a:solidFill>
              </a:defRPr>
            </a:lvl1pPr>
            <a:lvl2pPr lvl="1" rtl="0">
              <a:lnSpc>
                <a:spcPct val="120000"/>
              </a:lnSpc>
              <a:spcBef>
                <a:spcPts val="0"/>
              </a:spcBef>
              <a:spcAft>
                <a:spcPts val="0"/>
              </a:spcAft>
              <a:buClr>
                <a:schemeClr val="lt1"/>
              </a:buClr>
              <a:buSzPts val="900"/>
              <a:buFont typeface="Poppins"/>
              <a:buNone/>
              <a:defRPr sz="1200">
                <a:solidFill>
                  <a:schemeClr val="lt1"/>
                </a:solidFill>
              </a:defRPr>
            </a:lvl2pPr>
            <a:lvl3pPr lvl="2" rtl="0">
              <a:lnSpc>
                <a:spcPct val="120000"/>
              </a:lnSpc>
              <a:spcBef>
                <a:spcPts val="0"/>
              </a:spcBef>
              <a:spcAft>
                <a:spcPts val="0"/>
              </a:spcAft>
              <a:buClr>
                <a:schemeClr val="lt1"/>
              </a:buClr>
              <a:buSzPts val="900"/>
              <a:buFont typeface="Poppins"/>
              <a:buNone/>
              <a:defRPr sz="1200">
                <a:solidFill>
                  <a:schemeClr val="lt1"/>
                </a:solidFill>
                <a:latin typeface="Poppins"/>
                <a:ea typeface="Poppins"/>
                <a:cs typeface="Poppins"/>
                <a:sym typeface="Poppins"/>
              </a:defRPr>
            </a:lvl3pPr>
            <a:lvl4pPr lvl="3" rtl="0">
              <a:lnSpc>
                <a:spcPct val="120000"/>
              </a:lnSpc>
              <a:spcBef>
                <a:spcPts val="0"/>
              </a:spcBef>
              <a:spcAft>
                <a:spcPts val="0"/>
              </a:spcAft>
              <a:buClr>
                <a:schemeClr val="lt1"/>
              </a:buClr>
              <a:buSzPts val="900"/>
              <a:buFont typeface="Poppins"/>
              <a:buNone/>
              <a:defRPr sz="1200">
                <a:solidFill>
                  <a:schemeClr val="lt1"/>
                </a:solidFill>
                <a:latin typeface="Poppins"/>
                <a:ea typeface="Poppins"/>
                <a:cs typeface="Poppins"/>
                <a:sym typeface="Poppins"/>
              </a:defRPr>
            </a:lvl4pPr>
            <a:lvl5pPr lvl="4" rtl="0">
              <a:lnSpc>
                <a:spcPct val="120000"/>
              </a:lnSpc>
              <a:spcBef>
                <a:spcPts val="0"/>
              </a:spcBef>
              <a:spcAft>
                <a:spcPts val="0"/>
              </a:spcAft>
              <a:buClr>
                <a:schemeClr val="lt1"/>
              </a:buClr>
              <a:buSzPts val="900"/>
              <a:buFont typeface="Poppins"/>
              <a:buNone/>
              <a:defRPr sz="1200">
                <a:solidFill>
                  <a:schemeClr val="lt1"/>
                </a:solidFill>
                <a:latin typeface="Poppins"/>
                <a:ea typeface="Poppins"/>
                <a:cs typeface="Poppins"/>
                <a:sym typeface="Poppins"/>
              </a:defRPr>
            </a:lvl5pPr>
            <a:lvl6pPr lvl="5" rtl="0">
              <a:lnSpc>
                <a:spcPct val="120000"/>
              </a:lnSpc>
              <a:spcBef>
                <a:spcPts val="0"/>
              </a:spcBef>
              <a:spcAft>
                <a:spcPts val="0"/>
              </a:spcAft>
              <a:buClr>
                <a:schemeClr val="lt1"/>
              </a:buClr>
              <a:buSzPts val="900"/>
              <a:buFont typeface="Poppins"/>
              <a:buNone/>
              <a:defRPr sz="1200">
                <a:solidFill>
                  <a:schemeClr val="lt1"/>
                </a:solidFill>
                <a:latin typeface="Poppins"/>
                <a:ea typeface="Poppins"/>
                <a:cs typeface="Poppins"/>
                <a:sym typeface="Poppins"/>
              </a:defRPr>
            </a:lvl6pPr>
            <a:lvl7pPr lvl="6" rtl="0">
              <a:lnSpc>
                <a:spcPct val="120000"/>
              </a:lnSpc>
              <a:spcBef>
                <a:spcPts val="0"/>
              </a:spcBef>
              <a:spcAft>
                <a:spcPts val="0"/>
              </a:spcAft>
              <a:buClr>
                <a:schemeClr val="lt1"/>
              </a:buClr>
              <a:buSzPts val="900"/>
              <a:buFont typeface="Poppins"/>
              <a:buNone/>
              <a:defRPr sz="1200">
                <a:solidFill>
                  <a:schemeClr val="lt1"/>
                </a:solidFill>
                <a:latin typeface="Poppins"/>
                <a:ea typeface="Poppins"/>
                <a:cs typeface="Poppins"/>
                <a:sym typeface="Poppins"/>
              </a:defRPr>
            </a:lvl7pPr>
            <a:lvl8pPr lvl="7" rtl="0">
              <a:lnSpc>
                <a:spcPct val="120000"/>
              </a:lnSpc>
              <a:spcBef>
                <a:spcPts val="0"/>
              </a:spcBef>
              <a:spcAft>
                <a:spcPts val="0"/>
              </a:spcAft>
              <a:buClr>
                <a:schemeClr val="lt1"/>
              </a:buClr>
              <a:buSzPts val="900"/>
              <a:buFont typeface="Poppins"/>
              <a:buNone/>
              <a:defRPr sz="1200">
                <a:solidFill>
                  <a:schemeClr val="lt1"/>
                </a:solidFill>
                <a:latin typeface="Poppins"/>
                <a:ea typeface="Poppins"/>
                <a:cs typeface="Poppins"/>
                <a:sym typeface="Poppins"/>
              </a:defRPr>
            </a:lvl8pPr>
            <a:lvl9pPr lvl="8" rtl="0">
              <a:lnSpc>
                <a:spcPct val="120000"/>
              </a:lnSpc>
              <a:spcBef>
                <a:spcPts val="0"/>
              </a:spcBef>
              <a:spcAft>
                <a:spcPts val="0"/>
              </a:spcAft>
              <a:buClr>
                <a:schemeClr val="lt1"/>
              </a:buClr>
              <a:buSzPts val="900"/>
              <a:buFont typeface="Poppins"/>
              <a:buNone/>
              <a:defRPr sz="1200">
                <a:solidFill>
                  <a:schemeClr val="lt1"/>
                </a:solidFill>
                <a:latin typeface="Poppins"/>
                <a:ea typeface="Poppins"/>
                <a:cs typeface="Poppins"/>
                <a:sym typeface="Poppins"/>
              </a:defRPr>
            </a:lvl9pPr>
          </a:lstStyle>
          <a:p>
            <a:endParaRPr/>
          </a:p>
        </p:txBody>
      </p:sp>
      <p:sp>
        <p:nvSpPr>
          <p:cNvPr id="974" name="Google Shape;974;p86"/>
          <p:cNvSpPr txBox="1">
            <a:spLocks noGrp="1"/>
          </p:cNvSpPr>
          <p:nvPr>
            <p:ph type="subTitle" idx="6"/>
          </p:nvPr>
        </p:nvSpPr>
        <p:spPr>
          <a:xfrm>
            <a:off x="8336349" y="2512696"/>
            <a:ext cx="33112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1pPr>
            <a:lvl2pPr lvl="1" rtl="0">
              <a:lnSpc>
                <a:spcPct val="120000"/>
              </a:lnSpc>
              <a:spcBef>
                <a:spcPts val="0"/>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lnSpc>
                <a:spcPct val="120000"/>
              </a:lnSpc>
              <a:spcBef>
                <a:spcPts val="0"/>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lnSpc>
                <a:spcPct val="120000"/>
              </a:lnSpc>
              <a:spcBef>
                <a:spcPts val="0"/>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lnSpc>
                <a:spcPct val="120000"/>
              </a:lnSpc>
              <a:spcBef>
                <a:spcPts val="0"/>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lnSpc>
                <a:spcPct val="120000"/>
              </a:lnSpc>
              <a:spcBef>
                <a:spcPts val="0"/>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lnSpc>
                <a:spcPct val="120000"/>
              </a:lnSpc>
              <a:spcBef>
                <a:spcPts val="0"/>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lnSpc>
                <a:spcPct val="120000"/>
              </a:lnSpc>
              <a:spcBef>
                <a:spcPts val="0"/>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lnSpc>
                <a:spcPct val="120000"/>
              </a:lnSpc>
              <a:spcBef>
                <a:spcPts val="0"/>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975" name="Google Shape;975;p86"/>
          <p:cNvSpPr txBox="1">
            <a:spLocks noGrp="1"/>
          </p:cNvSpPr>
          <p:nvPr>
            <p:ph type="subTitle" idx="7"/>
          </p:nvPr>
        </p:nvSpPr>
        <p:spPr>
          <a:xfrm>
            <a:off x="8336351" y="2827965"/>
            <a:ext cx="33112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chemeClr val="lt1"/>
              </a:buClr>
              <a:buSzPts val="900"/>
              <a:buFont typeface="Poppins"/>
              <a:buNone/>
              <a:defRPr sz="1200">
                <a:solidFill>
                  <a:schemeClr val="lt1"/>
                </a:solidFill>
              </a:defRPr>
            </a:lvl1pPr>
            <a:lvl2pPr lvl="1" rtl="0">
              <a:lnSpc>
                <a:spcPct val="120000"/>
              </a:lnSpc>
              <a:spcBef>
                <a:spcPts val="0"/>
              </a:spcBef>
              <a:spcAft>
                <a:spcPts val="0"/>
              </a:spcAft>
              <a:buClr>
                <a:schemeClr val="lt1"/>
              </a:buClr>
              <a:buSzPts val="900"/>
              <a:buFont typeface="Poppins"/>
              <a:buNone/>
              <a:defRPr sz="1200">
                <a:solidFill>
                  <a:schemeClr val="lt1"/>
                </a:solidFill>
              </a:defRPr>
            </a:lvl2pPr>
            <a:lvl3pPr lvl="2" rtl="0">
              <a:lnSpc>
                <a:spcPct val="120000"/>
              </a:lnSpc>
              <a:spcBef>
                <a:spcPts val="0"/>
              </a:spcBef>
              <a:spcAft>
                <a:spcPts val="0"/>
              </a:spcAft>
              <a:buClr>
                <a:schemeClr val="lt1"/>
              </a:buClr>
              <a:buSzPts val="900"/>
              <a:buFont typeface="Poppins"/>
              <a:buNone/>
              <a:defRPr sz="1200">
                <a:solidFill>
                  <a:schemeClr val="lt1"/>
                </a:solidFill>
                <a:latin typeface="Poppins"/>
                <a:ea typeface="Poppins"/>
                <a:cs typeface="Poppins"/>
                <a:sym typeface="Poppins"/>
              </a:defRPr>
            </a:lvl3pPr>
            <a:lvl4pPr lvl="3" rtl="0">
              <a:lnSpc>
                <a:spcPct val="120000"/>
              </a:lnSpc>
              <a:spcBef>
                <a:spcPts val="0"/>
              </a:spcBef>
              <a:spcAft>
                <a:spcPts val="0"/>
              </a:spcAft>
              <a:buClr>
                <a:schemeClr val="lt1"/>
              </a:buClr>
              <a:buSzPts val="900"/>
              <a:buFont typeface="Poppins"/>
              <a:buNone/>
              <a:defRPr sz="1200">
                <a:solidFill>
                  <a:schemeClr val="lt1"/>
                </a:solidFill>
                <a:latin typeface="Poppins"/>
                <a:ea typeface="Poppins"/>
                <a:cs typeface="Poppins"/>
                <a:sym typeface="Poppins"/>
              </a:defRPr>
            </a:lvl4pPr>
            <a:lvl5pPr lvl="4" rtl="0">
              <a:lnSpc>
                <a:spcPct val="120000"/>
              </a:lnSpc>
              <a:spcBef>
                <a:spcPts val="0"/>
              </a:spcBef>
              <a:spcAft>
                <a:spcPts val="0"/>
              </a:spcAft>
              <a:buClr>
                <a:schemeClr val="lt1"/>
              </a:buClr>
              <a:buSzPts val="900"/>
              <a:buFont typeface="Poppins"/>
              <a:buNone/>
              <a:defRPr sz="1200">
                <a:solidFill>
                  <a:schemeClr val="lt1"/>
                </a:solidFill>
                <a:latin typeface="Poppins"/>
                <a:ea typeface="Poppins"/>
                <a:cs typeface="Poppins"/>
                <a:sym typeface="Poppins"/>
              </a:defRPr>
            </a:lvl5pPr>
            <a:lvl6pPr lvl="5" rtl="0">
              <a:lnSpc>
                <a:spcPct val="120000"/>
              </a:lnSpc>
              <a:spcBef>
                <a:spcPts val="0"/>
              </a:spcBef>
              <a:spcAft>
                <a:spcPts val="0"/>
              </a:spcAft>
              <a:buClr>
                <a:schemeClr val="lt1"/>
              </a:buClr>
              <a:buSzPts val="900"/>
              <a:buFont typeface="Poppins"/>
              <a:buNone/>
              <a:defRPr sz="1200">
                <a:solidFill>
                  <a:schemeClr val="lt1"/>
                </a:solidFill>
                <a:latin typeface="Poppins"/>
                <a:ea typeface="Poppins"/>
                <a:cs typeface="Poppins"/>
                <a:sym typeface="Poppins"/>
              </a:defRPr>
            </a:lvl6pPr>
            <a:lvl7pPr lvl="6" rtl="0">
              <a:lnSpc>
                <a:spcPct val="120000"/>
              </a:lnSpc>
              <a:spcBef>
                <a:spcPts val="0"/>
              </a:spcBef>
              <a:spcAft>
                <a:spcPts val="0"/>
              </a:spcAft>
              <a:buClr>
                <a:schemeClr val="lt1"/>
              </a:buClr>
              <a:buSzPts val="900"/>
              <a:buFont typeface="Poppins"/>
              <a:buNone/>
              <a:defRPr sz="1200">
                <a:solidFill>
                  <a:schemeClr val="lt1"/>
                </a:solidFill>
                <a:latin typeface="Poppins"/>
                <a:ea typeface="Poppins"/>
                <a:cs typeface="Poppins"/>
                <a:sym typeface="Poppins"/>
              </a:defRPr>
            </a:lvl7pPr>
            <a:lvl8pPr lvl="7" rtl="0">
              <a:lnSpc>
                <a:spcPct val="120000"/>
              </a:lnSpc>
              <a:spcBef>
                <a:spcPts val="0"/>
              </a:spcBef>
              <a:spcAft>
                <a:spcPts val="0"/>
              </a:spcAft>
              <a:buClr>
                <a:schemeClr val="lt1"/>
              </a:buClr>
              <a:buSzPts val="900"/>
              <a:buFont typeface="Poppins"/>
              <a:buNone/>
              <a:defRPr sz="1200">
                <a:solidFill>
                  <a:schemeClr val="lt1"/>
                </a:solidFill>
                <a:latin typeface="Poppins"/>
                <a:ea typeface="Poppins"/>
                <a:cs typeface="Poppins"/>
                <a:sym typeface="Poppins"/>
              </a:defRPr>
            </a:lvl8pPr>
            <a:lvl9pPr lvl="8" rtl="0">
              <a:lnSpc>
                <a:spcPct val="120000"/>
              </a:lnSpc>
              <a:spcBef>
                <a:spcPts val="0"/>
              </a:spcBef>
              <a:spcAft>
                <a:spcPts val="0"/>
              </a:spcAft>
              <a:buClr>
                <a:schemeClr val="lt1"/>
              </a:buClr>
              <a:buSzPts val="900"/>
              <a:buFont typeface="Poppins"/>
              <a:buNone/>
              <a:defRPr sz="1200">
                <a:solidFill>
                  <a:schemeClr val="lt1"/>
                </a:solidFill>
                <a:latin typeface="Poppins"/>
                <a:ea typeface="Poppins"/>
                <a:cs typeface="Poppins"/>
                <a:sym typeface="Poppins"/>
              </a:defRPr>
            </a:lvl9pPr>
          </a:lstStyle>
          <a:p>
            <a:endParaRPr/>
          </a:p>
        </p:txBody>
      </p:sp>
      <p:sp>
        <p:nvSpPr>
          <p:cNvPr id="976" name="Google Shape;976;p86"/>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chemeClr val="lt1"/>
                </a:solidFill>
                <a:latin typeface="Poppins"/>
                <a:ea typeface="Poppins"/>
                <a:cs typeface="Poppins"/>
                <a:sym typeface="Poppins"/>
              </a:rPr>
              <a:t>©2023 Novata Inc.  •  All rights reserved  •  </a:t>
            </a:r>
            <a:fld id="{00000000-1234-1234-1234-123412341234}" type="slidenum">
              <a:rPr lang="en" sz="667">
                <a:solidFill>
                  <a:schemeClr val="lt1"/>
                </a:solidFill>
                <a:latin typeface="Poppins"/>
                <a:ea typeface="Poppins"/>
                <a:cs typeface="Poppins"/>
                <a:sym typeface="Poppins"/>
              </a:rPr>
              <a:pPr marL="0" lvl="0" indent="0" algn="r" rtl="0">
                <a:spcBef>
                  <a:spcPts val="0"/>
                </a:spcBef>
                <a:spcAft>
                  <a:spcPts val="0"/>
                </a:spcAft>
                <a:buNone/>
              </a:pPr>
              <a:t>‹#›</a:t>
            </a:fld>
            <a:endParaRPr sz="667">
              <a:solidFill>
                <a:schemeClr val="lt1"/>
              </a:solidFill>
              <a:latin typeface="Poppins"/>
              <a:ea typeface="Poppins"/>
              <a:cs typeface="Poppins"/>
              <a:sym typeface="Poppins"/>
            </a:endParaRPr>
          </a:p>
        </p:txBody>
      </p:sp>
      <p:pic>
        <p:nvPicPr>
          <p:cNvPr id="977" name="Google Shape;977;p86"/>
          <p:cNvPicPr preferRelativeResize="0"/>
          <p:nvPr/>
        </p:nvPicPr>
        <p:blipFill>
          <a:blip r:embed="rId2">
            <a:alphaModFix/>
          </a:blip>
          <a:stretch>
            <a:fillRect/>
          </a:stretch>
        </p:blipFill>
        <p:spPr>
          <a:xfrm>
            <a:off x="484633" y="6510528"/>
            <a:ext cx="624175" cy="148947"/>
          </a:xfrm>
          <a:prstGeom prst="rect">
            <a:avLst/>
          </a:prstGeom>
          <a:noFill/>
          <a:ln>
            <a:noFill/>
          </a:ln>
        </p:spPr>
      </p:pic>
    </p:spTree>
    <p:extLst>
      <p:ext uri="{BB962C8B-B14F-4D97-AF65-F5344CB8AC3E}">
        <p14:creationId xmlns:p14="http://schemas.microsoft.com/office/powerpoint/2010/main" val="290429998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matchingName="Custom Layout 2">
  <p:cSld name="Custom Layout 2">
    <p:spTree>
      <p:nvGrpSpPr>
        <p:cNvPr id="1" name="Shape 978"/>
        <p:cNvGrpSpPr/>
        <p:nvPr/>
      </p:nvGrpSpPr>
      <p:grpSpPr>
        <a:xfrm>
          <a:off x="0" y="0"/>
          <a:ext cx="0" cy="0"/>
          <a:chOff x="0" y="0"/>
          <a:chExt cx="0" cy="0"/>
        </a:xfrm>
      </p:grpSpPr>
      <p:sp>
        <p:nvSpPr>
          <p:cNvPr id="979" name="Google Shape;979;p87"/>
          <p:cNvSpPr txBox="1">
            <a:spLocks noGrp="1"/>
          </p:cNvSpPr>
          <p:nvPr>
            <p:ph type="subTitle" idx="1"/>
          </p:nvPr>
        </p:nvSpPr>
        <p:spPr>
          <a:xfrm>
            <a:off x="457200" y="713932"/>
            <a:ext cx="3311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sp>
        <p:nvSpPr>
          <p:cNvPr id="980" name="Google Shape;980;p87"/>
          <p:cNvSpPr txBox="1">
            <a:spLocks noGrp="1"/>
          </p:cNvSpPr>
          <p:nvPr>
            <p:ph type="title"/>
          </p:nvPr>
        </p:nvSpPr>
        <p:spPr>
          <a:xfrm>
            <a:off x="457200" y="1048160"/>
            <a:ext cx="5445600" cy="82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1800"/>
              <a:buNone/>
              <a:defRPr sz="24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sp>
        <p:nvSpPr>
          <p:cNvPr id="981" name="Google Shape;981;p87"/>
          <p:cNvSpPr txBox="1">
            <a:spLocks noGrp="1"/>
          </p:cNvSpPr>
          <p:nvPr>
            <p:ph type="subTitle" idx="2"/>
          </p:nvPr>
        </p:nvSpPr>
        <p:spPr>
          <a:xfrm>
            <a:off x="4423700" y="2325251"/>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982" name="Google Shape;982;p87"/>
          <p:cNvSpPr txBox="1">
            <a:spLocks noGrp="1"/>
          </p:cNvSpPr>
          <p:nvPr>
            <p:ph type="subTitle" idx="3"/>
          </p:nvPr>
        </p:nvSpPr>
        <p:spPr>
          <a:xfrm>
            <a:off x="4423700" y="291237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983" name="Google Shape;983;p87"/>
          <p:cNvSpPr txBox="1">
            <a:spLocks noGrp="1"/>
          </p:cNvSpPr>
          <p:nvPr>
            <p:ph type="subTitle" idx="4"/>
          </p:nvPr>
        </p:nvSpPr>
        <p:spPr>
          <a:xfrm>
            <a:off x="594360" y="2325251"/>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984" name="Google Shape;984;p87"/>
          <p:cNvSpPr txBox="1">
            <a:spLocks noGrp="1"/>
          </p:cNvSpPr>
          <p:nvPr>
            <p:ph type="subTitle" idx="5"/>
          </p:nvPr>
        </p:nvSpPr>
        <p:spPr>
          <a:xfrm>
            <a:off x="594360" y="291237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985" name="Google Shape;985;p87"/>
          <p:cNvSpPr txBox="1">
            <a:spLocks noGrp="1"/>
          </p:cNvSpPr>
          <p:nvPr>
            <p:ph type="subTitle" idx="6"/>
          </p:nvPr>
        </p:nvSpPr>
        <p:spPr>
          <a:xfrm>
            <a:off x="8110441" y="2325251"/>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986" name="Google Shape;986;p87"/>
          <p:cNvSpPr txBox="1">
            <a:spLocks noGrp="1"/>
          </p:cNvSpPr>
          <p:nvPr>
            <p:ph type="subTitle" idx="7"/>
          </p:nvPr>
        </p:nvSpPr>
        <p:spPr>
          <a:xfrm>
            <a:off x="8110728" y="291237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pic>
        <p:nvPicPr>
          <p:cNvPr id="987" name="Google Shape;987;p87"/>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988" name="Google Shape;988;p87"/>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
        <p:nvSpPr>
          <p:cNvPr id="989" name="Google Shape;989;p87"/>
          <p:cNvSpPr txBox="1">
            <a:spLocks noGrp="1"/>
          </p:cNvSpPr>
          <p:nvPr>
            <p:ph type="subTitle" idx="8"/>
          </p:nvPr>
        </p:nvSpPr>
        <p:spPr>
          <a:xfrm>
            <a:off x="4423700" y="424547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990" name="Google Shape;990;p87"/>
          <p:cNvSpPr txBox="1">
            <a:spLocks noGrp="1"/>
          </p:cNvSpPr>
          <p:nvPr>
            <p:ph type="subTitle" idx="9"/>
          </p:nvPr>
        </p:nvSpPr>
        <p:spPr>
          <a:xfrm>
            <a:off x="4423700" y="4832600"/>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991" name="Google Shape;991;p87"/>
          <p:cNvSpPr txBox="1">
            <a:spLocks noGrp="1"/>
          </p:cNvSpPr>
          <p:nvPr>
            <p:ph type="subTitle" idx="13"/>
          </p:nvPr>
        </p:nvSpPr>
        <p:spPr>
          <a:xfrm>
            <a:off x="594360" y="424547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992" name="Google Shape;992;p87"/>
          <p:cNvSpPr txBox="1">
            <a:spLocks noGrp="1"/>
          </p:cNvSpPr>
          <p:nvPr>
            <p:ph type="subTitle" idx="14"/>
          </p:nvPr>
        </p:nvSpPr>
        <p:spPr>
          <a:xfrm>
            <a:off x="594360" y="4832600"/>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993" name="Google Shape;993;p87"/>
          <p:cNvSpPr txBox="1">
            <a:spLocks noGrp="1"/>
          </p:cNvSpPr>
          <p:nvPr>
            <p:ph type="subTitle" idx="15"/>
          </p:nvPr>
        </p:nvSpPr>
        <p:spPr>
          <a:xfrm>
            <a:off x="8110441" y="424547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994" name="Google Shape;994;p87"/>
          <p:cNvSpPr txBox="1">
            <a:spLocks noGrp="1"/>
          </p:cNvSpPr>
          <p:nvPr>
            <p:ph type="subTitle" idx="16"/>
          </p:nvPr>
        </p:nvSpPr>
        <p:spPr>
          <a:xfrm>
            <a:off x="8110728" y="4832600"/>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47841734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matchingName="Custom Layout 4">
  <p:cSld name="Custom Layout 4">
    <p:bg>
      <p:bgPr>
        <a:solidFill>
          <a:schemeClr val="dk1"/>
        </a:solidFill>
        <a:effectLst/>
      </p:bgPr>
    </p:bg>
    <p:spTree>
      <p:nvGrpSpPr>
        <p:cNvPr id="1" name="Shape 995"/>
        <p:cNvGrpSpPr/>
        <p:nvPr/>
      </p:nvGrpSpPr>
      <p:grpSpPr>
        <a:xfrm>
          <a:off x="0" y="0"/>
          <a:ext cx="0" cy="0"/>
          <a:chOff x="0" y="0"/>
          <a:chExt cx="0" cy="0"/>
        </a:xfrm>
      </p:grpSpPr>
      <p:sp>
        <p:nvSpPr>
          <p:cNvPr id="996" name="Google Shape;996;p88"/>
          <p:cNvSpPr txBox="1">
            <a:spLocks noGrp="1"/>
          </p:cNvSpPr>
          <p:nvPr>
            <p:ph type="subTitle" idx="1"/>
          </p:nvPr>
        </p:nvSpPr>
        <p:spPr>
          <a:xfrm>
            <a:off x="457200" y="713932"/>
            <a:ext cx="3311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sp>
        <p:nvSpPr>
          <p:cNvPr id="997" name="Google Shape;997;p88"/>
          <p:cNvSpPr txBox="1">
            <a:spLocks noGrp="1"/>
          </p:cNvSpPr>
          <p:nvPr>
            <p:ph type="title"/>
          </p:nvPr>
        </p:nvSpPr>
        <p:spPr>
          <a:xfrm>
            <a:off x="457200" y="1048160"/>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chemeClr val="lt1"/>
              </a:buClr>
              <a:buSzPts val="1800"/>
              <a:buNone/>
              <a:defRPr sz="2400">
                <a:solidFill>
                  <a:schemeClr val="lt1"/>
                </a:solidFill>
              </a:defRPr>
            </a:lvl1pPr>
            <a:lvl2pPr lvl="1" rtl="0">
              <a:lnSpc>
                <a:spcPct val="100000"/>
              </a:lnSpc>
              <a:spcBef>
                <a:spcPts val="0"/>
              </a:spcBef>
              <a:spcAft>
                <a:spcPts val="0"/>
              </a:spcAft>
              <a:buClr>
                <a:schemeClr val="lt1"/>
              </a:buClr>
              <a:buSzPts val="1100"/>
              <a:buNone/>
              <a:defRPr>
                <a:solidFill>
                  <a:schemeClr val="lt1"/>
                </a:solidFill>
              </a:defRPr>
            </a:lvl2pPr>
            <a:lvl3pPr lvl="2" rtl="0">
              <a:lnSpc>
                <a:spcPct val="100000"/>
              </a:lnSpc>
              <a:spcBef>
                <a:spcPts val="0"/>
              </a:spcBef>
              <a:spcAft>
                <a:spcPts val="0"/>
              </a:spcAft>
              <a:buClr>
                <a:schemeClr val="lt1"/>
              </a:buClr>
              <a:buSzPts val="1100"/>
              <a:buNone/>
              <a:defRPr>
                <a:solidFill>
                  <a:schemeClr val="lt1"/>
                </a:solidFill>
              </a:defRPr>
            </a:lvl3pPr>
            <a:lvl4pPr lvl="3" rtl="0">
              <a:lnSpc>
                <a:spcPct val="100000"/>
              </a:lnSpc>
              <a:spcBef>
                <a:spcPts val="0"/>
              </a:spcBef>
              <a:spcAft>
                <a:spcPts val="0"/>
              </a:spcAft>
              <a:buClr>
                <a:schemeClr val="lt1"/>
              </a:buClr>
              <a:buSzPts val="1100"/>
              <a:buNone/>
              <a:defRPr>
                <a:solidFill>
                  <a:schemeClr val="lt1"/>
                </a:solidFill>
              </a:defRPr>
            </a:lvl4pPr>
            <a:lvl5pPr lvl="4" rtl="0">
              <a:lnSpc>
                <a:spcPct val="100000"/>
              </a:lnSpc>
              <a:spcBef>
                <a:spcPts val="0"/>
              </a:spcBef>
              <a:spcAft>
                <a:spcPts val="0"/>
              </a:spcAft>
              <a:buClr>
                <a:schemeClr val="lt1"/>
              </a:buClr>
              <a:buSzPts val="1100"/>
              <a:buNone/>
              <a:defRPr>
                <a:solidFill>
                  <a:schemeClr val="lt1"/>
                </a:solidFill>
              </a:defRPr>
            </a:lvl5pPr>
            <a:lvl6pPr lvl="5" rtl="0">
              <a:lnSpc>
                <a:spcPct val="100000"/>
              </a:lnSpc>
              <a:spcBef>
                <a:spcPts val="0"/>
              </a:spcBef>
              <a:spcAft>
                <a:spcPts val="0"/>
              </a:spcAft>
              <a:buClr>
                <a:schemeClr val="lt1"/>
              </a:buClr>
              <a:buSzPts val="1100"/>
              <a:buNone/>
              <a:defRPr>
                <a:solidFill>
                  <a:schemeClr val="lt1"/>
                </a:solidFill>
              </a:defRPr>
            </a:lvl6pPr>
            <a:lvl7pPr lvl="6" rtl="0">
              <a:lnSpc>
                <a:spcPct val="100000"/>
              </a:lnSpc>
              <a:spcBef>
                <a:spcPts val="0"/>
              </a:spcBef>
              <a:spcAft>
                <a:spcPts val="0"/>
              </a:spcAft>
              <a:buClr>
                <a:schemeClr val="lt1"/>
              </a:buClr>
              <a:buSzPts val="1100"/>
              <a:buNone/>
              <a:defRPr>
                <a:solidFill>
                  <a:schemeClr val="lt1"/>
                </a:solidFill>
              </a:defRPr>
            </a:lvl7pPr>
            <a:lvl8pPr lvl="7" rtl="0">
              <a:lnSpc>
                <a:spcPct val="100000"/>
              </a:lnSpc>
              <a:spcBef>
                <a:spcPts val="0"/>
              </a:spcBef>
              <a:spcAft>
                <a:spcPts val="0"/>
              </a:spcAft>
              <a:buClr>
                <a:schemeClr val="lt1"/>
              </a:buClr>
              <a:buSzPts val="1100"/>
              <a:buNone/>
              <a:defRPr>
                <a:solidFill>
                  <a:schemeClr val="lt1"/>
                </a:solidFill>
              </a:defRPr>
            </a:lvl8pPr>
            <a:lvl9pPr lvl="8" rtl="0">
              <a:lnSpc>
                <a:spcPct val="100000"/>
              </a:lnSpc>
              <a:spcBef>
                <a:spcPts val="0"/>
              </a:spcBef>
              <a:spcAft>
                <a:spcPts val="0"/>
              </a:spcAft>
              <a:buClr>
                <a:schemeClr val="lt1"/>
              </a:buClr>
              <a:buSzPts val="1100"/>
              <a:buNone/>
              <a:defRPr>
                <a:solidFill>
                  <a:schemeClr val="lt1"/>
                </a:solidFill>
              </a:defRPr>
            </a:lvl9pPr>
          </a:lstStyle>
          <a:p>
            <a:endParaRPr/>
          </a:p>
        </p:txBody>
      </p:sp>
      <p:sp>
        <p:nvSpPr>
          <p:cNvPr id="998" name="Google Shape;998;p88"/>
          <p:cNvSpPr txBox="1">
            <a:spLocks noGrp="1"/>
          </p:cNvSpPr>
          <p:nvPr>
            <p:ph type="subTitle" idx="2"/>
          </p:nvPr>
        </p:nvSpPr>
        <p:spPr>
          <a:xfrm>
            <a:off x="4386575" y="2755151"/>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999" name="Google Shape;999;p88"/>
          <p:cNvSpPr txBox="1">
            <a:spLocks noGrp="1"/>
          </p:cNvSpPr>
          <p:nvPr>
            <p:ph type="subTitle" idx="3"/>
          </p:nvPr>
        </p:nvSpPr>
        <p:spPr>
          <a:xfrm>
            <a:off x="4389120" y="334227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chemeClr val="lt1"/>
              </a:buClr>
              <a:buSzPts val="900"/>
              <a:buFont typeface="Poppins"/>
              <a:buNone/>
              <a:defRPr sz="1200">
                <a:solidFill>
                  <a:schemeClr val="lt1"/>
                </a:solidFill>
              </a:defRPr>
            </a:lvl1pPr>
            <a:lvl2pPr lvl="1" rtl="0">
              <a:lnSpc>
                <a:spcPct val="120000"/>
              </a:lnSpc>
              <a:spcBef>
                <a:spcPts val="0"/>
              </a:spcBef>
              <a:spcAft>
                <a:spcPts val="0"/>
              </a:spcAft>
              <a:buClr>
                <a:schemeClr val="lt1"/>
              </a:buClr>
              <a:buSzPts val="900"/>
              <a:buFont typeface="Poppins"/>
              <a:buNone/>
              <a:defRPr sz="1200">
                <a:solidFill>
                  <a:schemeClr val="lt1"/>
                </a:solidFill>
              </a:defRPr>
            </a:lvl2pPr>
            <a:lvl3pPr lvl="2" rtl="0">
              <a:lnSpc>
                <a:spcPct val="120000"/>
              </a:lnSpc>
              <a:spcBef>
                <a:spcPts val="0"/>
              </a:spcBef>
              <a:spcAft>
                <a:spcPts val="0"/>
              </a:spcAft>
              <a:buClr>
                <a:schemeClr val="lt1"/>
              </a:buClr>
              <a:buSzPts val="900"/>
              <a:buFont typeface="Poppins"/>
              <a:buNone/>
              <a:defRPr sz="1200">
                <a:solidFill>
                  <a:schemeClr val="lt1"/>
                </a:solidFill>
                <a:latin typeface="Poppins"/>
                <a:ea typeface="Poppins"/>
                <a:cs typeface="Poppins"/>
                <a:sym typeface="Poppins"/>
              </a:defRPr>
            </a:lvl3pPr>
            <a:lvl4pPr lvl="3" rtl="0">
              <a:lnSpc>
                <a:spcPct val="120000"/>
              </a:lnSpc>
              <a:spcBef>
                <a:spcPts val="0"/>
              </a:spcBef>
              <a:spcAft>
                <a:spcPts val="0"/>
              </a:spcAft>
              <a:buClr>
                <a:schemeClr val="lt1"/>
              </a:buClr>
              <a:buSzPts val="900"/>
              <a:buFont typeface="Poppins"/>
              <a:buNone/>
              <a:defRPr sz="1200">
                <a:solidFill>
                  <a:schemeClr val="lt1"/>
                </a:solidFill>
                <a:latin typeface="Poppins"/>
                <a:ea typeface="Poppins"/>
                <a:cs typeface="Poppins"/>
                <a:sym typeface="Poppins"/>
              </a:defRPr>
            </a:lvl4pPr>
            <a:lvl5pPr lvl="4" rtl="0">
              <a:lnSpc>
                <a:spcPct val="120000"/>
              </a:lnSpc>
              <a:spcBef>
                <a:spcPts val="0"/>
              </a:spcBef>
              <a:spcAft>
                <a:spcPts val="0"/>
              </a:spcAft>
              <a:buClr>
                <a:schemeClr val="lt1"/>
              </a:buClr>
              <a:buSzPts val="900"/>
              <a:buFont typeface="Poppins"/>
              <a:buNone/>
              <a:defRPr sz="1200">
                <a:solidFill>
                  <a:schemeClr val="lt1"/>
                </a:solidFill>
                <a:latin typeface="Poppins"/>
                <a:ea typeface="Poppins"/>
                <a:cs typeface="Poppins"/>
                <a:sym typeface="Poppins"/>
              </a:defRPr>
            </a:lvl5pPr>
            <a:lvl6pPr lvl="5" rtl="0">
              <a:lnSpc>
                <a:spcPct val="120000"/>
              </a:lnSpc>
              <a:spcBef>
                <a:spcPts val="0"/>
              </a:spcBef>
              <a:spcAft>
                <a:spcPts val="0"/>
              </a:spcAft>
              <a:buClr>
                <a:schemeClr val="lt1"/>
              </a:buClr>
              <a:buSzPts val="900"/>
              <a:buFont typeface="Poppins"/>
              <a:buNone/>
              <a:defRPr sz="1200">
                <a:solidFill>
                  <a:schemeClr val="lt1"/>
                </a:solidFill>
                <a:latin typeface="Poppins"/>
                <a:ea typeface="Poppins"/>
                <a:cs typeface="Poppins"/>
                <a:sym typeface="Poppins"/>
              </a:defRPr>
            </a:lvl6pPr>
            <a:lvl7pPr lvl="6" rtl="0">
              <a:lnSpc>
                <a:spcPct val="120000"/>
              </a:lnSpc>
              <a:spcBef>
                <a:spcPts val="0"/>
              </a:spcBef>
              <a:spcAft>
                <a:spcPts val="0"/>
              </a:spcAft>
              <a:buClr>
                <a:schemeClr val="lt1"/>
              </a:buClr>
              <a:buSzPts val="900"/>
              <a:buFont typeface="Poppins"/>
              <a:buNone/>
              <a:defRPr sz="1200">
                <a:solidFill>
                  <a:schemeClr val="lt1"/>
                </a:solidFill>
                <a:latin typeface="Poppins"/>
                <a:ea typeface="Poppins"/>
                <a:cs typeface="Poppins"/>
                <a:sym typeface="Poppins"/>
              </a:defRPr>
            </a:lvl7pPr>
            <a:lvl8pPr lvl="7" rtl="0">
              <a:lnSpc>
                <a:spcPct val="120000"/>
              </a:lnSpc>
              <a:spcBef>
                <a:spcPts val="0"/>
              </a:spcBef>
              <a:spcAft>
                <a:spcPts val="0"/>
              </a:spcAft>
              <a:buClr>
                <a:schemeClr val="lt1"/>
              </a:buClr>
              <a:buSzPts val="900"/>
              <a:buFont typeface="Poppins"/>
              <a:buNone/>
              <a:defRPr sz="1200">
                <a:solidFill>
                  <a:schemeClr val="lt1"/>
                </a:solidFill>
                <a:latin typeface="Poppins"/>
                <a:ea typeface="Poppins"/>
                <a:cs typeface="Poppins"/>
                <a:sym typeface="Poppins"/>
              </a:defRPr>
            </a:lvl8pPr>
            <a:lvl9pPr lvl="8" rtl="0">
              <a:lnSpc>
                <a:spcPct val="120000"/>
              </a:lnSpc>
              <a:spcBef>
                <a:spcPts val="0"/>
              </a:spcBef>
              <a:spcAft>
                <a:spcPts val="0"/>
              </a:spcAft>
              <a:buClr>
                <a:schemeClr val="lt1"/>
              </a:buClr>
              <a:buSzPts val="900"/>
              <a:buFont typeface="Poppins"/>
              <a:buNone/>
              <a:defRPr sz="1200">
                <a:solidFill>
                  <a:schemeClr val="lt1"/>
                </a:solidFill>
                <a:latin typeface="Poppins"/>
                <a:ea typeface="Poppins"/>
                <a:cs typeface="Poppins"/>
                <a:sym typeface="Poppins"/>
              </a:defRPr>
            </a:lvl9pPr>
          </a:lstStyle>
          <a:p>
            <a:endParaRPr/>
          </a:p>
        </p:txBody>
      </p:sp>
      <p:sp>
        <p:nvSpPr>
          <p:cNvPr id="1000" name="Google Shape;1000;p88"/>
          <p:cNvSpPr txBox="1">
            <a:spLocks noGrp="1"/>
          </p:cNvSpPr>
          <p:nvPr>
            <p:ph type="subTitle" idx="4"/>
          </p:nvPr>
        </p:nvSpPr>
        <p:spPr>
          <a:xfrm>
            <a:off x="594360" y="2755151"/>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1001" name="Google Shape;1001;p88"/>
          <p:cNvSpPr txBox="1">
            <a:spLocks noGrp="1"/>
          </p:cNvSpPr>
          <p:nvPr>
            <p:ph type="subTitle" idx="5"/>
          </p:nvPr>
        </p:nvSpPr>
        <p:spPr>
          <a:xfrm>
            <a:off x="594360" y="334227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chemeClr val="lt1"/>
              </a:buClr>
              <a:buSzPts val="900"/>
              <a:buFont typeface="Poppins"/>
              <a:buNone/>
              <a:defRPr sz="1200">
                <a:solidFill>
                  <a:schemeClr val="lt1"/>
                </a:solidFill>
              </a:defRPr>
            </a:lvl1pPr>
            <a:lvl2pPr lvl="1" rtl="0">
              <a:lnSpc>
                <a:spcPct val="120000"/>
              </a:lnSpc>
              <a:spcBef>
                <a:spcPts val="0"/>
              </a:spcBef>
              <a:spcAft>
                <a:spcPts val="0"/>
              </a:spcAft>
              <a:buClr>
                <a:schemeClr val="lt1"/>
              </a:buClr>
              <a:buSzPts val="900"/>
              <a:buFont typeface="Poppins"/>
              <a:buNone/>
              <a:defRPr sz="1200">
                <a:solidFill>
                  <a:schemeClr val="lt1"/>
                </a:solidFill>
              </a:defRPr>
            </a:lvl2pPr>
            <a:lvl3pPr lvl="2" rtl="0">
              <a:lnSpc>
                <a:spcPct val="120000"/>
              </a:lnSpc>
              <a:spcBef>
                <a:spcPts val="0"/>
              </a:spcBef>
              <a:spcAft>
                <a:spcPts val="0"/>
              </a:spcAft>
              <a:buClr>
                <a:schemeClr val="lt1"/>
              </a:buClr>
              <a:buSzPts val="900"/>
              <a:buFont typeface="Poppins"/>
              <a:buNone/>
              <a:defRPr sz="1200">
                <a:solidFill>
                  <a:schemeClr val="lt1"/>
                </a:solidFill>
                <a:latin typeface="Poppins"/>
                <a:ea typeface="Poppins"/>
                <a:cs typeface="Poppins"/>
                <a:sym typeface="Poppins"/>
              </a:defRPr>
            </a:lvl3pPr>
            <a:lvl4pPr lvl="3" rtl="0">
              <a:lnSpc>
                <a:spcPct val="120000"/>
              </a:lnSpc>
              <a:spcBef>
                <a:spcPts val="0"/>
              </a:spcBef>
              <a:spcAft>
                <a:spcPts val="0"/>
              </a:spcAft>
              <a:buClr>
                <a:schemeClr val="lt1"/>
              </a:buClr>
              <a:buSzPts val="900"/>
              <a:buFont typeface="Poppins"/>
              <a:buNone/>
              <a:defRPr sz="1200">
                <a:solidFill>
                  <a:schemeClr val="lt1"/>
                </a:solidFill>
                <a:latin typeface="Poppins"/>
                <a:ea typeface="Poppins"/>
                <a:cs typeface="Poppins"/>
                <a:sym typeface="Poppins"/>
              </a:defRPr>
            </a:lvl4pPr>
            <a:lvl5pPr lvl="4" rtl="0">
              <a:lnSpc>
                <a:spcPct val="120000"/>
              </a:lnSpc>
              <a:spcBef>
                <a:spcPts val="0"/>
              </a:spcBef>
              <a:spcAft>
                <a:spcPts val="0"/>
              </a:spcAft>
              <a:buClr>
                <a:schemeClr val="lt1"/>
              </a:buClr>
              <a:buSzPts val="900"/>
              <a:buFont typeface="Poppins"/>
              <a:buNone/>
              <a:defRPr sz="1200">
                <a:solidFill>
                  <a:schemeClr val="lt1"/>
                </a:solidFill>
                <a:latin typeface="Poppins"/>
                <a:ea typeface="Poppins"/>
                <a:cs typeface="Poppins"/>
                <a:sym typeface="Poppins"/>
              </a:defRPr>
            </a:lvl5pPr>
            <a:lvl6pPr lvl="5" rtl="0">
              <a:lnSpc>
                <a:spcPct val="120000"/>
              </a:lnSpc>
              <a:spcBef>
                <a:spcPts val="0"/>
              </a:spcBef>
              <a:spcAft>
                <a:spcPts val="0"/>
              </a:spcAft>
              <a:buClr>
                <a:schemeClr val="lt1"/>
              </a:buClr>
              <a:buSzPts val="900"/>
              <a:buFont typeface="Poppins"/>
              <a:buNone/>
              <a:defRPr sz="1200">
                <a:solidFill>
                  <a:schemeClr val="lt1"/>
                </a:solidFill>
                <a:latin typeface="Poppins"/>
                <a:ea typeface="Poppins"/>
                <a:cs typeface="Poppins"/>
                <a:sym typeface="Poppins"/>
              </a:defRPr>
            </a:lvl6pPr>
            <a:lvl7pPr lvl="6" rtl="0">
              <a:lnSpc>
                <a:spcPct val="120000"/>
              </a:lnSpc>
              <a:spcBef>
                <a:spcPts val="0"/>
              </a:spcBef>
              <a:spcAft>
                <a:spcPts val="0"/>
              </a:spcAft>
              <a:buClr>
                <a:schemeClr val="lt1"/>
              </a:buClr>
              <a:buSzPts val="900"/>
              <a:buFont typeface="Poppins"/>
              <a:buNone/>
              <a:defRPr sz="1200">
                <a:solidFill>
                  <a:schemeClr val="lt1"/>
                </a:solidFill>
                <a:latin typeface="Poppins"/>
                <a:ea typeface="Poppins"/>
                <a:cs typeface="Poppins"/>
                <a:sym typeface="Poppins"/>
              </a:defRPr>
            </a:lvl7pPr>
            <a:lvl8pPr lvl="7" rtl="0">
              <a:lnSpc>
                <a:spcPct val="120000"/>
              </a:lnSpc>
              <a:spcBef>
                <a:spcPts val="0"/>
              </a:spcBef>
              <a:spcAft>
                <a:spcPts val="0"/>
              </a:spcAft>
              <a:buClr>
                <a:schemeClr val="lt1"/>
              </a:buClr>
              <a:buSzPts val="900"/>
              <a:buFont typeface="Poppins"/>
              <a:buNone/>
              <a:defRPr sz="1200">
                <a:solidFill>
                  <a:schemeClr val="lt1"/>
                </a:solidFill>
                <a:latin typeface="Poppins"/>
                <a:ea typeface="Poppins"/>
                <a:cs typeface="Poppins"/>
                <a:sym typeface="Poppins"/>
              </a:defRPr>
            </a:lvl8pPr>
            <a:lvl9pPr lvl="8" rtl="0">
              <a:lnSpc>
                <a:spcPct val="120000"/>
              </a:lnSpc>
              <a:spcBef>
                <a:spcPts val="0"/>
              </a:spcBef>
              <a:spcAft>
                <a:spcPts val="0"/>
              </a:spcAft>
              <a:buClr>
                <a:schemeClr val="lt1"/>
              </a:buClr>
              <a:buSzPts val="900"/>
              <a:buFont typeface="Poppins"/>
              <a:buNone/>
              <a:defRPr sz="1200">
                <a:solidFill>
                  <a:schemeClr val="lt1"/>
                </a:solidFill>
                <a:latin typeface="Poppins"/>
                <a:ea typeface="Poppins"/>
                <a:cs typeface="Poppins"/>
                <a:sym typeface="Poppins"/>
              </a:defRPr>
            </a:lvl9pPr>
          </a:lstStyle>
          <a:p>
            <a:endParaRPr/>
          </a:p>
        </p:txBody>
      </p:sp>
      <p:sp>
        <p:nvSpPr>
          <p:cNvPr id="1002" name="Google Shape;1002;p88"/>
          <p:cNvSpPr txBox="1">
            <a:spLocks noGrp="1"/>
          </p:cNvSpPr>
          <p:nvPr>
            <p:ph type="subTitle" idx="6"/>
          </p:nvPr>
        </p:nvSpPr>
        <p:spPr>
          <a:xfrm>
            <a:off x="8110441" y="2755151"/>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1003" name="Google Shape;1003;p88"/>
          <p:cNvSpPr txBox="1">
            <a:spLocks noGrp="1"/>
          </p:cNvSpPr>
          <p:nvPr>
            <p:ph type="subTitle" idx="7"/>
          </p:nvPr>
        </p:nvSpPr>
        <p:spPr>
          <a:xfrm>
            <a:off x="8110728" y="334227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chemeClr val="lt1"/>
              </a:buClr>
              <a:buSzPts val="900"/>
              <a:buFont typeface="Poppins"/>
              <a:buNone/>
              <a:defRPr sz="1200">
                <a:solidFill>
                  <a:schemeClr val="lt1"/>
                </a:solidFill>
              </a:defRPr>
            </a:lvl1pPr>
            <a:lvl2pPr lvl="1" rtl="0">
              <a:lnSpc>
                <a:spcPct val="120000"/>
              </a:lnSpc>
              <a:spcBef>
                <a:spcPts val="0"/>
              </a:spcBef>
              <a:spcAft>
                <a:spcPts val="0"/>
              </a:spcAft>
              <a:buClr>
                <a:schemeClr val="lt1"/>
              </a:buClr>
              <a:buSzPts val="900"/>
              <a:buFont typeface="Poppins"/>
              <a:buNone/>
              <a:defRPr sz="1200">
                <a:solidFill>
                  <a:schemeClr val="lt1"/>
                </a:solidFill>
              </a:defRPr>
            </a:lvl2pPr>
            <a:lvl3pPr lvl="2" rtl="0">
              <a:lnSpc>
                <a:spcPct val="120000"/>
              </a:lnSpc>
              <a:spcBef>
                <a:spcPts val="0"/>
              </a:spcBef>
              <a:spcAft>
                <a:spcPts val="0"/>
              </a:spcAft>
              <a:buClr>
                <a:schemeClr val="lt1"/>
              </a:buClr>
              <a:buSzPts val="900"/>
              <a:buFont typeface="Poppins"/>
              <a:buNone/>
              <a:defRPr sz="1200">
                <a:solidFill>
                  <a:schemeClr val="lt1"/>
                </a:solidFill>
                <a:latin typeface="Poppins"/>
                <a:ea typeface="Poppins"/>
                <a:cs typeface="Poppins"/>
                <a:sym typeface="Poppins"/>
              </a:defRPr>
            </a:lvl3pPr>
            <a:lvl4pPr lvl="3" rtl="0">
              <a:lnSpc>
                <a:spcPct val="120000"/>
              </a:lnSpc>
              <a:spcBef>
                <a:spcPts val="0"/>
              </a:spcBef>
              <a:spcAft>
                <a:spcPts val="0"/>
              </a:spcAft>
              <a:buClr>
                <a:schemeClr val="lt1"/>
              </a:buClr>
              <a:buSzPts val="900"/>
              <a:buFont typeface="Poppins"/>
              <a:buNone/>
              <a:defRPr sz="1200">
                <a:solidFill>
                  <a:schemeClr val="lt1"/>
                </a:solidFill>
                <a:latin typeface="Poppins"/>
                <a:ea typeface="Poppins"/>
                <a:cs typeface="Poppins"/>
                <a:sym typeface="Poppins"/>
              </a:defRPr>
            </a:lvl4pPr>
            <a:lvl5pPr lvl="4" rtl="0">
              <a:lnSpc>
                <a:spcPct val="120000"/>
              </a:lnSpc>
              <a:spcBef>
                <a:spcPts val="0"/>
              </a:spcBef>
              <a:spcAft>
                <a:spcPts val="0"/>
              </a:spcAft>
              <a:buClr>
                <a:schemeClr val="lt1"/>
              </a:buClr>
              <a:buSzPts val="900"/>
              <a:buFont typeface="Poppins"/>
              <a:buNone/>
              <a:defRPr sz="1200">
                <a:solidFill>
                  <a:schemeClr val="lt1"/>
                </a:solidFill>
                <a:latin typeface="Poppins"/>
                <a:ea typeface="Poppins"/>
                <a:cs typeface="Poppins"/>
                <a:sym typeface="Poppins"/>
              </a:defRPr>
            </a:lvl5pPr>
            <a:lvl6pPr lvl="5" rtl="0">
              <a:lnSpc>
                <a:spcPct val="120000"/>
              </a:lnSpc>
              <a:spcBef>
                <a:spcPts val="0"/>
              </a:spcBef>
              <a:spcAft>
                <a:spcPts val="0"/>
              </a:spcAft>
              <a:buClr>
                <a:schemeClr val="lt1"/>
              </a:buClr>
              <a:buSzPts val="900"/>
              <a:buFont typeface="Poppins"/>
              <a:buNone/>
              <a:defRPr sz="1200">
                <a:solidFill>
                  <a:schemeClr val="lt1"/>
                </a:solidFill>
                <a:latin typeface="Poppins"/>
                <a:ea typeface="Poppins"/>
                <a:cs typeface="Poppins"/>
                <a:sym typeface="Poppins"/>
              </a:defRPr>
            </a:lvl6pPr>
            <a:lvl7pPr lvl="6" rtl="0">
              <a:lnSpc>
                <a:spcPct val="120000"/>
              </a:lnSpc>
              <a:spcBef>
                <a:spcPts val="0"/>
              </a:spcBef>
              <a:spcAft>
                <a:spcPts val="0"/>
              </a:spcAft>
              <a:buClr>
                <a:schemeClr val="lt1"/>
              </a:buClr>
              <a:buSzPts val="900"/>
              <a:buFont typeface="Poppins"/>
              <a:buNone/>
              <a:defRPr sz="1200">
                <a:solidFill>
                  <a:schemeClr val="lt1"/>
                </a:solidFill>
                <a:latin typeface="Poppins"/>
                <a:ea typeface="Poppins"/>
                <a:cs typeface="Poppins"/>
                <a:sym typeface="Poppins"/>
              </a:defRPr>
            </a:lvl7pPr>
            <a:lvl8pPr lvl="7" rtl="0">
              <a:lnSpc>
                <a:spcPct val="120000"/>
              </a:lnSpc>
              <a:spcBef>
                <a:spcPts val="0"/>
              </a:spcBef>
              <a:spcAft>
                <a:spcPts val="0"/>
              </a:spcAft>
              <a:buClr>
                <a:schemeClr val="lt1"/>
              </a:buClr>
              <a:buSzPts val="900"/>
              <a:buFont typeface="Poppins"/>
              <a:buNone/>
              <a:defRPr sz="1200">
                <a:solidFill>
                  <a:schemeClr val="lt1"/>
                </a:solidFill>
                <a:latin typeface="Poppins"/>
                <a:ea typeface="Poppins"/>
                <a:cs typeface="Poppins"/>
                <a:sym typeface="Poppins"/>
              </a:defRPr>
            </a:lvl8pPr>
            <a:lvl9pPr lvl="8" rtl="0">
              <a:lnSpc>
                <a:spcPct val="120000"/>
              </a:lnSpc>
              <a:spcBef>
                <a:spcPts val="0"/>
              </a:spcBef>
              <a:spcAft>
                <a:spcPts val="0"/>
              </a:spcAft>
              <a:buClr>
                <a:schemeClr val="lt1"/>
              </a:buClr>
              <a:buSzPts val="900"/>
              <a:buFont typeface="Poppins"/>
              <a:buNone/>
              <a:defRPr sz="1200">
                <a:solidFill>
                  <a:schemeClr val="lt1"/>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335561849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1004"/>
        <p:cNvGrpSpPr/>
        <p:nvPr/>
      </p:nvGrpSpPr>
      <p:grpSpPr>
        <a:xfrm>
          <a:off x="0" y="0"/>
          <a:ext cx="0" cy="0"/>
          <a:chOff x="0" y="0"/>
          <a:chExt cx="0" cy="0"/>
        </a:xfrm>
      </p:grpSpPr>
      <p:sp>
        <p:nvSpPr>
          <p:cNvPr id="1005" name="Google Shape;1005;p89"/>
          <p:cNvSpPr txBox="1">
            <a:spLocks noGrp="1"/>
          </p:cNvSpPr>
          <p:nvPr>
            <p:ph type="sldNum" idx="12"/>
          </p:nvPr>
        </p:nvSpPr>
        <p:spPr>
          <a:xfrm>
            <a:off x="8610600" y="6356352"/>
            <a:ext cx="2743200" cy="365200"/>
          </a:xfrm>
          <a:prstGeom prst="rect">
            <a:avLst/>
          </a:prstGeom>
        </p:spPr>
        <p:txBody>
          <a:bodyPr spcFirstLastPara="1" wrap="square" lIns="68575" tIns="34275" rIns="68575" bIns="34275" anchor="ctr" anchorCtr="0">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fld id="{00000000-1234-1234-1234-123412341234}" type="slidenum">
              <a:rPr lang="en" smtClean="0"/>
              <a:pPr/>
              <a:t>‹#›</a:t>
            </a:fld>
            <a:endParaRPr lang="en"/>
          </a:p>
        </p:txBody>
      </p:sp>
      <p:sp>
        <p:nvSpPr>
          <p:cNvPr id="1006" name="Google Shape;1006;p89"/>
          <p:cNvSpPr txBox="1">
            <a:spLocks noGrp="1"/>
          </p:cNvSpPr>
          <p:nvPr>
            <p:ph type="subTitle" idx="1"/>
          </p:nvPr>
        </p:nvSpPr>
        <p:spPr>
          <a:xfrm>
            <a:off x="475361" y="2933700"/>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1007" name="Google Shape;1007;p89"/>
          <p:cNvSpPr txBox="1">
            <a:spLocks noGrp="1"/>
          </p:cNvSpPr>
          <p:nvPr>
            <p:ph type="subTitle" idx="2"/>
          </p:nvPr>
        </p:nvSpPr>
        <p:spPr>
          <a:xfrm>
            <a:off x="4410961" y="2933700"/>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1008" name="Google Shape;1008;p89"/>
          <p:cNvSpPr txBox="1">
            <a:spLocks noGrp="1"/>
          </p:cNvSpPr>
          <p:nvPr>
            <p:ph type="subTitle" idx="3"/>
          </p:nvPr>
        </p:nvSpPr>
        <p:spPr>
          <a:xfrm>
            <a:off x="8107061" y="2933700"/>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1009" name="Google Shape;1009;p89"/>
          <p:cNvSpPr txBox="1">
            <a:spLocks noGrp="1"/>
          </p:cNvSpPr>
          <p:nvPr>
            <p:ph type="subTitle" idx="4"/>
          </p:nvPr>
        </p:nvSpPr>
        <p:spPr>
          <a:xfrm>
            <a:off x="457200" y="713932"/>
            <a:ext cx="3311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sp>
        <p:nvSpPr>
          <p:cNvPr id="1010" name="Google Shape;1010;p89"/>
          <p:cNvSpPr txBox="1">
            <a:spLocks noGrp="1"/>
          </p:cNvSpPr>
          <p:nvPr>
            <p:ph type="title"/>
          </p:nvPr>
        </p:nvSpPr>
        <p:spPr>
          <a:xfrm>
            <a:off x="457200" y="1048160"/>
            <a:ext cx="5445600" cy="82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1800"/>
              <a:buNone/>
              <a:defRPr sz="24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pic>
        <p:nvPicPr>
          <p:cNvPr id="1011" name="Google Shape;1011;p89"/>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1012" name="Google Shape;1012;p89"/>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
        <p:nvSpPr>
          <p:cNvPr id="1013" name="Google Shape;1013;p89"/>
          <p:cNvSpPr txBox="1">
            <a:spLocks noGrp="1"/>
          </p:cNvSpPr>
          <p:nvPr>
            <p:ph type="subTitle" idx="5"/>
          </p:nvPr>
        </p:nvSpPr>
        <p:spPr>
          <a:xfrm>
            <a:off x="475361" y="483502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1014" name="Google Shape;1014;p89"/>
          <p:cNvSpPr txBox="1">
            <a:spLocks noGrp="1"/>
          </p:cNvSpPr>
          <p:nvPr>
            <p:ph type="subTitle" idx="6"/>
          </p:nvPr>
        </p:nvSpPr>
        <p:spPr>
          <a:xfrm>
            <a:off x="4410961" y="483502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1015" name="Google Shape;1015;p89"/>
          <p:cNvSpPr txBox="1">
            <a:spLocks noGrp="1"/>
          </p:cNvSpPr>
          <p:nvPr>
            <p:ph type="subTitle" idx="7"/>
          </p:nvPr>
        </p:nvSpPr>
        <p:spPr>
          <a:xfrm>
            <a:off x="8107061" y="483502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253757858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1016"/>
        <p:cNvGrpSpPr/>
        <p:nvPr/>
      </p:nvGrpSpPr>
      <p:grpSpPr>
        <a:xfrm>
          <a:off x="0" y="0"/>
          <a:ext cx="0" cy="0"/>
          <a:chOff x="0" y="0"/>
          <a:chExt cx="0" cy="0"/>
        </a:xfrm>
      </p:grpSpPr>
      <p:sp>
        <p:nvSpPr>
          <p:cNvPr id="1017" name="Google Shape;1017;p90"/>
          <p:cNvSpPr txBox="1">
            <a:spLocks noGrp="1"/>
          </p:cNvSpPr>
          <p:nvPr>
            <p:ph type="sldNum" idx="12"/>
          </p:nvPr>
        </p:nvSpPr>
        <p:spPr>
          <a:xfrm>
            <a:off x="11296611" y="6217623"/>
            <a:ext cx="731600" cy="5248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1154907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matchingName="08_Section Divider | 1 Line Title 1">
  <p:cSld name="08_Section Divider | 1 Line Title 1">
    <p:bg>
      <p:bgPr>
        <a:solidFill>
          <a:srgbClr val="CEDDDF"/>
        </a:solidFill>
        <a:effectLst/>
      </p:bgPr>
    </p:bg>
    <p:spTree>
      <p:nvGrpSpPr>
        <p:cNvPr id="1" name="Shape 1018"/>
        <p:cNvGrpSpPr/>
        <p:nvPr/>
      </p:nvGrpSpPr>
      <p:grpSpPr>
        <a:xfrm>
          <a:off x="0" y="0"/>
          <a:ext cx="0" cy="0"/>
          <a:chOff x="0" y="0"/>
          <a:chExt cx="0" cy="0"/>
        </a:xfrm>
      </p:grpSpPr>
      <p:pic>
        <p:nvPicPr>
          <p:cNvPr id="1019" name="Google Shape;1019;p91"/>
          <p:cNvPicPr preferRelativeResize="0"/>
          <p:nvPr/>
        </p:nvPicPr>
        <p:blipFill>
          <a:blip r:embed="rId2">
            <a:alphaModFix/>
          </a:blip>
          <a:stretch>
            <a:fillRect/>
          </a:stretch>
        </p:blipFill>
        <p:spPr>
          <a:xfrm>
            <a:off x="-1" y="-9144"/>
            <a:ext cx="12192004" cy="6858005"/>
          </a:xfrm>
          <a:prstGeom prst="rect">
            <a:avLst/>
          </a:prstGeom>
          <a:noFill/>
          <a:ln>
            <a:noFill/>
          </a:ln>
        </p:spPr>
      </p:pic>
      <p:sp>
        <p:nvSpPr>
          <p:cNvPr id="1020" name="Google Shape;1020;p91"/>
          <p:cNvSpPr txBox="1">
            <a:spLocks noGrp="1"/>
          </p:cNvSpPr>
          <p:nvPr>
            <p:ph type="title"/>
          </p:nvPr>
        </p:nvSpPr>
        <p:spPr>
          <a:xfrm>
            <a:off x="457200" y="1700560"/>
            <a:ext cx="6633200" cy="6700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SzPts val="2700"/>
              <a:buNone/>
              <a:defRPr sz="3600"/>
            </a:lvl1pPr>
            <a:lvl2pPr lvl="1" rtl="0">
              <a:lnSpc>
                <a:spcPct val="100000"/>
              </a:lnSpc>
              <a:spcBef>
                <a:spcPts val="0"/>
              </a:spcBef>
              <a:spcAft>
                <a:spcPts val="0"/>
              </a:spcAft>
              <a:buClr>
                <a:schemeClr val="dk1"/>
              </a:buClr>
              <a:buSzPts val="1100"/>
              <a:buNone/>
              <a:defRPr>
                <a:solidFill>
                  <a:schemeClr val="dk1"/>
                </a:solidFill>
              </a:defRPr>
            </a:lvl2pPr>
            <a:lvl3pPr lvl="2" rtl="0">
              <a:lnSpc>
                <a:spcPct val="100000"/>
              </a:lnSpc>
              <a:spcBef>
                <a:spcPts val="0"/>
              </a:spcBef>
              <a:spcAft>
                <a:spcPts val="0"/>
              </a:spcAft>
              <a:buClr>
                <a:schemeClr val="dk1"/>
              </a:buClr>
              <a:buSzPts val="1100"/>
              <a:buNone/>
              <a:defRPr>
                <a:solidFill>
                  <a:schemeClr val="dk1"/>
                </a:solidFill>
              </a:defRPr>
            </a:lvl3pPr>
            <a:lvl4pPr lvl="3" rtl="0">
              <a:lnSpc>
                <a:spcPct val="100000"/>
              </a:lnSpc>
              <a:spcBef>
                <a:spcPts val="0"/>
              </a:spcBef>
              <a:spcAft>
                <a:spcPts val="0"/>
              </a:spcAft>
              <a:buClr>
                <a:schemeClr val="dk1"/>
              </a:buClr>
              <a:buSzPts val="1100"/>
              <a:buNone/>
              <a:defRPr>
                <a:solidFill>
                  <a:schemeClr val="dk1"/>
                </a:solidFill>
              </a:defRPr>
            </a:lvl4pPr>
            <a:lvl5pPr lvl="4" rtl="0">
              <a:lnSpc>
                <a:spcPct val="100000"/>
              </a:lnSpc>
              <a:spcBef>
                <a:spcPts val="0"/>
              </a:spcBef>
              <a:spcAft>
                <a:spcPts val="0"/>
              </a:spcAft>
              <a:buClr>
                <a:schemeClr val="dk1"/>
              </a:buClr>
              <a:buSzPts val="1100"/>
              <a:buNone/>
              <a:defRPr>
                <a:solidFill>
                  <a:schemeClr val="dk1"/>
                </a:solidFill>
              </a:defRPr>
            </a:lvl5pPr>
            <a:lvl6pPr lvl="5" rtl="0">
              <a:lnSpc>
                <a:spcPct val="100000"/>
              </a:lnSpc>
              <a:spcBef>
                <a:spcPts val="0"/>
              </a:spcBef>
              <a:spcAft>
                <a:spcPts val="0"/>
              </a:spcAft>
              <a:buClr>
                <a:schemeClr val="dk1"/>
              </a:buClr>
              <a:buSzPts val="1100"/>
              <a:buNone/>
              <a:defRPr>
                <a:solidFill>
                  <a:schemeClr val="dk1"/>
                </a:solidFill>
              </a:defRPr>
            </a:lvl6pPr>
            <a:lvl7pPr lvl="6" rtl="0">
              <a:lnSpc>
                <a:spcPct val="100000"/>
              </a:lnSpc>
              <a:spcBef>
                <a:spcPts val="0"/>
              </a:spcBef>
              <a:spcAft>
                <a:spcPts val="0"/>
              </a:spcAft>
              <a:buClr>
                <a:schemeClr val="dk1"/>
              </a:buClr>
              <a:buSzPts val="1100"/>
              <a:buNone/>
              <a:defRPr>
                <a:solidFill>
                  <a:schemeClr val="dk1"/>
                </a:solidFill>
              </a:defRPr>
            </a:lvl7pPr>
            <a:lvl8pPr lvl="7" rtl="0">
              <a:lnSpc>
                <a:spcPct val="100000"/>
              </a:lnSpc>
              <a:spcBef>
                <a:spcPts val="0"/>
              </a:spcBef>
              <a:spcAft>
                <a:spcPts val="0"/>
              </a:spcAft>
              <a:buClr>
                <a:schemeClr val="dk1"/>
              </a:buClr>
              <a:buSzPts val="1100"/>
              <a:buNone/>
              <a:defRPr>
                <a:solidFill>
                  <a:schemeClr val="dk1"/>
                </a:solidFill>
              </a:defRPr>
            </a:lvl8pPr>
            <a:lvl9pPr lvl="8" rtl="0">
              <a:lnSpc>
                <a:spcPct val="100000"/>
              </a:lnSpc>
              <a:spcBef>
                <a:spcPts val="0"/>
              </a:spcBef>
              <a:spcAft>
                <a:spcPts val="0"/>
              </a:spcAft>
              <a:buClr>
                <a:schemeClr val="dk1"/>
              </a:buClr>
              <a:buSzPts val="1100"/>
              <a:buNone/>
              <a:defRPr>
                <a:solidFill>
                  <a:schemeClr val="dk1"/>
                </a:solidFill>
              </a:defRPr>
            </a:lvl9pPr>
          </a:lstStyle>
          <a:p>
            <a:endParaRPr/>
          </a:p>
        </p:txBody>
      </p:sp>
      <p:sp>
        <p:nvSpPr>
          <p:cNvPr id="1021" name="Google Shape;1021;p91"/>
          <p:cNvSpPr txBox="1">
            <a:spLocks noGrp="1"/>
          </p:cNvSpPr>
          <p:nvPr>
            <p:ph type="title" idx="2"/>
          </p:nvPr>
        </p:nvSpPr>
        <p:spPr>
          <a:xfrm>
            <a:off x="457200" y="1244719"/>
            <a:ext cx="6633200" cy="443198"/>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chemeClr val="lt2"/>
              </a:buClr>
              <a:buSzPts val="1800"/>
              <a:buNone/>
              <a:defRPr sz="2400">
                <a:solidFill>
                  <a:schemeClr val="lt2"/>
                </a:solidFill>
              </a:defRPr>
            </a:lvl1pPr>
            <a:lvl2pPr lvl="1" rtl="0">
              <a:lnSpc>
                <a:spcPct val="100000"/>
              </a:lnSpc>
              <a:spcBef>
                <a:spcPts val="0"/>
              </a:spcBef>
              <a:spcAft>
                <a:spcPts val="0"/>
              </a:spcAft>
              <a:buClr>
                <a:schemeClr val="lt2"/>
              </a:buClr>
              <a:buSzPts val="1100"/>
              <a:buNone/>
              <a:defRPr>
                <a:solidFill>
                  <a:schemeClr val="lt2"/>
                </a:solidFill>
              </a:defRPr>
            </a:lvl2pPr>
            <a:lvl3pPr lvl="2" rtl="0">
              <a:lnSpc>
                <a:spcPct val="100000"/>
              </a:lnSpc>
              <a:spcBef>
                <a:spcPts val="0"/>
              </a:spcBef>
              <a:spcAft>
                <a:spcPts val="0"/>
              </a:spcAft>
              <a:buClr>
                <a:schemeClr val="lt2"/>
              </a:buClr>
              <a:buSzPts val="1100"/>
              <a:buNone/>
              <a:defRPr>
                <a:solidFill>
                  <a:schemeClr val="lt2"/>
                </a:solidFill>
              </a:defRPr>
            </a:lvl3pPr>
            <a:lvl4pPr lvl="3" rtl="0">
              <a:lnSpc>
                <a:spcPct val="100000"/>
              </a:lnSpc>
              <a:spcBef>
                <a:spcPts val="0"/>
              </a:spcBef>
              <a:spcAft>
                <a:spcPts val="0"/>
              </a:spcAft>
              <a:buClr>
                <a:schemeClr val="lt2"/>
              </a:buClr>
              <a:buSzPts val="1100"/>
              <a:buNone/>
              <a:defRPr>
                <a:solidFill>
                  <a:schemeClr val="lt2"/>
                </a:solidFill>
              </a:defRPr>
            </a:lvl4pPr>
            <a:lvl5pPr lvl="4" rtl="0">
              <a:lnSpc>
                <a:spcPct val="100000"/>
              </a:lnSpc>
              <a:spcBef>
                <a:spcPts val="0"/>
              </a:spcBef>
              <a:spcAft>
                <a:spcPts val="0"/>
              </a:spcAft>
              <a:buClr>
                <a:schemeClr val="lt2"/>
              </a:buClr>
              <a:buSzPts val="1100"/>
              <a:buNone/>
              <a:defRPr>
                <a:solidFill>
                  <a:schemeClr val="lt2"/>
                </a:solidFill>
              </a:defRPr>
            </a:lvl5pPr>
            <a:lvl6pPr lvl="5" rtl="0">
              <a:lnSpc>
                <a:spcPct val="100000"/>
              </a:lnSpc>
              <a:spcBef>
                <a:spcPts val="0"/>
              </a:spcBef>
              <a:spcAft>
                <a:spcPts val="0"/>
              </a:spcAft>
              <a:buClr>
                <a:schemeClr val="lt2"/>
              </a:buClr>
              <a:buSzPts val="1100"/>
              <a:buNone/>
              <a:defRPr>
                <a:solidFill>
                  <a:schemeClr val="lt2"/>
                </a:solidFill>
              </a:defRPr>
            </a:lvl6pPr>
            <a:lvl7pPr lvl="6" rtl="0">
              <a:lnSpc>
                <a:spcPct val="100000"/>
              </a:lnSpc>
              <a:spcBef>
                <a:spcPts val="0"/>
              </a:spcBef>
              <a:spcAft>
                <a:spcPts val="0"/>
              </a:spcAft>
              <a:buClr>
                <a:schemeClr val="lt2"/>
              </a:buClr>
              <a:buSzPts val="1100"/>
              <a:buNone/>
              <a:defRPr>
                <a:solidFill>
                  <a:schemeClr val="lt2"/>
                </a:solidFill>
              </a:defRPr>
            </a:lvl7pPr>
            <a:lvl8pPr lvl="7" rtl="0">
              <a:lnSpc>
                <a:spcPct val="100000"/>
              </a:lnSpc>
              <a:spcBef>
                <a:spcPts val="0"/>
              </a:spcBef>
              <a:spcAft>
                <a:spcPts val="0"/>
              </a:spcAft>
              <a:buClr>
                <a:schemeClr val="lt2"/>
              </a:buClr>
              <a:buSzPts val="1100"/>
              <a:buNone/>
              <a:defRPr>
                <a:solidFill>
                  <a:schemeClr val="lt2"/>
                </a:solidFill>
              </a:defRPr>
            </a:lvl8pPr>
            <a:lvl9pPr lvl="8" rtl="0">
              <a:lnSpc>
                <a:spcPct val="100000"/>
              </a:lnSpc>
              <a:spcBef>
                <a:spcPts val="0"/>
              </a:spcBef>
              <a:spcAft>
                <a:spcPts val="0"/>
              </a:spcAft>
              <a:buClr>
                <a:schemeClr val="lt2"/>
              </a:buClr>
              <a:buSzPts val="1100"/>
              <a:buNone/>
              <a:defRPr>
                <a:solidFill>
                  <a:schemeClr val="lt2"/>
                </a:solidFill>
              </a:defRPr>
            </a:lvl9pPr>
          </a:lstStyle>
          <a:p>
            <a:endParaRPr/>
          </a:p>
        </p:txBody>
      </p:sp>
      <p:sp>
        <p:nvSpPr>
          <p:cNvPr id="1022" name="Google Shape;1022;p91"/>
          <p:cNvSpPr txBox="1">
            <a:spLocks noGrp="1"/>
          </p:cNvSpPr>
          <p:nvPr>
            <p:ph type="subTitle" idx="1"/>
          </p:nvPr>
        </p:nvSpPr>
        <p:spPr>
          <a:xfrm>
            <a:off x="460500" y="2770632"/>
            <a:ext cx="2503600" cy="307264"/>
          </a:xfrm>
          <a:prstGeom prst="rect">
            <a:avLst/>
          </a:prstGeom>
        </p:spPr>
        <p:txBody>
          <a:bodyPr spcFirstLastPara="1" wrap="square" lIns="0" tIns="0" rIns="0" bIns="0" anchor="t" anchorCtr="0">
            <a:spAutoFit/>
          </a:bodyPr>
          <a:lstStyle>
            <a:lvl1pPr lvl="0" rtl="0">
              <a:spcBef>
                <a:spcPts val="1067"/>
              </a:spcBef>
              <a:spcAft>
                <a:spcPts val="0"/>
              </a:spcAft>
              <a:buSzPts val="900"/>
              <a:buFont typeface="Poppins Medium"/>
              <a:buNone/>
              <a:defRPr sz="1200">
                <a:latin typeface="Poppins Medium"/>
                <a:ea typeface="Poppins Medium"/>
                <a:cs typeface="Poppins Medium"/>
                <a:sym typeface="Poppins Medium"/>
              </a:defRPr>
            </a:lvl1pPr>
            <a:lvl2pPr lvl="1" rtl="0">
              <a:spcBef>
                <a:spcPts val="533"/>
              </a:spcBef>
              <a:spcAft>
                <a:spcPts val="0"/>
              </a:spcAft>
              <a:buSzPts val="900"/>
              <a:buFont typeface="Poppins Medium"/>
              <a:buNone/>
              <a:defRPr sz="1200">
                <a:latin typeface="Poppins Medium"/>
                <a:ea typeface="Poppins Medium"/>
                <a:cs typeface="Poppins Medium"/>
                <a:sym typeface="Poppins Medium"/>
              </a:defRPr>
            </a:lvl2pPr>
            <a:lvl3pPr lvl="2" rtl="0">
              <a:spcBef>
                <a:spcPts val="533"/>
              </a:spcBef>
              <a:spcAft>
                <a:spcPts val="0"/>
              </a:spcAft>
              <a:buSzPts val="900"/>
              <a:buFont typeface="Poppins Medium"/>
              <a:buNone/>
              <a:defRPr sz="1200">
                <a:latin typeface="Poppins Medium"/>
                <a:ea typeface="Poppins Medium"/>
                <a:cs typeface="Poppins Medium"/>
                <a:sym typeface="Poppins Medium"/>
              </a:defRPr>
            </a:lvl3pPr>
            <a:lvl4pPr lvl="3" rtl="0">
              <a:spcBef>
                <a:spcPts val="533"/>
              </a:spcBef>
              <a:spcAft>
                <a:spcPts val="0"/>
              </a:spcAft>
              <a:buSzPts val="900"/>
              <a:buFont typeface="Poppins Medium"/>
              <a:buNone/>
              <a:defRPr sz="1200">
                <a:latin typeface="Poppins Medium"/>
                <a:ea typeface="Poppins Medium"/>
                <a:cs typeface="Poppins Medium"/>
                <a:sym typeface="Poppins Medium"/>
              </a:defRPr>
            </a:lvl4pPr>
            <a:lvl5pPr lvl="4" rtl="0">
              <a:spcBef>
                <a:spcPts val="533"/>
              </a:spcBef>
              <a:spcAft>
                <a:spcPts val="0"/>
              </a:spcAft>
              <a:buSzPts val="900"/>
              <a:buFont typeface="Poppins Medium"/>
              <a:buNone/>
              <a:defRPr sz="1200">
                <a:latin typeface="Poppins Medium"/>
                <a:ea typeface="Poppins Medium"/>
                <a:cs typeface="Poppins Medium"/>
                <a:sym typeface="Poppins Medium"/>
              </a:defRPr>
            </a:lvl5pPr>
            <a:lvl6pPr lvl="5" rtl="0">
              <a:spcBef>
                <a:spcPts val="533"/>
              </a:spcBef>
              <a:spcAft>
                <a:spcPts val="0"/>
              </a:spcAft>
              <a:buSzPts val="900"/>
              <a:buFont typeface="Poppins Medium"/>
              <a:buNone/>
              <a:defRPr sz="1200">
                <a:latin typeface="Poppins Medium"/>
                <a:ea typeface="Poppins Medium"/>
                <a:cs typeface="Poppins Medium"/>
                <a:sym typeface="Poppins Medium"/>
              </a:defRPr>
            </a:lvl6pPr>
            <a:lvl7pPr lvl="6" rtl="0">
              <a:spcBef>
                <a:spcPts val="533"/>
              </a:spcBef>
              <a:spcAft>
                <a:spcPts val="0"/>
              </a:spcAft>
              <a:buSzPts val="900"/>
              <a:buFont typeface="Poppins Medium"/>
              <a:buNone/>
              <a:defRPr sz="1200">
                <a:latin typeface="Poppins Medium"/>
                <a:ea typeface="Poppins Medium"/>
                <a:cs typeface="Poppins Medium"/>
                <a:sym typeface="Poppins Medium"/>
              </a:defRPr>
            </a:lvl7pPr>
            <a:lvl8pPr lvl="7" rtl="0">
              <a:spcBef>
                <a:spcPts val="533"/>
              </a:spcBef>
              <a:spcAft>
                <a:spcPts val="0"/>
              </a:spcAft>
              <a:buSzPts val="900"/>
              <a:buFont typeface="Poppins Medium"/>
              <a:buNone/>
              <a:defRPr sz="1200">
                <a:latin typeface="Poppins Medium"/>
                <a:ea typeface="Poppins Medium"/>
                <a:cs typeface="Poppins Medium"/>
                <a:sym typeface="Poppins Medium"/>
              </a:defRPr>
            </a:lvl8pPr>
            <a:lvl9pPr lvl="8" rtl="0">
              <a:spcBef>
                <a:spcPts val="533"/>
              </a:spcBef>
              <a:spcAft>
                <a:spcPts val="0"/>
              </a:spcAft>
              <a:buSzPts val="900"/>
              <a:buFont typeface="Poppins Medium"/>
              <a:buNone/>
              <a:defRPr sz="1200">
                <a:latin typeface="Poppins Medium"/>
                <a:ea typeface="Poppins Medium"/>
                <a:cs typeface="Poppins Medium"/>
                <a:sym typeface="Poppins Medium"/>
              </a:defRPr>
            </a:lvl9pPr>
          </a:lstStyle>
          <a:p>
            <a:endParaRPr/>
          </a:p>
        </p:txBody>
      </p:sp>
      <p:sp>
        <p:nvSpPr>
          <p:cNvPr id="1023" name="Google Shape;1023;p91"/>
          <p:cNvSpPr txBox="1">
            <a:spLocks noGrp="1"/>
          </p:cNvSpPr>
          <p:nvPr>
            <p:ph type="subTitle" idx="3"/>
          </p:nvPr>
        </p:nvSpPr>
        <p:spPr>
          <a:xfrm>
            <a:off x="460497" y="3049092"/>
            <a:ext cx="2503600" cy="307264"/>
          </a:xfrm>
          <a:prstGeom prst="rect">
            <a:avLst/>
          </a:prstGeom>
        </p:spPr>
        <p:txBody>
          <a:bodyPr spcFirstLastPara="1" wrap="square" lIns="0" tIns="0" rIns="0" bIns="0" anchor="t" anchorCtr="0">
            <a:spAutoFit/>
          </a:bodyPr>
          <a:lstStyle>
            <a:lvl1pPr lvl="0" rtl="0">
              <a:spcBef>
                <a:spcPts val="1067"/>
              </a:spcBef>
              <a:spcAft>
                <a:spcPts val="0"/>
              </a:spcAft>
              <a:buClr>
                <a:schemeClr val="lt2"/>
              </a:buClr>
              <a:buSzPts val="900"/>
              <a:buFont typeface="Poppins"/>
              <a:buNone/>
              <a:defRPr sz="1200">
                <a:solidFill>
                  <a:schemeClr val="lt2"/>
                </a:solidFill>
              </a:defRPr>
            </a:lvl1pPr>
            <a:lvl2pPr lvl="1" rtl="0">
              <a:spcBef>
                <a:spcPts val="533"/>
              </a:spcBef>
              <a:spcAft>
                <a:spcPts val="0"/>
              </a:spcAft>
              <a:buClr>
                <a:schemeClr val="lt2"/>
              </a:buClr>
              <a:buSzPts val="900"/>
              <a:buFont typeface="Poppins"/>
              <a:buNone/>
              <a:defRPr sz="1200">
                <a:solidFill>
                  <a:schemeClr val="lt2"/>
                </a:solidFill>
              </a:defRPr>
            </a:lvl2pPr>
            <a:lvl3pPr lvl="2" rtl="0">
              <a:spcBef>
                <a:spcPts val="533"/>
              </a:spcBef>
              <a:spcAft>
                <a:spcPts val="0"/>
              </a:spcAft>
              <a:buClr>
                <a:schemeClr val="lt2"/>
              </a:buClr>
              <a:buSzPts val="900"/>
              <a:buFont typeface="Poppins"/>
              <a:buNone/>
              <a:defRPr sz="1200">
                <a:solidFill>
                  <a:schemeClr val="lt2"/>
                </a:solidFill>
                <a:latin typeface="Poppins"/>
                <a:ea typeface="Poppins"/>
                <a:cs typeface="Poppins"/>
                <a:sym typeface="Poppins"/>
              </a:defRPr>
            </a:lvl3pPr>
            <a:lvl4pPr lvl="3" rtl="0">
              <a:spcBef>
                <a:spcPts val="533"/>
              </a:spcBef>
              <a:spcAft>
                <a:spcPts val="0"/>
              </a:spcAft>
              <a:buClr>
                <a:schemeClr val="lt2"/>
              </a:buClr>
              <a:buSzPts val="900"/>
              <a:buFont typeface="Poppins"/>
              <a:buNone/>
              <a:defRPr sz="1200">
                <a:solidFill>
                  <a:schemeClr val="lt2"/>
                </a:solidFill>
                <a:latin typeface="Poppins"/>
                <a:ea typeface="Poppins"/>
                <a:cs typeface="Poppins"/>
                <a:sym typeface="Poppins"/>
              </a:defRPr>
            </a:lvl4pPr>
            <a:lvl5pPr lvl="4" rtl="0">
              <a:spcBef>
                <a:spcPts val="533"/>
              </a:spcBef>
              <a:spcAft>
                <a:spcPts val="0"/>
              </a:spcAft>
              <a:buClr>
                <a:schemeClr val="lt2"/>
              </a:buClr>
              <a:buSzPts val="900"/>
              <a:buFont typeface="Poppins"/>
              <a:buNone/>
              <a:defRPr sz="1200">
                <a:solidFill>
                  <a:schemeClr val="lt2"/>
                </a:solidFill>
                <a:latin typeface="Poppins"/>
                <a:ea typeface="Poppins"/>
                <a:cs typeface="Poppins"/>
                <a:sym typeface="Poppins"/>
              </a:defRPr>
            </a:lvl5pPr>
            <a:lvl6pPr lvl="5" rtl="0">
              <a:spcBef>
                <a:spcPts val="533"/>
              </a:spcBef>
              <a:spcAft>
                <a:spcPts val="0"/>
              </a:spcAft>
              <a:buClr>
                <a:schemeClr val="lt2"/>
              </a:buClr>
              <a:buSzPts val="900"/>
              <a:buFont typeface="Poppins"/>
              <a:buNone/>
              <a:defRPr sz="1200">
                <a:solidFill>
                  <a:schemeClr val="lt2"/>
                </a:solidFill>
                <a:latin typeface="Poppins"/>
                <a:ea typeface="Poppins"/>
                <a:cs typeface="Poppins"/>
                <a:sym typeface="Poppins"/>
              </a:defRPr>
            </a:lvl6pPr>
            <a:lvl7pPr lvl="6" rtl="0">
              <a:spcBef>
                <a:spcPts val="533"/>
              </a:spcBef>
              <a:spcAft>
                <a:spcPts val="0"/>
              </a:spcAft>
              <a:buClr>
                <a:schemeClr val="lt2"/>
              </a:buClr>
              <a:buSzPts val="900"/>
              <a:buFont typeface="Poppins"/>
              <a:buNone/>
              <a:defRPr sz="1200">
                <a:solidFill>
                  <a:schemeClr val="lt2"/>
                </a:solidFill>
                <a:latin typeface="Poppins"/>
                <a:ea typeface="Poppins"/>
                <a:cs typeface="Poppins"/>
                <a:sym typeface="Poppins"/>
              </a:defRPr>
            </a:lvl7pPr>
            <a:lvl8pPr lvl="7" rtl="0">
              <a:spcBef>
                <a:spcPts val="533"/>
              </a:spcBef>
              <a:spcAft>
                <a:spcPts val="0"/>
              </a:spcAft>
              <a:buClr>
                <a:schemeClr val="lt2"/>
              </a:buClr>
              <a:buSzPts val="900"/>
              <a:buFont typeface="Poppins"/>
              <a:buNone/>
              <a:defRPr sz="1200">
                <a:solidFill>
                  <a:schemeClr val="lt2"/>
                </a:solidFill>
                <a:latin typeface="Poppins"/>
                <a:ea typeface="Poppins"/>
                <a:cs typeface="Poppins"/>
                <a:sym typeface="Poppins"/>
              </a:defRPr>
            </a:lvl8pPr>
            <a:lvl9pPr lvl="8" rtl="0">
              <a:spcBef>
                <a:spcPts val="533"/>
              </a:spcBef>
              <a:spcAft>
                <a:spcPts val="0"/>
              </a:spcAft>
              <a:buClr>
                <a:schemeClr val="lt2"/>
              </a:buClr>
              <a:buSzPts val="900"/>
              <a:buFont typeface="Poppins"/>
              <a:buNone/>
              <a:defRPr sz="1200">
                <a:solidFill>
                  <a:schemeClr val="lt2"/>
                </a:solidFill>
                <a:latin typeface="Poppins"/>
                <a:ea typeface="Poppins"/>
                <a:cs typeface="Poppins"/>
                <a:sym typeface="Poppins"/>
              </a:defRPr>
            </a:lvl9pPr>
          </a:lstStyle>
          <a:p>
            <a:endParaRPr/>
          </a:p>
        </p:txBody>
      </p:sp>
      <p:sp>
        <p:nvSpPr>
          <p:cNvPr id="1024" name="Google Shape;1024;p91"/>
          <p:cNvSpPr txBox="1">
            <a:spLocks noGrp="1"/>
          </p:cNvSpPr>
          <p:nvPr>
            <p:ph type="subTitle" idx="4"/>
          </p:nvPr>
        </p:nvSpPr>
        <p:spPr>
          <a:xfrm>
            <a:off x="3390551" y="2770632"/>
            <a:ext cx="2503600" cy="307264"/>
          </a:xfrm>
          <a:prstGeom prst="rect">
            <a:avLst/>
          </a:prstGeom>
        </p:spPr>
        <p:txBody>
          <a:bodyPr spcFirstLastPara="1" wrap="square" lIns="0" tIns="0" rIns="0" bIns="0" anchor="t" anchorCtr="0">
            <a:spAutoFit/>
          </a:bodyPr>
          <a:lstStyle>
            <a:lvl1pPr lvl="0" rtl="0">
              <a:spcBef>
                <a:spcPts val="1067"/>
              </a:spcBef>
              <a:spcAft>
                <a:spcPts val="0"/>
              </a:spcAft>
              <a:buSzPts val="900"/>
              <a:buFont typeface="Poppins Medium"/>
              <a:buNone/>
              <a:defRPr sz="1200">
                <a:latin typeface="Poppins Medium"/>
                <a:ea typeface="Poppins Medium"/>
                <a:cs typeface="Poppins Medium"/>
                <a:sym typeface="Poppins Medium"/>
              </a:defRPr>
            </a:lvl1pPr>
            <a:lvl2pPr lvl="1" rtl="0">
              <a:spcBef>
                <a:spcPts val="533"/>
              </a:spcBef>
              <a:spcAft>
                <a:spcPts val="0"/>
              </a:spcAft>
              <a:buSzPts val="900"/>
              <a:buFont typeface="Poppins Medium"/>
              <a:buNone/>
              <a:defRPr sz="1200">
                <a:latin typeface="Poppins Medium"/>
                <a:ea typeface="Poppins Medium"/>
                <a:cs typeface="Poppins Medium"/>
                <a:sym typeface="Poppins Medium"/>
              </a:defRPr>
            </a:lvl2pPr>
            <a:lvl3pPr lvl="2" rtl="0">
              <a:spcBef>
                <a:spcPts val="533"/>
              </a:spcBef>
              <a:spcAft>
                <a:spcPts val="0"/>
              </a:spcAft>
              <a:buSzPts val="900"/>
              <a:buFont typeface="Poppins Medium"/>
              <a:buNone/>
              <a:defRPr sz="1200">
                <a:latin typeface="Poppins Medium"/>
                <a:ea typeface="Poppins Medium"/>
                <a:cs typeface="Poppins Medium"/>
                <a:sym typeface="Poppins Medium"/>
              </a:defRPr>
            </a:lvl3pPr>
            <a:lvl4pPr lvl="3" rtl="0">
              <a:spcBef>
                <a:spcPts val="533"/>
              </a:spcBef>
              <a:spcAft>
                <a:spcPts val="0"/>
              </a:spcAft>
              <a:buSzPts val="900"/>
              <a:buFont typeface="Poppins Medium"/>
              <a:buNone/>
              <a:defRPr sz="1200">
                <a:latin typeface="Poppins Medium"/>
                <a:ea typeface="Poppins Medium"/>
                <a:cs typeface="Poppins Medium"/>
                <a:sym typeface="Poppins Medium"/>
              </a:defRPr>
            </a:lvl4pPr>
            <a:lvl5pPr lvl="4" rtl="0">
              <a:spcBef>
                <a:spcPts val="533"/>
              </a:spcBef>
              <a:spcAft>
                <a:spcPts val="0"/>
              </a:spcAft>
              <a:buSzPts val="900"/>
              <a:buFont typeface="Poppins Medium"/>
              <a:buNone/>
              <a:defRPr sz="1200">
                <a:latin typeface="Poppins Medium"/>
                <a:ea typeface="Poppins Medium"/>
                <a:cs typeface="Poppins Medium"/>
                <a:sym typeface="Poppins Medium"/>
              </a:defRPr>
            </a:lvl5pPr>
            <a:lvl6pPr lvl="5" rtl="0">
              <a:spcBef>
                <a:spcPts val="533"/>
              </a:spcBef>
              <a:spcAft>
                <a:spcPts val="0"/>
              </a:spcAft>
              <a:buSzPts val="900"/>
              <a:buFont typeface="Poppins Medium"/>
              <a:buNone/>
              <a:defRPr sz="1200">
                <a:latin typeface="Poppins Medium"/>
                <a:ea typeface="Poppins Medium"/>
                <a:cs typeface="Poppins Medium"/>
                <a:sym typeface="Poppins Medium"/>
              </a:defRPr>
            </a:lvl6pPr>
            <a:lvl7pPr lvl="6" rtl="0">
              <a:spcBef>
                <a:spcPts val="533"/>
              </a:spcBef>
              <a:spcAft>
                <a:spcPts val="0"/>
              </a:spcAft>
              <a:buSzPts val="900"/>
              <a:buFont typeface="Poppins Medium"/>
              <a:buNone/>
              <a:defRPr sz="1200">
                <a:latin typeface="Poppins Medium"/>
                <a:ea typeface="Poppins Medium"/>
                <a:cs typeface="Poppins Medium"/>
                <a:sym typeface="Poppins Medium"/>
              </a:defRPr>
            </a:lvl7pPr>
            <a:lvl8pPr lvl="7" rtl="0">
              <a:spcBef>
                <a:spcPts val="533"/>
              </a:spcBef>
              <a:spcAft>
                <a:spcPts val="0"/>
              </a:spcAft>
              <a:buSzPts val="900"/>
              <a:buFont typeface="Poppins Medium"/>
              <a:buNone/>
              <a:defRPr sz="1200">
                <a:latin typeface="Poppins Medium"/>
                <a:ea typeface="Poppins Medium"/>
                <a:cs typeface="Poppins Medium"/>
                <a:sym typeface="Poppins Medium"/>
              </a:defRPr>
            </a:lvl8pPr>
            <a:lvl9pPr lvl="8" rtl="0">
              <a:spcBef>
                <a:spcPts val="533"/>
              </a:spcBef>
              <a:spcAft>
                <a:spcPts val="0"/>
              </a:spcAft>
              <a:buSzPts val="900"/>
              <a:buFont typeface="Poppins Medium"/>
              <a:buNone/>
              <a:defRPr sz="1200">
                <a:latin typeface="Poppins Medium"/>
                <a:ea typeface="Poppins Medium"/>
                <a:cs typeface="Poppins Medium"/>
                <a:sym typeface="Poppins Medium"/>
              </a:defRPr>
            </a:lvl9pPr>
          </a:lstStyle>
          <a:p>
            <a:endParaRPr/>
          </a:p>
        </p:txBody>
      </p:sp>
      <p:sp>
        <p:nvSpPr>
          <p:cNvPr id="1025" name="Google Shape;1025;p91"/>
          <p:cNvSpPr txBox="1">
            <a:spLocks noGrp="1"/>
          </p:cNvSpPr>
          <p:nvPr>
            <p:ph type="subTitle" idx="5"/>
          </p:nvPr>
        </p:nvSpPr>
        <p:spPr>
          <a:xfrm>
            <a:off x="3390547" y="3049092"/>
            <a:ext cx="2503600" cy="307264"/>
          </a:xfrm>
          <a:prstGeom prst="rect">
            <a:avLst/>
          </a:prstGeom>
        </p:spPr>
        <p:txBody>
          <a:bodyPr spcFirstLastPara="1" wrap="square" lIns="0" tIns="0" rIns="0" bIns="0" anchor="t" anchorCtr="0">
            <a:spAutoFit/>
          </a:bodyPr>
          <a:lstStyle>
            <a:lvl1pPr lvl="0" rtl="0">
              <a:spcBef>
                <a:spcPts val="1067"/>
              </a:spcBef>
              <a:spcAft>
                <a:spcPts val="0"/>
              </a:spcAft>
              <a:buClr>
                <a:schemeClr val="lt2"/>
              </a:buClr>
              <a:buSzPts val="900"/>
              <a:buFont typeface="Poppins"/>
              <a:buNone/>
              <a:defRPr sz="1200">
                <a:solidFill>
                  <a:schemeClr val="lt2"/>
                </a:solidFill>
              </a:defRPr>
            </a:lvl1pPr>
            <a:lvl2pPr lvl="1" rtl="0">
              <a:spcBef>
                <a:spcPts val="533"/>
              </a:spcBef>
              <a:spcAft>
                <a:spcPts val="0"/>
              </a:spcAft>
              <a:buClr>
                <a:schemeClr val="lt2"/>
              </a:buClr>
              <a:buSzPts val="900"/>
              <a:buFont typeface="Poppins"/>
              <a:buNone/>
              <a:defRPr sz="1200">
                <a:solidFill>
                  <a:schemeClr val="lt2"/>
                </a:solidFill>
              </a:defRPr>
            </a:lvl2pPr>
            <a:lvl3pPr lvl="2" rtl="0">
              <a:spcBef>
                <a:spcPts val="533"/>
              </a:spcBef>
              <a:spcAft>
                <a:spcPts val="0"/>
              </a:spcAft>
              <a:buClr>
                <a:schemeClr val="lt2"/>
              </a:buClr>
              <a:buSzPts val="900"/>
              <a:buFont typeface="Poppins"/>
              <a:buNone/>
              <a:defRPr sz="1200">
                <a:solidFill>
                  <a:schemeClr val="lt2"/>
                </a:solidFill>
                <a:latin typeface="Poppins"/>
                <a:ea typeface="Poppins"/>
                <a:cs typeface="Poppins"/>
                <a:sym typeface="Poppins"/>
              </a:defRPr>
            </a:lvl3pPr>
            <a:lvl4pPr lvl="3" rtl="0">
              <a:spcBef>
                <a:spcPts val="533"/>
              </a:spcBef>
              <a:spcAft>
                <a:spcPts val="0"/>
              </a:spcAft>
              <a:buClr>
                <a:schemeClr val="lt2"/>
              </a:buClr>
              <a:buSzPts val="900"/>
              <a:buFont typeface="Poppins"/>
              <a:buNone/>
              <a:defRPr sz="1200">
                <a:solidFill>
                  <a:schemeClr val="lt2"/>
                </a:solidFill>
                <a:latin typeface="Poppins"/>
                <a:ea typeface="Poppins"/>
                <a:cs typeface="Poppins"/>
                <a:sym typeface="Poppins"/>
              </a:defRPr>
            </a:lvl4pPr>
            <a:lvl5pPr lvl="4" rtl="0">
              <a:spcBef>
                <a:spcPts val="533"/>
              </a:spcBef>
              <a:spcAft>
                <a:spcPts val="0"/>
              </a:spcAft>
              <a:buClr>
                <a:schemeClr val="lt2"/>
              </a:buClr>
              <a:buSzPts val="900"/>
              <a:buFont typeface="Poppins"/>
              <a:buNone/>
              <a:defRPr sz="1200">
                <a:solidFill>
                  <a:schemeClr val="lt2"/>
                </a:solidFill>
                <a:latin typeface="Poppins"/>
                <a:ea typeface="Poppins"/>
                <a:cs typeface="Poppins"/>
                <a:sym typeface="Poppins"/>
              </a:defRPr>
            </a:lvl5pPr>
            <a:lvl6pPr lvl="5" rtl="0">
              <a:spcBef>
                <a:spcPts val="533"/>
              </a:spcBef>
              <a:spcAft>
                <a:spcPts val="0"/>
              </a:spcAft>
              <a:buClr>
                <a:schemeClr val="lt2"/>
              </a:buClr>
              <a:buSzPts val="900"/>
              <a:buFont typeface="Poppins"/>
              <a:buNone/>
              <a:defRPr sz="1200">
                <a:solidFill>
                  <a:schemeClr val="lt2"/>
                </a:solidFill>
                <a:latin typeface="Poppins"/>
                <a:ea typeface="Poppins"/>
                <a:cs typeface="Poppins"/>
                <a:sym typeface="Poppins"/>
              </a:defRPr>
            </a:lvl6pPr>
            <a:lvl7pPr lvl="6" rtl="0">
              <a:spcBef>
                <a:spcPts val="533"/>
              </a:spcBef>
              <a:spcAft>
                <a:spcPts val="0"/>
              </a:spcAft>
              <a:buClr>
                <a:schemeClr val="lt2"/>
              </a:buClr>
              <a:buSzPts val="900"/>
              <a:buFont typeface="Poppins"/>
              <a:buNone/>
              <a:defRPr sz="1200">
                <a:solidFill>
                  <a:schemeClr val="lt2"/>
                </a:solidFill>
                <a:latin typeface="Poppins"/>
                <a:ea typeface="Poppins"/>
                <a:cs typeface="Poppins"/>
                <a:sym typeface="Poppins"/>
              </a:defRPr>
            </a:lvl7pPr>
            <a:lvl8pPr lvl="7" rtl="0">
              <a:spcBef>
                <a:spcPts val="533"/>
              </a:spcBef>
              <a:spcAft>
                <a:spcPts val="0"/>
              </a:spcAft>
              <a:buClr>
                <a:schemeClr val="lt2"/>
              </a:buClr>
              <a:buSzPts val="900"/>
              <a:buFont typeface="Poppins"/>
              <a:buNone/>
              <a:defRPr sz="1200">
                <a:solidFill>
                  <a:schemeClr val="lt2"/>
                </a:solidFill>
                <a:latin typeface="Poppins"/>
                <a:ea typeface="Poppins"/>
                <a:cs typeface="Poppins"/>
                <a:sym typeface="Poppins"/>
              </a:defRPr>
            </a:lvl8pPr>
            <a:lvl9pPr lvl="8" rtl="0">
              <a:spcBef>
                <a:spcPts val="533"/>
              </a:spcBef>
              <a:spcAft>
                <a:spcPts val="0"/>
              </a:spcAft>
              <a:buClr>
                <a:schemeClr val="lt2"/>
              </a:buClr>
              <a:buSzPts val="900"/>
              <a:buFont typeface="Poppins"/>
              <a:buNone/>
              <a:defRPr sz="1200">
                <a:solidFill>
                  <a:schemeClr val="lt2"/>
                </a:solidFill>
                <a:latin typeface="Poppins"/>
                <a:ea typeface="Poppins"/>
                <a:cs typeface="Poppins"/>
                <a:sym typeface="Poppins"/>
              </a:defRPr>
            </a:lvl9pPr>
          </a:lstStyle>
          <a:p>
            <a:endParaRPr/>
          </a:p>
        </p:txBody>
      </p:sp>
      <p:pic>
        <p:nvPicPr>
          <p:cNvPr id="1026" name="Google Shape;1026;p91"/>
          <p:cNvPicPr preferRelativeResize="0"/>
          <p:nvPr/>
        </p:nvPicPr>
        <p:blipFill>
          <a:blip r:embed="rId3">
            <a:alphaModFix/>
          </a:blip>
          <a:stretch>
            <a:fillRect/>
          </a:stretch>
        </p:blipFill>
        <p:spPr>
          <a:xfrm>
            <a:off x="481209" y="6507861"/>
            <a:ext cx="624175" cy="148947"/>
          </a:xfrm>
          <a:prstGeom prst="rect">
            <a:avLst/>
          </a:prstGeom>
          <a:noFill/>
          <a:ln>
            <a:noFill/>
          </a:ln>
        </p:spPr>
      </p:pic>
    </p:spTree>
    <p:extLst>
      <p:ext uri="{BB962C8B-B14F-4D97-AF65-F5344CB8AC3E}">
        <p14:creationId xmlns:p14="http://schemas.microsoft.com/office/powerpoint/2010/main" val="214862535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027"/>
        <p:cNvGrpSpPr/>
        <p:nvPr/>
      </p:nvGrpSpPr>
      <p:grpSpPr>
        <a:xfrm>
          <a:off x="0" y="0"/>
          <a:ext cx="0" cy="0"/>
          <a:chOff x="0" y="0"/>
          <a:chExt cx="0" cy="0"/>
        </a:xfrm>
      </p:grpSpPr>
      <p:sp>
        <p:nvSpPr>
          <p:cNvPr id="1028" name="Google Shape;1028;p92"/>
          <p:cNvSpPr txBox="1">
            <a:spLocks noGrp="1"/>
          </p:cNvSpPr>
          <p:nvPr>
            <p:ph type="title"/>
          </p:nvPr>
        </p:nvSpPr>
        <p:spPr>
          <a:xfrm>
            <a:off x="398584" y="1157163"/>
            <a:ext cx="10515600" cy="7100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0"/>
              </a:spcBef>
              <a:spcAft>
                <a:spcPts val="0"/>
              </a:spcAft>
              <a:buClr>
                <a:schemeClr val="dk1"/>
              </a:buClr>
              <a:buSzPts val="2300"/>
              <a:buFont typeface="Poppins"/>
              <a:buNone/>
              <a:defRPr sz="3067">
                <a:latin typeface="Poppins"/>
                <a:ea typeface="Poppins"/>
                <a:cs typeface="Poppins"/>
                <a:sym typeface="Poppins"/>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29" name="Google Shape;1029;p92"/>
          <p:cNvSpPr txBox="1">
            <a:spLocks noGrp="1"/>
          </p:cNvSpPr>
          <p:nvPr>
            <p:ph type="body" idx="1"/>
          </p:nvPr>
        </p:nvSpPr>
        <p:spPr>
          <a:xfrm>
            <a:off x="5257801" y="2213084"/>
            <a:ext cx="6438800" cy="3064000"/>
          </a:xfrm>
          <a:prstGeom prst="rect">
            <a:avLst/>
          </a:prstGeom>
          <a:noFill/>
          <a:ln>
            <a:noFill/>
          </a:ln>
        </p:spPr>
        <p:txBody>
          <a:bodyPr spcFirstLastPara="1" wrap="square" lIns="68575" tIns="34275" rIns="68575" bIns="34275" anchor="t" anchorCtr="0">
            <a:normAutofit/>
          </a:bodyPr>
          <a:lstStyle>
            <a:lvl1pPr marL="609585" lvl="0" indent="-406390" algn="l" rtl="0">
              <a:lnSpc>
                <a:spcPct val="100000"/>
              </a:lnSpc>
              <a:spcBef>
                <a:spcPts val="1067"/>
              </a:spcBef>
              <a:spcAft>
                <a:spcPts val="0"/>
              </a:spcAft>
              <a:buClr>
                <a:schemeClr val="dk1"/>
              </a:buClr>
              <a:buSzPts val="1200"/>
              <a:buFont typeface="Poppins"/>
              <a:buChar char="•"/>
              <a:defRPr/>
            </a:lvl1pPr>
            <a:lvl2pPr marL="1219170" lvl="1" indent="-406390" algn="l" rtl="0">
              <a:lnSpc>
                <a:spcPct val="125000"/>
              </a:lnSpc>
              <a:spcBef>
                <a:spcPts val="533"/>
              </a:spcBef>
              <a:spcAft>
                <a:spcPts val="0"/>
              </a:spcAft>
              <a:buClr>
                <a:schemeClr val="dk1"/>
              </a:buClr>
              <a:buSzPts val="1200"/>
              <a:buFont typeface="Poppins"/>
              <a:buChar char="•"/>
              <a:defRPr sz="1600"/>
            </a:lvl2pPr>
            <a:lvl3pPr marL="1828754" lvl="2" indent="-406390" algn="l" rtl="0">
              <a:lnSpc>
                <a:spcPct val="125000"/>
              </a:lnSpc>
              <a:spcBef>
                <a:spcPts val="533"/>
              </a:spcBef>
              <a:spcAft>
                <a:spcPts val="0"/>
              </a:spcAft>
              <a:buClr>
                <a:schemeClr val="dk1"/>
              </a:buClr>
              <a:buSzPts val="1200"/>
              <a:buFont typeface="Poppins"/>
              <a:buChar char="•"/>
              <a:defRPr sz="1600">
                <a:latin typeface="Poppins"/>
                <a:ea typeface="Poppins"/>
                <a:cs typeface="Poppins"/>
                <a:sym typeface="Poppins"/>
              </a:defRPr>
            </a:lvl3pPr>
            <a:lvl4pPr marL="2438339" lvl="3" indent="-406390" algn="l" rtl="0">
              <a:lnSpc>
                <a:spcPct val="125000"/>
              </a:lnSpc>
              <a:spcBef>
                <a:spcPts val="533"/>
              </a:spcBef>
              <a:spcAft>
                <a:spcPts val="0"/>
              </a:spcAft>
              <a:buClr>
                <a:schemeClr val="dk1"/>
              </a:buClr>
              <a:buSzPts val="1200"/>
              <a:buFont typeface="Poppins"/>
              <a:buChar char="•"/>
              <a:defRPr sz="1600">
                <a:latin typeface="Poppins"/>
                <a:ea typeface="Poppins"/>
                <a:cs typeface="Poppins"/>
                <a:sym typeface="Poppins"/>
              </a:defRPr>
            </a:lvl4pPr>
            <a:lvl5pPr marL="3047924" lvl="4" indent="-406390" algn="l" rtl="0">
              <a:lnSpc>
                <a:spcPct val="125000"/>
              </a:lnSpc>
              <a:spcBef>
                <a:spcPts val="533"/>
              </a:spcBef>
              <a:spcAft>
                <a:spcPts val="0"/>
              </a:spcAft>
              <a:buClr>
                <a:schemeClr val="dk1"/>
              </a:buClr>
              <a:buSzPts val="1200"/>
              <a:buFont typeface="Poppins"/>
              <a:buChar char="•"/>
              <a:defRPr sz="1600">
                <a:latin typeface="Poppins"/>
                <a:ea typeface="Poppins"/>
                <a:cs typeface="Poppins"/>
                <a:sym typeface="Poppins"/>
              </a:defRPr>
            </a:lvl5pPr>
            <a:lvl6pPr marL="3657509" lvl="5" indent="-406390" algn="l" rtl="0">
              <a:lnSpc>
                <a:spcPct val="90000"/>
              </a:lnSpc>
              <a:spcBef>
                <a:spcPts val="533"/>
              </a:spcBef>
              <a:spcAft>
                <a:spcPts val="0"/>
              </a:spcAft>
              <a:buClr>
                <a:schemeClr val="dk1"/>
              </a:buClr>
              <a:buSzPts val="1200"/>
              <a:buFont typeface="Poppins"/>
              <a:buChar char="•"/>
              <a:defRPr sz="1600">
                <a:latin typeface="Poppins"/>
                <a:ea typeface="Poppins"/>
                <a:cs typeface="Poppins"/>
                <a:sym typeface="Poppins"/>
              </a:defRPr>
            </a:lvl6pPr>
            <a:lvl7pPr marL="4267093" lvl="6" indent="-406390" algn="l" rtl="0">
              <a:lnSpc>
                <a:spcPct val="90000"/>
              </a:lnSpc>
              <a:spcBef>
                <a:spcPts val="533"/>
              </a:spcBef>
              <a:spcAft>
                <a:spcPts val="0"/>
              </a:spcAft>
              <a:buClr>
                <a:schemeClr val="dk1"/>
              </a:buClr>
              <a:buSzPts val="1200"/>
              <a:buFont typeface="Poppins"/>
              <a:buChar char="•"/>
              <a:defRPr sz="1600">
                <a:latin typeface="Poppins"/>
                <a:ea typeface="Poppins"/>
                <a:cs typeface="Poppins"/>
                <a:sym typeface="Poppins"/>
              </a:defRPr>
            </a:lvl7pPr>
            <a:lvl8pPr marL="4876678" lvl="7" indent="-406390" algn="l" rtl="0">
              <a:lnSpc>
                <a:spcPct val="90000"/>
              </a:lnSpc>
              <a:spcBef>
                <a:spcPts val="533"/>
              </a:spcBef>
              <a:spcAft>
                <a:spcPts val="0"/>
              </a:spcAft>
              <a:buClr>
                <a:schemeClr val="dk1"/>
              </a:buClr>
              <a:buSzPts val="1200"/>
              <a:buFont typeface="Poppins"/>
              <a:buChar char="•"/>
              <a:defRPr sz="1600">
                <a:latin typeface="Poppins"/>
                <a:ea typeface="Poppins"/>
                <a:cs typeface="Poppins"/>
                <a:sym typeface="Poppins"/>
              </a:defRPr>
            </a:lvl8pPr>
            <a:lvl9pPr marL="5486263" lvl="8" indent="-406390" algn="l" rtl="0">
              <a:lnSpc>
                <a:spcPct val="90000"/>
              </a:lnSpc>
              <a:spcBef>
                <a:spcPts val="533"/>
              </a:spcBef>
              <a:spcAft>
                <a:spcPts val="0"/>
              </a:spcAft>
              <a:buClr>
                <a:schemeClr val="dk1"/>
              </a:buClr>
              <a:buSzPts val="1200"/>
              <a:buFont typeface="Poppins"/>
              <a:buChar char="•"/>
              <a:defRPr sz="1600">
                <a:latin typeface="Poppins"/>
                <a:ea typeface="Poppins"/>
                <a:cs typeface="Poppins"/>
                <a:sym typeface="Poppins"/>
              </a:defRPr>
            </a:lvl9pPr>
          </a:lstStyle>
          <a:p>
            <a:endParaRPr/>
          </a:p>
        </p:txBody>
      </p:sp>
      <p:sp>
        <p:nvSpPr>
          <p:cNvPr id="1030" name="Google Shape;1030;p92"/>
          <p:cNvSpPr txBox="1">
            <a:spLocks noGrp="1"/>
          </p:cNvSpPr>
          <p:nvPr>
            <p:ph type="sldNum" idx="12"/>
          </p:nvPr>
        </p:nvSpPr>
        <p:spPr>
          <a:xfrm>
            <a:off x="8953500" y="6356352"/>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667">
                <a:solidFill>
                  <a:srgbClr val="888888"/>
                </a:solidFill>
                <a:latin typeface="Poppins"/>
                <a:ea typeface="Poppins"/>
                <a:cs typeface="Poppins"/>
                <a:sym typeface="Poppins"/>
              </a:defRPr>
            </a:lvl1pPr>
            <a:lvl2pPr marL="0" lvl="1" indent="0" algn="r" rtl="0">
              <a:spcBef>
                <a:spcPts val="0"/>
              </a:spcBef>
              <a:buNone/>
              <a:defRPr sz="667">
                <a:solidFill>
                  <a:srgbClr val="888888"/>
                </a:solidFill>
                <a:latin typeface="Poppins"/>
                <a:ea typeface="Poppins"/>
                <a:cs typeface="Poppins"/>
                <a:sym typeface="Poppins"/>
              </a:defRPr>
            </a:lvl2pPr>
            <a:lvl3pPr marL="0" lvl="2" indent="0" algn="r" rtl="0">
              <a:spcBef>
                <a:spcPts val="0"/>
              </a:spcBef>
              <a:buNone/>
              <a:defRPr sz="667">
                <a:solidFill>
                  <a:srgbClr val="888888"/>
                </a:solidFill>
                <a:latin typeface="Poppins"/>
                <a:ea typeface="Poppins"/>
                <a:cs typeface="Poppins"/>
                <a:sym typeface="Poppins"/>
              </a:defRPr>
            </a:lvl3pPr>
            <a:lvl4pPr marL="0" lvl="3" indent="0" algn="r" rtl="0">
              <a:spcBef>
                <a:spcPts val="0"/>
              </a:spcBef>
              <a:buNone/>
              <a:defRPr sz="667">
                <a:solidFill>
                  <a:srgbClr val="888888"/>
                </a:solidFill>
                <a:latin typeface="Poppins"/>
                <a:ea typeface="Poppins"/>
                <a:cs typeface="Poppins"/>
                <a:sym typeface="Poppins"/>
              </a:defRPr>
            </a:lvl4pPr>
            <a:lvl5pPr marL="0" lvl="4" indent="0" algn="r" rtl="0">
              <a:spcBef>
                <a:spcPts val="0"/>
              </a:spcBef>
              <a:buNone/>
              <a:defRPr sz="667">
                <a:solidFill>
                  <a:srgbClr val="888888"/>
                </a:solidFill>
                <a:latin typeface="Poppins"/>
                <a:ea typeface="Poppins"/>
                <a:cs typeface="Poppins"/>
                <a:sym typeface="Poppins"/>
              </a:defRPr>
            </a:lvl5pPr>
            <a:lvl6pPr marL="0" lvl="5" indent="0" algn="r" rtl="0">
              <a:spcBef>
                <a:spcPts val="0"/>
              </a:spcBef>
              <a:buNone/>
              <a:defRPr sz="667">
                <a:solidFill>
                  <a:srgbClr val="888888"/>
                </a:solidFill>
                <a:latin typeface="Poppins"/>
                <a:ea typeface="Poppins"/>
                <a:cs typeface="Poppins"/>
                <a:sym typeface="Poppins"/>
              </a:defRPr>
            </a:lvl6pPr>
            <a:lvl7pPr marL="0" lvl="6" indent="0" algn="r" rtl="0">
              <a:spcBef>
                <a:spcPts val="0"/>
              </a:spcBef>
              <a:buNone/>
              <a:defRPr sz="667">
                <a:solidFill>
                  <a:srgbClr val="888888"/>
                </a:solidFill>
                <a:latin typeface="Poppins"/>
                <a:ea typeface="Poppins"/>
                <a:cs typeface="Poppins"/>
                <a:sym typeface="Poppins"/>
              </a:defRPr>
            </a:lvl7pPr>
            <a:lvl8pPr marL="0" lvl="7" indent="0" algn="r" rtl="0">
              <a:spcBef>
                <a:spcPts val="0"/>
              </a:spcBef>
              <a:buNone/>
              <a:defRPr sz="667">
                <a:solidFill>
                  <a:srgbClr val="888888"/>
                </a:solidFill>
                <a:latin typeface="Poppins"/>
                <a:ea typeface="Poppins"/>
                <a:cs typeface="Poppins"/>
                <a:sym typeface="Poppins"/>
              </a:defRPr>
            </a:lvl8pPr>
            <a:lvl9pPr marL="0" lvl="8" indent="0" algn="r" rtl="0">
              <a:spcBef>
                <a:spcPts val="0"/>
              </a:spcBef>
              <a:buNone/>
              <a:defRPr sz="667">
                <a:solidFill>
                  <a:srgbClr val="888888"/>
                </a:solidFill>
                <a:latin typeface="Poppins"/>
                <a:ea typeface="Poppins"/>
                <a:cs typeface="Poppins"/>
                <a:sym typeface="Poppins"/>
              </a:defRPr>
            </a:lvl9pPr>
          </a:lstStyle>
          <a:p>
            <a:r>
              <a:rPr lang="en-US"/>
              <a:t>NOVATA • CONFIDENTIAL • </a:t>
            </a:r>
            <a:fld id="{00000000-1234-1234-1234-123412341234}" type="slidenum">
              <a:rPr lang="en" smtClean="0"/>
              <a:pPr/>
              <a:t>‹#›</a:t>
            </a:fld>
            <a:endParaRPr/>
          </a:p>
        </p:txBody>
      </p:sp>
      <p:sp>
        <p:nvSpPr>
          <p:cNvPr id="1031" name="Google Shape;1031;p92"/>
          <p:cNvSpPr/>
          <p:nvPr/>
        </p:nvSpPr>
        <p:spPr>
          <a:xfrm rot="10800000">
            <a:off x="487919" y="1062563"/>
            <a:ext cx="1097200" cy="18400"/>
          </a:xfrm>
          <a:prstGeom prst="rect">
            <a:avLst/>
          </a:prstGeom>
          <a:gradFill>
            <a:gsLst>
              <a:gs pos="0">
                <a:srgbClr val="1A465C"/>
              </a:gs>
              <a:gs pos="74000">
                <a:srgbClr val="00F5F3"/>
              </a:gs>
              <a:gs pos="86000">
                <a:srgbClr val="00F5F3"/>
              </a:gs>
              <a:gs pos="100000">
                <a:srgbClr val="00F5F3"/>
              </a:gs>
            </a:gsLst>
            <a:lin ang="10800025" scaled="0"/>
          </a:gra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1032" name="Google Shape;1032;p92"/>
          <p:cNvSpPr txBox="1">
            <a:spLocks noGrp="1"/>
          </p:cNvSpPr>
          <p:nvPr>
            <p:ph type="body" idx="2"/>
          </p:nvPr>
        </p:nvSpPr>
        <p:spPr>
          <a:xfrm>
            <a:off x="398584" y="2213083"/>
            <a:ext cx="4110000" cy="7352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chemeClr val="dk1"/>
              </a:buClr>
              <a:buSzPts val="1200"/>
              <a:buFont typeface="Poppins"/>
              <a:buNone/>
              <a:defRPr/>
            </a:lvl1pPr>
            <a:lvl2pPr marL="1219170" lvl="1" indent="-406390" algn="l" rtl="0">
              <a:lnSpc>
                <a:spcPct val="90000"/>
              </a:lnSpc>
              <a:spcBef>
                <a:spcPts val="533"/>
              </a:spcBef>
              <a:spcAft>
                <a:spcPts val="0"/>
              </a:spcAft>
              <a:buClr>
                <a:schemeClr val="dk1"/>
              </a:buClr>
              <a:buSzPts val="1200"/>
              <a:buFont typeface="Poppins"/>
              <a:buChar char="•"/>
              <a:defRPr sz="1600"/>
            </a:lvl2pPr>
            <a:lvl3pPr marL="1828754" lvl="2" indent="-406390" algn="l" rtl="0">
              <a:lnSpc>
                <a:spcPct val="90000"/>
              </a:lnSpc>
              <a:spcBef>
                <a:spcPts val="533"/>
              </a:spcBef>
              <a:spcAft>
                <a:spcPts val="0"/>
              </a:spcAft>
              <a:buClr>
                <a:schemeClr val="dk1"/>
              </a:buClr>
              <a:buSzPts val="1200"/>
              <a:buFont typeface="Poppins"/>
              <a:buChar char="•"/>
              <a:defRPr sz="1600">
                <a:latin typeface="Poppins"/>
                <a:ea typeface="Poppins"/>
                <a:cs typeface="Poppins"/>
                <a:sym typeface="Poppins"/>
              </a:defRPr>
            </a:lvl3pPr>
            <a:lvl4pPr marL="2438339" lvl="3" indent="-406390" algn="l" rtl="0">
              <a:lnSpc>
                <a:spcPct val="90000"/>
              </a:lnSpc>
              <a:spcBef>
                <a:spcPts val="533"/>
              </a:spcBef>
              <a:spcAft>
                <a:spcPts val="0"/>
              </a:spcAft>
              <a:buClr>
                <a:schemeClr val="dk1"/>
              </a:buClr>
              <a:buSzPts val="1200"/>
              <a:buFont typeface="Poppins"/>
              <a:buChar char="•"/>
              <a:defRPr sz="1600">
                <a:latin typeface="Poppins"/>
                <a:ea typeface="Poppins"/>
                <a:cs typeface="Poppins"/>
                <a:sym typeface="Poppins"/>
              </a:defRPr>
            </a:lvl4pPr>
            <a:lvl5pPr marL="3047924" lvl="4" indent="-406390" algn="l" rtl="0">
              <a:lnSpc>
                <a:spcPct val="90000"/>
              </a:lnSpc>
              <a:spcBef>
                <a:spcPts val="533"/>
              </a:spcBef>
              <a:spcAft>
                <a:spcPts val="0"/>
              </a:spcAft>
              <a:buClr>
                <a:schemeClr val="dk1"/>
              </a:buClr>
              <a:buSzPts val="1200"/>
              <a:buFont typeface="Poppins"/>
              <a:buChar char="•"/>
              <a:defRPr sz="1600">
                <a:latin typeface="Poppins"/>
                <a:ea typeface="Poppins"/>
                <a:cs typeface="Poppins"/>
                <a:sym typeface="Poppins"/>
              </a:defRPr>
            </a:lvl5pPr>
            <a:lvl6pPr marL="3657509" lvl="5" indent="-406390" algn="l" rtl="0">
              <a:lnSpc>
                <a:spcPct val="90000"/>
              </a:lnSpc>
              <a:spcBef>
                <a:spcPts val="533"/>
              </a:spcBef>
              <a:spcAft>
                <a:spcPts val="0"/>
              </a:spcAft>
              <a:buClr>
                <a:schemeClr val="dk1"/>
              </a:buClr>
              <a:buSzPts val="1200"/>
              <a:buFont typeface="Poppins"/>
              <a:buChar char="•"/>
              <a:defRPr sz="1600">
                <a:latin typeface="Poppins"/>
                <a:ea typeface="Poppins"/>
                <a:cs typeface="Poppins"/>
                <a:sym typeface="Poppins"/>
              </a:defRPr>
            </a:lvl6pPr>
            <a:lvl7pPr marL="4267093" lvl="6" indent="-406390" algn="l" rtl="0">
              <a:lnSpc>
                <a:spcPct val="90000"/>
              </a:lnSpc>
              <a:spcBef>
                <a:spcPts val="533"/>
              </a:spcBef>
              <a:spcAft>
                <a:spcPts val="0"/>
              </a:spcAft>
              <a:buClr>
                <a:schemeClr val="dk1"/>
              </a:buClr>
              <a:buSzPts val="1200"/>
              <a:buFont typeface="Poppins"/>
              <a:buChar char="•"/>
              <a:defRPr sz="1600">
                <a:latin typeface="Poppins"/>
                <a:ea typeface="Poppins"/>
                <a:cs typeface="Poppins"/>
                <a:sym typeface="Poppins"/>
              </a:defRPr>
            </a:lvl7pPr>
            <a:lvl8pPr marL="4876678" lvl="7" indent="-406390" algn="l" rtl="0">
              <a:lnSpc>
                <a:spcPct val="90000"/>
              </a:lnSpc>
              <a:spcBef>
                <a:spcPts val="533"/>
              </a:spcBef>
              <a:spcAft>
                <a:spcPts val="0"/>
              </a:spcAft>
              <a:buClr>
                <a:schemeClr val="dk1"/>
              </a:buClr>
              <a:buSzPts val="1200"/>
              <a:buFont typeface="Poppins"/>
              <a:buChar char="•"/>
              <a:defRPr sz="1600">
                <a:latin typeface="Poppins"/>
                <a:ea typeface="Poppins"/>
                <a:cs typeface="Poppins"/>
                <a:sym typeface="Poppins"/>
              </a:defRPr>
            </a:lvl8pPr>
            <a:lvl9pPr marL="5486263" lvl="8" indent="-406390" algn="l" rtl="0">
              <a:lnSpc>
                <a:spcPct val="90000"/>
              </a:lnSpc>
              <a:spcBef>
                <a:spcPts val="533"/>
              </a:spcBef>
              <a:spcAft>
                <a:spcPts val="0"/>
              </a:spcAft>
              <a:buClr>
                <a:schemeClr val="dk1"/>
              </a:buClr>
              <a:buSzPts val="1200"/>
              <a:buFont typeface="Poppins"/>
              <a:buChar char="•"/>
              <a:defRPr sz="1600">
                <a:latin typeface="Poppins"/>
                <a:ea typeface="Poppins"/>
                <a:cs typeface="Poppins"/>
                <a:sym typeface="Poppins"/>
              </a:defRPr>
            </a:lvl9pPr>
          </a:lstStyle>
          <a:p>
            <a:endParaRPr/>
          </a:p>
        </p:txBody>
      </p:sp>
    </p:spTree>
    <p:extLst>
      <p:ext uri="{BB962C8B-B14F-4D97-AF65-F5344CB8AC3E}">
        <p14:creationId xmlns:p14="http://schemas.microsoft.com/office/powerpoint/2010/main" val="3430553672"/>
      </p:ext>
    </p:extLst>
  </p:cSld>
  <p:clrMapOvr>
    <a:masterClrMapping/>
  </p:clrMapOvr>
  <p:extLst>
    <p:ext uri="{DCECCB84-F9BA-43D5-87BE-67443E8EF086}">
      <p15:sldGuideLst xmlns:p15="http://schemas.microsoft.com/office/powerpoint/2012/main">
        <p15:guide id="1" pos="5526">
          <p15:clr>
            <a:srgbClr val="FBAE40"/>
          </p15:clr>
        </p15:guide>
        <p15:guide id="2" pos="234">
          <p15:clr>
            <a:srgbClr val="FBAE40"/>
          </p15:clr>
        </p15:guide>
        <p15:guide id="3" pos="180">
          <p15:clr>
            <a:srgbClr val="FBAE40"/>
          </p15:clr>
        </p15:guide>
        <p15:guide id="4" pos="248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7878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4321039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1033"/>
        <p:cNvGrpSpPr/>
        <p:nvPr/>
      </p:nvGrpSpPr>
      <p:grpSpPr>
        <a:xfrm>
          <a:off x="0" y="0"/>
          <a:ext cx="0" cy="0"/>
          <a:chOff x="0" y="0"/>
          <a:chExt cx="0" cy="0"/>
        </a:xfrm>
      </p:grpSpPr>
      <p:sp>
        <p:nvSpPr>
          <p:cNvPr id="1034" name="Google Shape;1034;p93"/>
          <p:cNvSpPr txBox="1">
            <a:spLocks noGrp="1"/>
          </p:cNvSpPr>
          <p:nvPr>
            <p:ph type="body" idx="1"/>
          </p:nvPr>
        </p:nvSpPr>
        <p:spPr>
          <a:xfrm>
            <a:off x="415600" y="1536633"/>
            <a:ext cx="11360800" cy="4555200"/>
          </a:xfrm>
          <a:prstGeom prst="rect">
            <a:avLst/>
          </a:prstGeom>
          <a:noFill/>
          <a:ln>
            <a:noFill/>
          </a:ln>
        </p:spPr>
        <p:txBody>
          <a:bodyPr spcFirstLastPara="1" wrap="square" lIns="68575" tIns="68575" rIns="68575" bIns="68575" anchor="ctr" anchorCtr="0">
            <a:noAutofit/>
          </a:bodyPr>
          <a:lstStyle>
            <a:lvl1pPr marL="609585" lvl="0" indent="-372524" algn="l" rtl="0">
              <a:lnSpc>
                <a:spcPct val="90000"/>
              </a:lnSpc>
              <a:spcBef>
                <a:spcPts val="0"/>
              </a:spcBef>
              <a:spcAft>
                <a:spcPts val="0"/>
              </a:spcAft>
              <a:buClr>
                <a:schemeClr val="dk1"/>
              </a:buClr>
              <a:buSzPts val="800"/>
              <a:buFont typeface="Poppins"/>
              <a:buChar char="●"/>
              <a:defRPr sz="1067"/>
            </a:lvl1pPr>
            <a:lvl2pPr marL="1219170" lvl="1" indent="-397923" algn="l" rtl="0">
              <a:lnSpc>
                <a:spcPct val="90000"/>
              </a:lnSpc>
              <a:spcBef>
                <a:spcPts val="0"/>
              </a:spcBef>
              <a:spcAft>
                <a:spcPts val="0"/>
              </a:spcAft>
              <a:buClr>
                <a:schemeClr val="dk1"/>
              </a:buClr>
              <a:buSzPts val="1100"/>
              <a:buFont typeface="Poppins"/>
              <a:buChar char="○"/>
              <a:defRPr/>
            </a:lvl2pPr>
            <a:lvl3pPr marL="1828754" lvl="2" indent="-372524" algn="l" rtl="0">
              <a:lnSpc>
                <a:spcPct val="90000"/>
              </a:lnSpc>
              <a:spcBef>
                <a:spcPts val="0"/>
              </a:spcBef>
              <a:spcAft>
                <a:spcPts val="0"/>
              </a:spcAft>
              <a:buClr>
                <a:schemeClr val="dk1"/>
              </a:buClr>
              <a:buSzPts val="800"/>
              <a:buFont typeface="Poppins"/>
              <a:buChar char="■"/>
              <a:defRPr sz="1067">
                <a:latin typeface="Poppins"/>
                <a:ea typeface="Poppins"/>
                <a:cs typeface="Poppins"/>
                <a:sym typeface="Poppins"/>
              </a:defRPr>
            </a:lvl3pPr>
            <a:lvl4pPr marL="2438339" lvl="3" indent="-372524" algn="l" rtl="0">
              <a:lnSpc>
                <a:spcPct val="90000"/>
              </a:lnSpc>
              <a:spcBef>
                <a:spcPts val="0"/>
              </a:spcBef>
              <a:spcAft>
                <a:spcPts val="0"/>
              </a:spcAft>
              <a:buClr>
                <a:schemeClr val="dk1"/>
              </a:buClr>
              <a:buSzPts val="800"/>
              <a:buFont typeface="Poppins"/>
              <a:buChar char="●"/>
              <a:defRPr sz="1067">
                <a:latin typeface="Poppins"/>
                <a:ea typeface="Poppins"/>
                <a:cs typeface="Poppins"/>
                <a:sym typeface="Poppins"/>
              </a:defRPr>
            </a:lvl4pPr>
            <a:lvl5pPr marL="3047924" lvl="4" indent="-372524" algn="l" rtl="0">
              <a:lnSpc>
                <a:spcPct val="90000"/>
              </a:lnSpc>
              <a:spcBef>
                <a:spcPts val="0"/>
              </a:spcBef>
              <a:spcAft>
                <a:spcPts val="0"/>
              </a:spcAft>
              <a:buClr>
                <a:schemeClr val="dk1"/>
              </a:buClr>
              <a:buSzPts val="800"/>
              <a:buFont typeface="Poppins"/>
              <a:buChar char="○"/>
              <a:defRPr sz="1067">
                <a:latin typeface="Poppins"/>
                <a:ea typeface="Poppins"/>
                <a:cs typeface="Poppins"/>
                <a:sym typeface="Poppins"/>
              </a:defRPr>
            </a:lvl5pPr>
            <a:lvl6pPr marL="3657509" lvl="5" indent="-372524" algn="l" rtl="0">
              <a:lnSpc>
                <a:spcPct val="90000"/>
              </a:lnSpc>
              <a:spcBef>
                <a:spcPts val="0"/>
              </a:spcBef>
              <a:spcAft>
                <a:spcPts val="0"/>
              </a:spcAft>
              <a:buClr>
                <a:schemeClr val="dk1"/>
              </a:buClr>
              <a:buSzPts val="800"/>
              <a:buFont typeface="Poppins"/>
              <a:buChar char="■"/>
              <a:defRPr sz="1067">
                <a:latin typeface="Poppins"/>
                <a:ea typeface="Poppins"/>
                <a:cs typeface="Poppins"/>
                <a:sym typeface="Poppins"/>
              </a:defRPr>
            </a:lvl6pPr>
            <a:lvl7pPr marL="4267093" lvl="6" indent="-372524" algn="l" rtl="0">
              <a:lnSpc>
                <a:spcPct val="90000"/>
              </a:lnSpc>
              <a:spcBef>
                <a:spcPts val="0"/>
              </a:spcBef>
              <a:spcAft>
                <a:spcPts val="0"/>
              </a:spcAft>
              <a:buClr>
                <a:schemeClr val="dk1"/>
              </a:buClr>
              <a:buSzPts val="800"/>
              <a:buFont typeface="Poppins"/>
              <a:buChar char="●"/>
              <a:defRPr sz="1067">
                <a:latin typeface="Poppins"/>
                <a:ea typeface="Poppins"/>
                <a:cs typeface="Poppins"/>
                <a:sym typeface="Poppins"/>
              </a:defRPr>
            </a:lvl7pPr>
            <a:lvl8pPr marL="4876678" lvl="7" indent="-372524" algn="l" rtl="0">
              <a:lnSpc>
                <a:spcPct val="90000"/>
              </a:lnSpc>
              <a:spcBef>
                <a:spcPts val="0"/>
              </a:spcBef>
              <a:spcAft>
                <a:spcPts val="0"/>
              </a:spcAft>
              <a:buClr>
                <a:schemeClr val="dk1"/>
              </a:buClr>
              <a:buSzPts val="800"/>
              <a:buFont typeface="Poppins"/>
              <a:buChar char="○"/>
              <a:defRPr sz="1067">
                <a:latin typeface="Poppins"/>
                <a:ea typeface="Poppins"/>
                <a:cs typeface="Poppins"/>
                <a:sym typeface="Poppins"/>
              </a:defRPr>
            </a:lvl8pPr>
            <a:lvl9pPr marL="5486263" lvl="8" indent="-372524" algn="l" rtl="0">
              <a:lnSpc>
                <a:spcPct val="90000"/>
              </a:lnSpc>
              <a:spcBef>
                <a:spcPts val="0"/>
              </a:spcBef>
              <a:spcAft>
                <a:spcPts val="0"/>
              </a:spcAft>
              <a:buClr>
                <a:schemeClr val="dk1"/>
              </a:buClr>
              <a:buSzPts val="800"/>
              <a:buFont typeface="Poppins"/>
              <a:buChar char="■"/>
              <a:defRPr sz="1067">
                <a:latin typeface="Poppins"/>
                <a:ea typeface="Poppins"/>
                <a:cs typeface="Poppins"/>
                <a:sym typeface="Poppins"/>
              </a:defRPr>
            </a:lvl9pPr>
          </a:lstStyle>
          <a:p>
            <a:endParaRPr/>
          </a:p>
        </p:txBody>
      </p:sp>
      <p:sp>
        <p:nvSpPr>
          <p:cNvPr id="1035" name="Google Shape;1035;p93"/>
          <p:cNvSpPr txBox="1">
            <a:spLocks noGrp="1"/>
          </p:cNvSpPr>
          <p:nvPr>
            <p:ph type="sldNum" idx="12"/>
          </p:nvPr>
        </p:nvSpPr>
        <p:spPr>
          <a:xfrm>
            <a:off x="11296611" y="6217623"/>
            <a:ext cx="731600" cy="524800"/>
          </a:xfrm>
          <a:prstGeom prst="rect">
            <a:avLst/>
          </a:prstGeom>
          <a:noFill/>
          <a:ln>
            <a:noFill/>
          </a:ln>
        </p:spPr>
        <p:txBody>
          <a:bodyPr spcFirstLastPara="1" wrap="square" lIns="68575" tIns="68575" rIns="68575" bIns="68575" anchor="ctr" anchorCtr="0">
            <a:normAutofit/>
          </a:bodyPr>
          <a:lstStyle>
            <a:lvl1pPr marL="0" lvl="0" indent="0" algn="r" rtl="0">
              <a:buClr>
                <a:srgbClr val="888888"/>
              </a:buClr>
              <a:buSzPts val="500"/>
              <a:buFont typeface="Poppins"/>
              <a:buNone/>
              <a:defRPr sz="667" b="0" i="0" u="none" strike="noStrike" cap="none">
                <a:solidFill>
                  <a:srgbClr val="888888"/>
                </a:solidFill>
                <a:latin typeface="Poppins"/>
                <a:ea typeface="Poppins"/>
                <a:cs typeface="Poppins"/>
                <a:sym typeface="Poppins"/>
              </a:defRPr>
            </a:lvl1pPr>
            <a:lvl2pPr marL="0" lvl="1" indent="0" algn="r" rtl="0">
              <a:buClr>
                <a:srgbClr val="888888"/>
              </a:buClr>
              <a:buSzPts val="500"/>
              <a:buFont typeface="Poppins"/>
              <a:buNone/>
              <a:defRPr sz="667" b="0" i="0" u="none" strike="noStrike" cap="none">
                <a:solidFill>
                  <a:srgbClr val="888888"/>
                </a:solidFill>
                <a:latin typeface="Poppins"/>
                <a:ea typeface="Poppins"/>
                <a:cs typeface="Poppins"/>
                <a:sym typeface="Poppins"/>
              </a:defRPr>
            </a:lvl2pPr>
            <a:lvl3pPr marL="0" lvl="2" indent="0" algn="r" rtl="0">
              <a:buClr>
                <a:srgbClr val="888888"/>
              </a:buClr>
              <a:buSzPts val="500"/>
              <a:buFont typeface="Poppins"/>
              <a:buNone/>
              <a:defRPr sz="667" b="0" i="0" u="none" strike="noStrike" cap="none">
                <a:solidFill>
                  <a:srgbClr val="888888"/>
                </a:solidFill>
                <a:latin typeface="Poppins"/>
                <a:ea typeface="Poppins"/>
                <a:cs typeface="Poppins"/>
                <a:sym typeface="Poppins"/>
              </a:defRPr>
            </a:lvl3pPr>
            <a:lvl4pPr marL="0" lvl="3" indent="0" algn="r" rtl="0">
              <a:buClr>
                <a:srgbClr val="888888"/>
              </a:buClr>
              <a:buSzPts val="500"/>
              <a:buFont typeface="Poppins"/>
              <a:buNone/>
              <a:defRPr sz="667" b="0" i="0" u="none" strike="noStrike" cap="none">
                <a:solidFill>
                  <a:srgbClr val="888888"/>
                </a:solidFill>
                <a:latin typeface="Poppins"/>
                <a:ea typeface="Poppins"/>
                <a:cs typeface="Poppins"/>
                <a:sym typeface="Poppins"/>
              </a:defRPr>
            </a:lvl4pPr>
            <a:lvl5pPr marL="0" lvl="4" indent="0" algn="r" rtl="0">
              <a:buClr>
                <a:srgbClr val="888888"/>
              </a:buClr>
              <a:buSzPts val="500"/>
              <a:buFont typeface="Poppins"/>
              <a:buNone/>
              <a:defRPr sz="667" b="0" i="0" u="none" strike="noStrike" cap="none">
                <a:solidFill>
                  <a:srgbClr val="888888"/>
                </a:solidFill>
                <a:latin typeface="Poppins"/>
                <a:ea typeface="Poppins"/>
                <a:cs typeface="Poppins"/>
                <a:sym typeface="Poppins"/>
              </a:defRPr>
            </a:lvl5pPr>
            <a:lvl6pPr marL="0" lvl="5" indent="0" algn="r" rtl="0">
              <a:buClr>
                <a:srgbClr val="888888"/>
              </a:buClr>
              <a:buSzPts val="500"/>
              <a:buFont typeface="Poppins"/>
              <a:buNone/>
              <a:defRPr sz="667" b="0" i="0" u="none" strike="noStrike" cap="none">
                <a:solidFill>
                  <a:srgbClr val="888888"/>
                </a:solidFill>
                <a:latin typeface="Poppins"/>
                <a:ea typeface="Poppins"/>
                <a:cs typeface="Poppins"/>
                <a:sym typeface="Poppins"/>
              </a:defRPr>
            </a:lvl6pPr>
            <a:lvl7pPr marL="0" lvl="6" indent="0" algn="r" rtl="0">
              <a:buClr>
                <a:srgbClr val="888888"/>
              </a:buClr>
              <a:buSzPts val="500"/>
              <a:buFont typeface="Poppins"/>
              <a:buNone/>
              <a:defRPr sz="667" b="0" i="0" u="none" strike="noStrike" cap="none">
                <a:solidFill>
                  <a:srgbClr val="888888"/>
                </a:solidFill>
                <a:latin typeface="Poppins"/>
                <a:ea typeface="Poppins"/>
                <a:cs typeface="Poppins"/>
                <a:sym typeface="Poppins"/>
              </a:defRPr>
            </a:lvl7pPr>
            <a:lvl8pPr marL="0" lvl="7" indent="0" algn="r" rtl="0">
              <a:buClr>
                <a:srgbClr val="888888"/>
              </a:buClr>
              <a:buSzPts val="500"/>
              <a:buFont typeface="Poppins"/>
              <a:buNone/>
              <a:defRPr sz="667" b="0" i="0" u="none" strike="noStrike" cap="none">
                <a:solidFill>
                  <a:srgbClr val="888888"/>
                </a:solidFill>
                <a:latin typeface="Poppins"/>
                <a:ea typeface="Poppins"/>
                <a:cs typeface="Poppins"/>
                <a:sym typeface="Poppins"/>
              </a:defRPr>
            </a:lvl8pPr>
            <a:lvl9pPr marL="0" lvl="8" indent="0" algn="r" rtl="0">
              <a:buClr>
                <a:srgbClr val="888888"/>
              </a:buClr>
              <a:buSzPts val="500"/>
              <a:buFont typeface="Poppins"/>
              <a:buNone/>
              <a:defRPr sz="667" b="0" i="0" u="none" strike="noStrike" cap="none">
                <a:solidFill>
                  <a:srgbClr val="888888"/>
                </a:solidFill>
                <a:latin typeface="Poppins"/>
                <a:ea typeface="Poppins"/>
                <a:cs typeface="Poppins"/>
                <a:sym typeface="Poppins"/>
              </a:defRPr>
            </a:lvl9pPr>
          </a:lstStyle>
          <a:p>
            <a:fld id="{00000000-1234-1234-1234-123412341234}" type="slidenum">
              <a:rPr lang="en" smtClean="0"/>
              <a:pPr/>
              <a:t>‹#›</a:t>
            </a:fld>
            <a:endParaRPr lang="en"/>
          </a:p>
        </p:txBody>
      </p:sp>
      <p:sp>
        <p:nvSpPr>
          <p:cNvPr id="1036" name="Google Shape;1036;p93"/>
          <p:cNvSpPr/>
          <p:nvPr/>
        </p:nvSpPr>
        <p:spPr>
          <a:xfrm>
            <a:off x="487839" y="1062675"/>
            <a:ext cx="1097600" cy="18400"/>
          </a:xfrm>
          <a:prstGeom prst="rect">
            <a:avLst/>
          </a:prstGeom>
          <a:gradFill>
            <a:gsLst>
              <a:gs pos="0">
                <a:srgbClr val="1A465C"/>
              </a:gs>
              <a:gs pos="74000">
                <a:srgbClr val="00F5F3"/>
              </a:gs>
              <a:gs pos="86000">
                <a:srgbClr val="00F5F3"/>
              </a:gs>
              <a:gs pos="100000">
                <a:srgbClr val="00F5F3"/>
              </a:gs>
            </a:gsLst>
            <a:lin ang="10800025" scaled="0"/>
          </a:gra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1037" name="Google Shape;1037;p93"/>
          <p:cNvSpPr txBox="1">
            <a:spLocks noGrp="1"/>
          </p:cNvSpPr>
          <p:nvPr>
            <p:ph type="title"/>
          </p:nvPr>
        </p:nvSpPr>
        <p:spPr>
          <a:xfrm>
            <a:off x="398583" y="1157163"/>
            <a:ext cx="10598000" cy="7100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0"/>
              </a:spcBef>
              <a:spcAft>
                <a:spcPts val="0"/>
              </a:spcAft>
              <a:buClr>
                <a:schemeClr val="dk1"/>
              </a:buClr>
              <a:buSzPts val="2300"/>
              <a:buFont typeface="Poppins"/>
              <a:buNone/>
              <a:defRPr sz="3067">
                <a:latin typeface="Poppins"/>
                <a:ea typeface="Poppins"/>
                <a:cs typeface="Poppins"/>
                <a:sym typeface="Poppins"/>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extLst>
      <p:ext uri="{BB962C8B-B14F-4D97-AF65-F5344CB8AC3E}">
        <p14:creationId xmlns:p14="http://schemas.microsoft.com/office/powerpoint/2010/main" val="22098822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matchingName="42_Timeline Option 1 | 4 Columns | 1 Line Title 1 2">
  <p:cSld name="42_Timeline Option 1 | 4 Columns | 1 Line Title 1 2">
    <p:spTree>
      <p:nvGrpSpPr>
        <p:cNvPr id="1" name="Shape 1038"/>
        <p:cNvGrpSpPr/>
        <p:nvPr/>
      </p:nvGrpSpPr>
      <p:grpSpPr>
        <a:xfrm>
          <a:off x="0" y="0"/>
          <a:ext cx="0" cy="0"/>
          <a:chOff x="0" y="0"/>
          <a:chExt cx="0" cy="0"/>
        </a:xfrm>
      </p:grpSpPr>
      <p:sp>
        <p:nvSpPr>
          <p:cNvPr id="1039" name="Google Shape;1039;p94"/>
          <p:cNvSpPr txBox="1">
            <a:spLocks noGrp="1"/>
          </p:cNvSpPr>
          <p:nvPr>
            <p:ph type="subTitle" idx="1"/>
          </p:nvPr>
        </p:nvSpPr>
        <p:spPr>
          <a:xfrm>
            <a:off x="457200" y="713932"/>
            <a:ext cx="3311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sp>
        <p:nvSpPr>
          <p:cNvPr id="1040" name="Google Shape;1040;p94"/>
          <p:cNvSpPr txBox="1">
            <a:spLocks noGrp="1"/>
          </p:cNvSpPr>
          <p:nvPr>
            <p:ph type="title"/>
          </p:nvPr>
        </p:nvSpPr>
        <p:spPr>
          <a:xfrm>
            <a:off x="457200" y="1048160"/>
            <a:ext cx="5445600" cy="443198"/>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800"/>
              <a:buNone/>
              <a:defRPr sz="24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pic>
        <p:nvPicPr>
          <p:cNvPr id="1041" name="Google Shape;1041;p94"/>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1042" name="Google Shape;1042;p94"/>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
        <p:nvSpPr>
          <p:cNvPr id="1043" name="Google Shape;1043;p94"/>
          <p:cNvSpPr txBox="1">
            <a:spLocks noGrp="1"/>
          </p:cNvSpPr>
          <p:nvPr>
            <p:ph type="subTitle" idx="2"/>
          </p:nvPr>
        </p:nvSpPr>
        <p:spPr>
          <a:xfrm>
            <a:off x="695931" y="2059500"/>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1044" name="Google Shape;1044;p94"/>
          <p:cNvSpPr txBox="1">
            <a:spLocks noGrp="1"/>
          </p:cNvSpPr>
          <p:nvPr>
            <p:ph type="subTitle" idx="3"/>
          </p:nvPr>
        </p:nvSpPr>
        <p:spPr>
          <a:xfrm>
            <a:off x="3606952" y="2059500"/>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1045" name="Google Shape;1045;p94"/>
          <p:cNvSpPr txBox="1">
            <a:spLocks noGrp="1"/>
          </p:cNvSpPr>
          <p:nvPr>
            <p:ph type="subTitle" idx="4"/>
          </p:nvPr>
        </p:nvSpPr>
        <p:spPr>
          <a:xfrm>
            <a:off x="3502152" y="315462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1046" name="Google Shape;1046;p94"/>
          <p:cNvSpPr txBox="1">
            <a:spLocks noGrp="1"/>
          </p:cNvSpPr>
          <p:nvPr>
            <p:ph type="subTitle" idx="5"/>
          </p:nvPr>
        </p:nvSpPr>
        <p:spPr>
          <a:xfrm>
            <a:off x="6361199" y="2063400"/>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1047" name="Google Shape;1047;p94"/>
          <p:cNvSpPr txBox="1">
            <a:spLocks noGrp="1"/>
          </p:cNvSpPr>
          <p:nvPr>
            <p:ph type="subTitle" idx="6"/>
          </p:nvPr>
        </p:nvSpPr>
        <p:spPr>
          <a:xfrm>
            <a:off x="6263640" y="315462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1048" name="Google Shape;1048;p94"/>
          <p:cNvSpPr txBox="1">
            <a:spLocks noGrp="1"/>
          </p:cNvSpPr>
          <p:nvPr>
            <p:ph type="subTitle" idx="7"/>
          </p:nvPr>
        </p:nvSpPr>
        <p:spPr>
          <a:xfrm>
            <a:off x="9098799" y="315462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1049" name="Google Shape;1049;p94"/>
          <p:cNvSpPr txBox="1">
            <a:spLocks noGrp="1"/>
          </p:cNvSpPr>
          <p:nvPr>
            <p:ph type="subTitle" idx="8"/>
          </p:nvPr>
        </p:nvSpPr>
        <p:spPr>
          <a:xfrm>
            <a:off x="9200399" y="2059500"/>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1pPr>
            <a:lvl2pPr lvl="1"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spcBef>
                <a:spcPts val="533"/>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1050" name="Google Shape;1050;p94"/>
          <p:cNvSpPr txBox="1">
            <a:spLocks noGrp="1"/>
          </p:cNvSpPr>
          <p:nvPr>
            <p:ph type="subTitle" idx="9"/>
          </p:nvPr>
        </p:nvSpPr>
        <p:spPr>
          <a:xfrm>
            <a:off x="594331" y="3154625"/>
            <a:ext cx="2466000" cy="357200"/>
          </a:xfrm>
          <a:prstGeom prst="rect">
            <a:avLst/>
          </a:prstGeom>
        </p:spPr>
        <p:txBody>
          <a:bodyPr spcFirstLastPara="1" wrap="square" lIns="0" tIns="68575" rIns="0" bIns="68575"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259874347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matchingName="32_Number Callout Option 2 1">
  <p:cSld name="32_Number Callout Option 2 1">
    <p:bg>
      <p:bgPr>
        <a:solidFill>
          <a:schemeClr val="lt1"/>
        </a:solidFill>
        <a:effectLst/>
      </p:bgPr>
    </p:bg>
    <p:spTree>
      <p:nvGrpSpPr>
        <p:cNvPr id="1" name="Shape 1051"/>
        <p:cNvGrpSpPr/>
        <p:nvPr/>
      </p:nvGrpSpPr>
      <p:grpSpPr>
        <a:xfrm>
          <a:off x="0" y="0"/>
          <a:ext cx="0" cy="0"/>
          <a:chOff x="0" y="0"/>
          <a:chExt cx="0" cy="0"/>
        </a:xfrm>
      </p:grpSpPr>
      <p:sp>
        <p:nvSpPr>
          <p:cNvPr id="1052" name="Google Shape;1052;p95"/>
          <p:cNvSpPr txBox="1">
            <a:spLocks noGrp="1"/>
          </p:cNvSpPr>
          <p:nvPr>
            <p:ph type="subTitle" idx="1"/>
          </p:nvPr>
        </p:nvSpPr>
        <p:spPr>
          <a:xfrm>
            <a:off x="457200" y="713932"/>
            <a:ext cx="3311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sp>
        <p:nvSpPr>
          <p:cNvPr id="1053" name="Google Shape;1053;p95"/>
          <p:cNvSpPr txBox="1">
            <a:spLocks noGrp="1"/>
          </p:cNvSpPr>
          <p:nvPr>
            <p:ph type="title"/>
          </p:nvPr>
        </p:nvSpPr>
        <p:spPr>
          <a:xfrm>
            <a:off x="457200" y="1048160"/>
            <a:ext cx="5445600" cy="443198"/>
          </a:xfrm>
          <a:prstGeom prst="rect">
            <a:avLst/>
          </a:prstGeom>
        </p:spPr>
        <p:txBody>
          <a:bodyPr spcFirstLastPara="1" wrap="square" lIns="0" tIns="0" rIns="0" bIns="0" anchor="t" anchorCtr="0">
            <a:spAutoFit/>
          </a:bodyPr>
          <a:lstStyle>
            <a:lvl1pPr lvl="0" rtl="0">
              <a:lnSpc>
                <a:spcPct val="120000"/>
              </a:lnSpc>
              <a:spcBef>
                <a:spcPts val="0"/>
              </a:spcBef>
              <a:spcAft>
                <a:spcPts val="0"/>
              </a:spcAft>
              <a:buSzPts val="1800"/>
              <a:buNone/>
              <a:defRPr sz="2400"/>
            </a:lvl1pPr>
            <a:lvl2pPr lvl="1" rtl="0">
              <a:lnSpc>
                <a:spcPct val="100000"/>
              </a:lnSpc>
              <a:spcBef>
                <a:spcPts val="0"/>
              </a:spcBef>
              <a:spcAft>
                <a:spcPts val="0"/>
              </a:spcAft>
              <a:buClr>
                <a:schemeClr val="dk1"/>
              </a:buClr>
              <a:buSzPts val="1100"/>
              <a:buNone/>
              <a:defRPr>
                <a:solidFill>
                  <a:schemeClr val="dk1"/>
                </a:solidFill>
              </a:defRPr>
            </a:lvl2pPr>
            <a:lvl3pPr lvl="2" rtl="0">
              <a:lnSpc>
                <a:spcPct val="100000"/>
              </a:lnSpc>
              <a:spcBef>
                <a:spcPts val="0"/>
              </a:spcBef>
              <a:spcAft>
                <a:spcPts val="0"/>
              </a:spcAft>
              <a:buClr>
                <a:schemeClr val="dk1"/>
              </a:buClr>
              <a:buSzPts val="1100"/>
              <a:buNone/>
              <a:defRPr>
                <a:solidFill>
                  <a:schemeClr val="dk1"/>
                </a:solidFill>
              </a:defRPr>
            </a:lvl3pPr>
            <a:lvl4pPr lvl="3" rtl="0">
              <a:lnSpc>
                <a:spcPct val="100000"/>
              </a:lnSpc>
              <a:spcBef>
                <a:spcPts val="0"/>
              </a:spcBef>
              <a:spcAft>
                <a:spcPts val="0"/>
              </a:spcAft>
              <a:buClr>
                <a:schemeClr val="dk1"/>
              </a:buClr>
              <a:buSzPts val="1100"/>
              <a:buNone/>
              <a:defRPr>
                <a:solidFill>
                  <a:schemeClr val="dk1"/>
                </a:solidFill>
              </a:defRPr>
            </a:lvl4pPr>
            <a:lvl5pPr lvl="4" rtl="0">
              <a:lnSpc>
                <a:spcPct val="100000"/>
              </a:lnSpc>
              <a:spcBef>
                <a:spcPts val="0"/>
              </a:spcBef>
              <a:spcAft>
                <a:spcPts val="0"/>
              </a:spcAft>
              <a:buClr>
                <a:schemeClr val="dk1"/>
              </a:buClr>
              <a:buSzPts val="1100"/>
              <a:buNone/>
              <a:defRPr>
                <a:solidFill>
                  <a:schemeClr val="dk1"/>
                </a:solidFill>
              </a:defRPr>
            </a:lvl5pPr>
            <a:lvl6pPr lvl="5" rtl="0">
              <a:lnSpc>
                <a:spcPct val="100000"/>
              </a:lnSpc>
              <a:spcBef>
                <a:spcPts val="0"/>
              </a:spcBef>
              <a:spcAft>
                <a:spcPts val="0"/>
              </a:spcAft>
              <a:buClr>
                <a:schemeClr val="dk1"/>
              </a:buClr>
              <a:buSzPts val="1100"/>
              <a:buNone/>
              <a:defRPr>
                <a:solidFill>
                  <a:schemeClr val="dk1"/>
                </a:solidFill>
              </a:defRPr>
            </a:lvl6pPr>
            <a:lvl7pPr lvl="6" rtl="0">
              <a:lnSpc>
                <a:spcPct val="100000"/>
              </a:lnSpc>
              <a:spcBef>
                <a:spcPts val="0"/>
              </a:spcBef>
              <a:spcAft>
                <a:spcPts val="0"/>
              </a:spcAft>
              <a:buClr>
                <a:schemeClr val="dk1"/>
              </a:buClr>
              <a:buSzPts val="1100"/>
              <a:buNone/>
              <a:defRPr>
                <a:solidFill>
                  <a:schemeClr val="dk1"/>
                </a:solidFill>
              </a:defRPr>
            </a:lvl7pPr>
            <a:lvl8pPr lvl="7" rtl="0">
              <a:lnSpc>
                <a:spcPct val="100000"/>
              </a:lnSpc>
              <a:spcBef>
                <a:spcPts val="0"/>
              </a:spcBef>
              <a:spcAft>
                <a:spcPts val="0"/>
              </a:spcAft>
              <a:buClr>
                <a:schemeClr val="dk1"/>
              </a:buClr>
              <a:buSzPts val="1100"/>
              <a:buNone/>
              <a:defRPr>
                <a:solidFill>
                  <a:schemeClr val="dk1"/>
                </a:solidFill>
              </a:defRPr>
            </a:lvl8pPr>
            <a:lvl9pPr lvl="8" rtl="0">
              <a:lnSpc>
                <a:spcPct val="100000"/>
              </a:lnSpc>
              <a:spcBef>
                <a:spcPts val="0"/>
              </a:spcBef>
              <a:spcAft>
                <a:spcPts val="0"/>
              </a:spcAft>
              <a:buClr>
                <a:schemeClr val="dk1"/>
              </a:buClr>
              <a:buSzPts val="1100"/>
              <a:buNone/>
              <a:defRPr>
                <a:solidFill>
                  <a:schemeClr val="dk1"/>
                </a:solidFill>
              </a:defRPr>
            </a:lvl9pPr>
          </a:lstStyle>
          <a:p>
            <a:endParaRPr/>
          </a:p>
        </p:txBody>
      </p:sp>
      <p:pic>
        <p:nvPicPr>
          <p:cNvPr id="1054" name="Google Shape;1054;p95"/>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1055" name="Google Shape;1055;p95"/>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83153897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1056"/>
        <p:cNvGrpSpPr/>
        <p:nvPr/>
      </p:nvGrpSpPr>
      <p:grpSpPr>
        <a:xfrm>
          <a:off x="0" y="0"/>
          <a:ext cx="0" cy="0"/>
          <a:chOff x="0" y="0"/>
          <a:chExt cx="0" cy="0"/>
        </a:xfrm>
      </p:grpSpPr>
      <p:sp>
        <p:nvSpPr>
          <p:cNvPr id="1057" name="Google Shape;1057;p96"/>
          <p:cNvSpPr/>
          <p:nvPr/>
        </p:nvSpPr>
        <p:spPr>
          <a:xfrm>
            <a:off x="-5237" y="0"/>
            <a:ext cx="4928000" cy="6858000"/>
          </a:xfrm>
          <a:prstGeom prst="rect">
            <a:avLst/>
          </a:prstGeom>
          <a:solidFill>
            <a:srgbClr val="00334B"/>
          </a:solidFill>
          <a:ln w="12700" cap="flat" cmpd="sng">
            <a:solidFill>
              <a:srgbClr val="31538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1058" name="Google Shape;1058;p96"/>
          <p:cNvSpPr txBox="1">
            <a:spLocks noGrp="1"/>
          </p:cNvSpPr>
          <p:nvPr>
            <p:ph type="sldNum" idx="12"/>
          </p:nvPr>
        </p:nvSpPr>
        <p:spPr>
          <a:xfrm>
            <a:off x="10274300" y="6356352"/>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500"/>
              <a:buFont typeface="Arial"/>
              <a:buNone/>
              <a:defRPr sz="667" b="0" i="0" u="none" strike="noStrike" cap="none">
                <a:solidFill>
                  <a:srgbClr val="888888"/>
                </a:solidFill>
                <a:latin typeface="Poppins"/>
                <a:ea typeface="Poppins"/>
                <a:cs typeface="Poppins"/>
                <a:sym typeface="Poppins"/>
              </a:defRPr>
            </a:lvl1pPr>
            <a:lvl2pPr marL="0" marR="0" lvl="1" indent="0" algn="r" rtl="0">
              <a:lnSpc>
                <a:spcPct val="100000"/>
              </a:lnSpc>
              <a:spcBef>
                <a:spcPts val="0"/>
              </a:spcBef>
              <a:spcAft>
                <a:spcPts val="0"/>
              </a:spcAft>
              <a:buClr>
                <a:srgbClr val="000000"/>
              </a:buClr>
              <a:buSzPts val="500"/>
              <a:buFont typeface="Arial"/>
              <a:buNone/>
              <a:defRPr sz="667" b="0" i="0" u="none" strike="noStrike" cap="none">
                <a:solidFill>
                  <a:srgbClr val="888888"/>
                </a:solidFill>
                <a:latin typeface="Poppins"/>
                <a:ea typeface="Poppins"/>
                <a:cs typeface="Poppins"/>
                <a:sym typeface="Poppins"/>
              </a:defRPr>
            </a:lvl2pPr>
            <a:lvl3pPr marL="0" marR="0" lvl="2" indent="0" algn="r" rtl="0">
              <a:lnSpc>
                <a:spcPct val="100000"/>
              </a:lnSpc>
              <a:spcBef>
                <a:spcPts val="0"/>
              </a:spcBef>
              <a:spcAft>
                <a:spcPts val="0"/>
              </a:spcAft>
              <a:buClr>
                <a:srgbClr val="000000"/>
              </a:buClr>
              <a:buSzPts val="500"/>
              <a:buFont typeface="Arial"/>
              <a:buNone/>
              <a:defRPr sz="667" b="0" i="0" u="none" strike="noStrike" cap="none">
                <a:solidFill>
                  <a:srgbClr val="888888"/>
                </a:solidFill>
                <a:latin typeface="Poppins"/>
                <a:ea typeface="Poppins"/>
                <a:cs typeface="Poppins"/>
                <a:sym typeface="Poppins"/>
              </a:defRPr>
            </a:lvl3pPr>
            <a:lvl4pPr marL="0" marR="0" lvl="3" indent="0" algn="r" rtl="0">
              <a:lnSpc>
                <a:spcPct val="100000"/>
              </a:lnSpc>
              <a:spcBef>
                <a:spcPts val="0"/>
              </a:spcBef>
              <a:spcAft>
                <a:spcPts val="0"/>
              </a:spcAft>
              <a:buClr>
                <a:srgbClr val="000000"/>
              </a:buClr>
              <a:buSzPts val="500"/>
              <a:buFont typeface="Arial"/>
              <a:buNone/>
              <a:defRPr sz="667" b="0" i="0" u="none" strike="noStrike" cap="none">
                <a:solidFill>
                  <a:srgbClr val="888888"/>
                </a:solidFill>
                <a:latin typeface="Poppins"/>
                <a:ea typeface="Poppins"/>
                <a:cs typeface="Poppins"/>
                <a:sym typeface="Poppins"/>
              </a:defRPr>
            </a:lvl4pPr>
            <a:lvl5pPr marL="0" marR="0" lvl="4" indent="0" algn="r" rtl="0">
              <a:lnSpc>
                <a:spcPct val="100000"/>
              </a:lnSpc>
              <a:spcBef>
                <a:spcPts val="0"/>
              </a:spcBef>
              <a:spcAft>
                <a:spcPts val="0"/>
              </a:spcAft>
              <a:buClr>
                <a:srgbClr val="000000"/>
              </a:buClr>
              <a:buSzPts val="500"/>
              <a:buFont typeface="Arial"/>
              <a:buNone/>
              <a:defRPr sz="667" b="0" i="0" u="none" strike="noStrike" cap="none">
                <a:solidFill>
                  <a:srgbClr val="888888"/>
                </a:solidFill>
                <a:latin typeface="Poppins"/>
                <a:ea typeface="Poppins"/>
                <a:cs typeface="Poppins"/>
                <a:sym typeface="Poppins"/>
              </a:defRPr>
            </a:lvl5pPr>
            <a:lvl6pPr marL="0" marR="0" lvl="5" indent="0" algn="r" rtl="0">
              <a:lnSpc>
                <a:spcPct val="100000"/>
              </a:lnSpc>
              <a:spcBef>
                <a:spcPts val="0"/>
              </a:spcBef>
              <a:spcAft>
                <a:spcPts val="0"/>
              </a:spcAft>
              <a:buClr>
                <a:srgbClr val="000000"/>
              </a:buClr>
              <a:buSzPts val="500"/>
              <a:buFont typeface="Arial"/>
              <a:buNone/>
              <a:defRPr sz="667" b="0" i="0" u="none" strike="noStrike" cap="none">
                <a:solidFill>
                  <a:srgbClr val="888888"/>
                </a:solidFill>
                <a:latin typeface="Poppins"/>
                <a:ea typeface="Poppins"/>
                <a:cs typeface="Poppins"/>
                <a:sym typeface="Poppins"/>
              </a:defRPr>
            </a:lvl6pPr>
            <a:lvl7pPr marL="0" marR="0" lvl="6" indent="0" algn="r" rtl="0">
              <a:lnSpc>
                <a:spcPct val="100000"/>
              </a:lnSpc>
              <a:spcBef>
                <a:spcPts val="0"/>
              </a:spcBef>
              <a:spcAft>
                <a:spcPts val="0"/>
              </a:spcAft>
              <a:buClr>
                <a:srgbClr val="000000"/>
              </a:buClr>
              <a:buSzPts val="500"/>
              <a:buFont typeface="Arial"/>
              <a:buNone/>
              <a:defRPr sz="667" b="0" i="0" u="none" strike="noStrike" cap="none">
                <a:solidFill>
                  <a:srgbClr val="888888"/>
                </a:solidFill>
                <a:latin typeface="Poppins"/>
                <a:ea typeface="Poppins"/>
                <a:cs typeface="Poppins"/>
                <a:sym typeface="Poppins"/>
              </a:defRPr>
            </a:lvl7pPr>
            <a:lvl8pPr marL="0" marR="0" lvl="7" indent="0" algn="r" rtl="0">
              <a:lnSpc>
                <a:spcPct val="100000"/>
              </a:lnSpc>
              <a:spcBef>
                <a:spcPts val="0"/>
              </a:spcBef>
              <a:spcAft>
                <a:spcPts val="0"/>
              </a:spcAft>
              <a:buClr>
                <a:srgbClr val="000000"/>
              </a:buClr>
              <a:buSzPts val="500"/>
              <a:buFont typeface="Arial"/>
              <a:buNone/>
              <a:defRPr sz="667" b="0" i="0" u="none" strike="noStrike" cap="none">
                <a:solidFill>
                  <a:srgbClr val="888888"/>
                </a:solidFill>
                <a:latin typeface="Poppins"/>
                <a:ea typeface="Poppins"/>
                <a:cs typeface="Poppins"/>
                <a:sym typeface="Poppins"/>
              </a:defRPr>
            </a:lvl8pPr>
            <a:lvl9pPr marL="0" marR="0" lvl="8" indent="0" algn="r" rtl="0">
              <a:lnSpc>
                <a:spcPct val="100000"/>
              </a:lnSpc>
              <a:spcBef>
                <a:spcPts val="0"/>
              </a:spcBef>
              <a:spcAft>
                <a:spcPts val="0"/>
              </a:spcAft>
              <a:buClr>
                <a:srgbClr val="000000"/>
              </a:buClr>
              <a:buSzPts val="500"/>
              <a:buFont typeface="Arial"/>
              <a:buNone/>
              <a:defRPr sz="667" b="0" i="0" u="none" strike="noStrike" cap="none">
                <a:solidFill>
                  <a:srgbClr val="888888"/>
                </a:solidFill>
                <a:latin typeface="Poppins"/>
                <a:ea typeface="Poppins"/>
                <a:cs typeface="Poppins"/>
                <a:sym typeface="Poppins"/>
              </a:defRPr>
            </a:lvl9pPr>
          </a:lstStyle>
          <a:p>
            <a:r>
              <a:rPr lang="en-US"/>
              <a:t>NOVATA • CONFIDENTIAL • </a:t>
            </a:r>
            <a:fld id="{00000000-1234-1234-1234-123412341234}" type="slidenum">
              <a:rPr lang="en" smtClean="0"/>
              <a:pPr/>
              <a:t>‹#›</a:t>
            </a:fld>
            <a:endParaRPr/>
          </a:p>
        </p:txBody>
      </p:sp>
      <p:sp>
        <p:nvSpPr>
          <p:cNvPr id="1059" name="Google Shape;1059;p96"/>
          <p:cNvSpPr/>
          <p:nvPr/>
        </p:nvSpPr>
        <p:spPr>
          <a:xfrm>
            <a:off x="487839" y="1062675"/>
            <a:ext cx="1097600" cy="18400"/>
          </a:xfrm>
          <a:prstGeom prst="rect">
            <a:avLst/>
          </a:prstGeom>
          <a:gradFill>
            <a:gsLst>
              <a:gs pos="0">
                <a:srgbClr val="1A465C"/>
              </a:gs>
              <a:gs pos="74000">
                <a:srgbClr val="00F5F3"/>
              </a:gs>
              <a:gs pos="86000">
                <a:srgbClr val="00F5F3"/>
              </a:gs>
              <a:gs pos="100000">
                <a:srgbClr val="00F5F3"/>
              </a:gs>
            </a:gsLst>
            <a:lin ang="10800025" scaled="0"/>
          </a:gra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1060" name="Google Shape;1060;p96"/>
          <p:cNvSpPr/>
          <p:nvPr/>
        </p:nvSpPr>
        <p:spPr>
          <a:xfrm rot="10800000">
            <a:off x="5379393" y="2540200"/>
            <a:ext cx="2926400" cy="32800"/>
          </a:xfrm>
          <a:prstGeom prst="rect">
            <a:avLst/>
          </a:prstGeom>
          <a:gradFill>
            <a:gsLst>
              <a:gs pos="0">
                <a:srgbClr val="1A465C"/>
              </a:gs>
              <a:gs pos="74000">
                <a:srgbClr val="00F5F3"/>
              </a:gs>
              <a:gs pos="86000">
                <a:srgbClr val="00F5F3"/>
              </a:gs>
              <a:gs pos="100000">
                <a:srgbClr val="00F5F3"/>
              </a:gs>
            </a:gsLst>
            <a:lin ang="10800025" scaled="0"/>
          </a:gra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1061" name="Google Shape;1061;p96"/>
          <p:cNvSpPr/>
          <p:nvPr/>
        </p:nvSpPr>
        <p:spPr>
          <a:xfrm rot="10800000">
            <a:off x="8978901" y="2527500"/>
            <a:ext cx="2794000" cy="31200"/>
          </a:xfrm>
          <a:prstGeom prst="rect">
            <a:avLst/>
          </a:prstGeom>
          <a:gradFill>
            <a:gsLst>
              <a:gs pos="0">
                <a:srgbClr val="1A465C"/>
              </a:gs>
              <a:gs pos="74000">
                <a:srgbClr val="00F5F3"/>
              </a:gs>
              <a:gs pos="86000">
                <a:srgbClr val="00F5F3"/>
              </a:gs>
              <a:gs pos="100000">
                <a:srgbClr val="00F5F3"/>
              </a:gs>
            </a:gsLst>
            <a:lin ang="10800025" scaled="0"/>
          </a:gra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pic>
        <p:nvPicPr>
          <p:cNvPr id="1062" name="Google Shape;1062;p96" descr="Schematic, circle&#10;&#10;Description automatically generated"/>
          <p:cNvPicPr preferRelativeResize="0"/>
          <p:nvPr/>
        </p:nvPicPr>
        <p:blipFill rotWithShape="1">
          <a:blip r:embed="rId2">
            <a:alphaModFix/>
          </a:blip>
          <a:srcRect r="56529" b="40761"/>
          <a:stretch/>
        </p:blipFill>
        <p:spPr>
          <a:xfrm rot="5400000">
            <a:off x="516022" y="4098612"/>
            <a:ext cx="2243367" cy="3275413"/>
          </a:xfrm>
          <a:prstGeom prst="rect">
            <a:avLst/>
          </a:prstGeom>
          <a:noFill/>
          <a:ln>
            <a:noFill/>
          </a:ln>
        </p:spPr>
      </p:pic>
      <p:sp>
        <p:nvSpPr>
          <p:cNvPr id="1063" name="Google Shape;1063;p96"/>
          <p:cNvSpPr txBox="1">
            <a:spLocks noGrp="1"/>
          </p:cNvSpPr>
          <p:nvPr>
            <p:ph type="body" idx="1"/>
          </p:nvPr>
        </p:nvSpPr>
        <p:spPr>
          <a:xfrm>
            <a:off x="5257801" y="2617685"/>
            <a:ext cx="1997200" cy="3064000"/>
          </a:xfrm>
          <a:prstGeom prst="rect">
            <a:avLst/>
          </a:prstGeom>
          <a:noFill/>
          <a:ln>
            <a:noFill/>
          </a:ln>
        </p:spPr>
        <p:txBody>
          <a:bodyPr spcFirstLastPara="1" wrap="square" lIns="68575" tIns="34275" rIns="68575" bIns="34275" anchor="t" anchorCtr="0">
            <a:normAutofit/>
          </a:bodyPr>
          <a:lstStyle>
            <a:lvl1pPr marL="609585" lvl="0" indent="-372524" algn="l" rtl="0">
              <a:lnSpc>
                <a:spcPct val="100000"/>
              </a:lnSpc>
              <a:spcBef>
                <a:spcPts val="1067"/>
              </a:spcBef>
              <a:spcAft>
                <a:spcPts val="0"/>
              </a:spcAft>
              <a:buClr>
                <a:schemeClr val="dk1"/>
              </a:buClr>
              <a:buSzPts val="800"/>
              <a:buFont typeface="Poppins"/>
              <a:buChar char="•"/>
              <a:defRPr sz="1067">
                <a:latin typeface="Poppins"/>
                <a:ea typeface="Poppins"/>
                <a:cs typeface="Poppins"/>
                <a:sym typeface="Poppins"/>
              </a:defRPr>
            </a:lvl1pPr>
            <a:lvl2pPr marL="1219170" lvl="1" indent="-355591" algn="l" rtl="0">
              <a:lnSpc>
                <a:spcPct val="125000"/>
              </a:lnSpc>
              <a:spcBef>
                <a:spcPts val="533"/>
              </a:spcBef>
              <a:spcAft>
                <a:spcPts val="0"/>
              </a:spcAft>
              <a:buClr>
                <a:schemeClr val="dk1"/>
              </a:buClr>
              <a:buSzPts val="600"/>
              <a:buFont typeface="Poppins"/>
              <a:buChar char="•"/>
              <a:defRPr sz="800">
                <a:latin typeface="Poppins"/>
                <a:ea typeface="Poppins"/>
                <a:cs typeface="Poppins"/>
                <a:sym typeface="Poppins"/>
              </a:defRPr>
            </a:lvl2pPr>
            <a:lvl3pPr marL="1828754" lvl="2" indent="-355591" algn="l" rtl="0">
              <a:lnSpc>
                <a:spcPct val="125000"/>
              </a:lnSpc>
              <a:spcBef>
                <a:spcPts val="533"/>
              </a:spcBef>
              <a:spcAft>
                <a:spcPts val="0"/>
              </a:spcAft>
              <a:buClr>
                <a:schemeClr val="dk1"/>
              </a:buClr>
              <a:buSzPts val="600"/>
              <a:buFont typeface="Poppins"/>
              <a:buChar char="•"/>
              <a:defRPr sz="800">
                <a:latin typeface="Poppins"/>
                <a:ea typeface="Poppins"/>
                <a:cs typeface="Poppins"/>
                <a:sym typeface="Poppins"/>
              </a:defRPr>
            </a:lvl3pPr>
            <a:lvl4pPr marL="2438339" lvl="3" indent="-355591" algn="l" rtl="0">
              <a:lnSpc>
                <a:spcPct val="125000"/>
              </a:lnSpc>
              <a:spcBef>
                <a:spcPts val="533"/>
              </a:spcBef>
              <a:spcAft>
                <a:spcPts val="0"/>
              </a:spcAft>
              <a:buClr>
                <a:schemeClr val="dk1"/>
              </a:buClr>
              <a:buSzPts val="600"/>
              <a:buFont typeface="Poppins"/>
              <a:buChar char="•"/>
              <a:defRPr sz="800">
                <a:latin typeface="Poppins"/>
                <a:ea typeface="Poppins"/>
                <a:cs typeface="Poppins"/>
                <a:sym typeface="Poppins"/>
              </a:defRPr>
            </a:lvl4pPr>
            <a:lvl5pPr marL="3047924" lvl="4" indent="-355591" algn="l" rtl="0">
              <a:lnSpc>
                <a:spcPct val="125000"/>
              </a:lnSpc>
              <a:spcBef>
                <a:spcPts val="533"/>
              </a:spcBef>
              <a:spcAft>
                <a:spcPts val="0"/>
              </a:spcAft>
              <a:buClr>
                <a:schemeClr val="dk1"/>
              </a:buClr>
              <a:buSzPts val="600"/>
              <a:buFont typeface="Poppins"/>
              <a:buChar char="•"/>
              <a:defRPr sz="800">
                <a:latin typeface="Poppins"/>
                <a:ea typeface="Poppins"/>
                <a:cs typeface="Poppins"/>
                <a:sym typeface="Poppins"/>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064" name="Google Shape;1064;p96"/>
          <p:cNvSpPr txBox="1">
            <a:spLocks noGrp="1"/>
          </p:cNvSpPr>
          <p:nvPr>
            <p:ph type="body" idx="2"/>
          </p:nvPr>
        </p:nvSpPr>
        <p:spPr>
          <a:xfrm>
            <a:off x="5280551" y="1749853"/>
            <a:ext cx="1686800" cy="222800"/>
          </a:xfrm>
          <a:prstGeom prst="rect">
            <a:avLst/>
          </a:prstGeom>
          <a:noFill/>
          <a:ln>
            <a:noFill/>
          </a:ln>
        </p:spPr>
        <p:txBody>
          <a:bodyPr spcFirstLastPara="1" wrap="square" lIns="68575" tIns="34275" rIns="68575" bIns="34275" anchor="t" anchorCtr="0">
            <a:noAutofit/>
          </a:bodyPr>
          <a:lstStyle>
            <a:lvl1pPr marL="609585" lvl="0" indent="-304792" algn="l" rtl="0">
              <a:lnSpc>
                <a:spcPct val="90000"/>
              </a:lnSpc>
              <a:spcBef>
                <a:spcPts val="1067"/>
              </a:spcBef>
              <a:spcAft>
                <a:spcPts val="0"/>
              </a:spcAft>
              <a:buClr>
                <a:schemeClr val="dk1"/>
              </a:buClr>
              <a:buSzPts val="1200"/>
              <a:buNone/>
              <a:defRPr sz="1600">
                <a:latin typeface="Poppins"/>
                <a:ea typeface="Poppins"/>
                <a:cs typeface="Poppins"/>
                <a:sym typeface="Poppins"/>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065" name="Google Shape;1065;p96"/>
          <p:cNvSpPr txBox="1">
            <a:spLocks noGrp="1"/>
          </p:cNvSpPr>
          <p:nvPr>
            <p:ph type="body" idx="3"/>
          </p:nvPr>
        </p:nvSpPr>
        <p:spPr>
          <a:xfrm>
            <a:off x="8813801" y="2617685"/>
            <a:ext cx="1997200" cy="3064000"/>
          </a:xfrm>
          <a:prstGeom prst="rect">
            <a:avLst/>
          </a:prstGeom>
          <a:noFill/>
          <a:ln>
            <a:noFill/>
          </a:ln>
        </p:spPr>
        <p:txBody>
          <a:bodyPr spcFirstLastPara="1" wrap="square" lIns="68575" tIns="34275" rIns="68575" bIns="34275" anchor="t" anchorCtr="0">
            <a:normAutofit/>
          </a:bodyPr>
          <a:lstStyle>
            <a:lvl1pPr marL="609585" lvl="0" indent="-372524" algn="l" rtl="0">
              <a:lnSpc>
                <a:spcPct val="100000"/>
              </a:lnSpc>
              <a:spcBef>
                <a:spcPts val="1067"/>
              </a:spcBef>
              <a:spcAft>
                <a:spcPts val="0"/>
              </a:spcAft>
              <a:buClr>
                <a:schemeClr val="dk1"/>
              </a:buClr>
              <a:buSzPts val="800"/>
              <a:buFont typeface="Poppins"/>
              <a:buChar char="•"/>
              <a:defRPr sz="1067">
                <a:latin typeface="Poppins"/>
                <a:ea typeface="Poppins"/>
                <a:cs typeface="Poppins"/>
                <a:sym typeface="Poppins"/>
              </a:defRPr>
            </a:lvl1pPr>
            <a:lvl2pPr marL="1219170" lvl="1" indent="-355591" algn="l" rtl="0">
              <a:lnSpc>
                <a:spcPct val="125000"/>
              </a:lnSpc>
              <a:spcBef>
                <a:spcPts val="533"/>
              </a:spcBef>
              <a:spcAft>
                <a:spcPts val="0"/>
              </a:spcAft>
              <a:buClr>
                <a:schemeClr val="dk1"/>
              </a:buClr>
              <a:buSzPts val="600"/>
              <a:buFont typeface="Poppins"/>
              <a:buChar char="•"/>
              <a:defRPr sz="800">
                <a:latin typeface="Poppins"/>
                <a:ea typeface="Poppins"/>
                <a:cs typeface="Poppins"/>
                <a:sym typeface="Poppins"/>
              </a:defRPr>
            </a:lvl2pPr>
            <a:lvl3pPr marL="1828754" lvl="2" indent="-355591" algn="l" rtl="0">
              <a:lnSpc>
                <a:spcPct val="125000"/>
              </a:lnSpc>
              <a:spcBef>
                <a:spcPts val="533"/>
              </a:spcBef>
              <a:spcAft>
                <a:spcPts val="0"/>
              </a:spcAft>
              <a:buClr>
                <a:schemeClr val="dk1"/>
              </a:buClr>
              <a:buSzPts val="600"/>
              <a:buFont typeface="Poppins"/>
              <a:buChar char="•"/>
              <a:defRPr sz="800">
                <a:latin typeface="Poppins"/>
                <a:ea typeface="Poppins"/>
                <a:cs typeface="Poppins"/>
                <a:sym typeface="Poppins"/>
              </a:defRPr>
            </a:lvl3pPr>
            <a:lvl4pPr marL="2438339" lvl="3" indent="-355591" algn="l" rtl="0">
              <a:lnSpc>
                <a:spcPct val="125000"/>
              </a:lnSpc>
              <a:spcBef>
                <a:spcPts val="533"/>
              </a:spcBef>
              <a:spcAft>
                <a:spcPts val="0"/>
              </a:spcAft>
              <a:buClr>
                <a:schemeClr val="dk1"/>
              </a:buClr>
              <a:buSzPts val="600"/>
              <a:buFont typeface="Poppins"/>
              <a:buChar char="•"/>
              <a:defRPr sz="800">
                <a:latin typeface="Poppins"/>
                <a:ea typeface="Poppins"/>
                <a:cs typeface="Poppins"/>
                <a:sym typeface="Poppins"/>
              </a:defRPr>
            </a:lvl4pPr>
            <a:lvl5pPr marL="3047924" lvl="4" indent="-355591" algn="l" rtl="0">
              <a:lnSpc>
                <a:spcPct val="125000"/>
              </a:lnSpc>
              <a:spcBef>
                <a:spcPts val="533"/>
              </a:spcBef>
              <a:spcAft>
                <a:spcPts val="0"/>
              </a:spcAft>
              <a:buClr>
                <a:schemeClr val="dk1"/>
              </a:buClr>
              <a:buSzPts val="600"/>
              <a:buFont typeface="Poppins"/>
              <a:buChar char="•"/>
              <a:defRPr sz="800">
                <a:latin typeface="Poppins"/>
                <a:ea typeface="Poppins"/>
                <a:cs typeface="Poppins"/>
                <a:sym typeface="Poppins"/>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066" name="Google Shape;1066;p96"/>
          <p:cNvSpPr txBox="1">
            <a:spLocks noGrp="1"/>
          </p:cNvSpPr>
          <p:nvPr>
            <p:ph type="body" idx="4"/>
          </p:nvPr>
        </p:nvSpPr>
        <p:spPr>
          <a:xfrm>
            <a:off x="8836551" y="1749853"/>
            <a:ext cx="1686800" cy="222800"/>
          </a:xfrm>
          <a:prstGeom prst="rect">
            <a:avLst/>
          </a:prstGeom>
          <a:noFill/>
          <a:ln>
            <a:noFill/>
          </a:ln>
        </p:spPr>
        <p:txBody>
          <a:bodyPr spcFirstLastPara="1" wrap="square" lIns="68575" tIns="34275" rIns="68575" bIns="34275" anchor="t" anchorCtr="0">
            <a:noAutofit/>
          </a:bodyPr>
          <a:lstStyle>
            <a:lvl1pPr marL="609585" lvl="0" indent="-304792" algn="l" rtl="0">
              <a:lnSpc>
                <a:spcPct val="90000"/>
              </a:lnSpc>
              <a:spcBef>
                <a:spcPts val="1067"/>
              </a:spcBef>
              <a:spcAft>
                <a:spcPts val="0"/>
              </a:spcAft>
              <a:buClr>
                <a:schemeClr val="dk1"/>
              </a:buClr>
              <a:buSzPts val="1200"/>
              <a:buNone/>
              <a:defRPr sz="1600">
                <a:latin typeface="Poppins"/>
                <a:ea typeface="Poppins"/>
                <a:cs typeface="Poppins"/>
                <a:sym typeface="Poppins"/>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067" name="Google Shape;1067;p96"/>
          <p:cNvSpPr txBox="1">
            <a:spLocks noGrp="1"/>
          </p:cNvSpPr>
          <p:nvPr>
            <p:ph type="title"/>
          </p:nvPr>
        </p:nvSpPr>
        <p:spPr>
          <a:xfrm>
            <a:off x="398584" y="1157163"/>
            <a:ext cx="3686400" cy="7100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0"/>
              </a:spcBef>
              <a:spcAft>
                <a:spcPts val="0"/>
              </a:spcAft>
              <a:buClr>
                <a:schemeClr val="lt1"/>
              </a:buClr>
              <a:buSzPts val="2300"/>
              <a:buFont typeface="Poppins"/>
              <a:buNone/>
              <a:defRPr sz="3067">
                <a:solidFill>
                  <a:schemeClr val="lt1"/>
                </a:solidFill>
                <a:latin typeface="Poppins"/>
                <a:ea typeface="Poppins"/>
                <a:cs typeface="Poppins"/>
                <a:sym typeface="Poppin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3083977986"/>
      </p:ext>
    </p:extLst>
  </p:cSld>
  <p:clrMapOvr>
    <a:masterClrMapping/>
  </p:clrMapOvr>
  <p:extLst>
    <p:ext uri="{DCECCB84-F9BA-43D5-87BE-67443E8EF086}">
      <p15:sldGuideLst xmlns:p15="http://schemas.microsoft.com/office/powerpoint/2012/main">
        <p15:guide id="1" pos="5526">
          <p15:clr>
            <a:srgbClr val="FBAE40"/>
          </p15:clr>
        </p15:guide>
        <p15:guide id="2" pos="234">
          <p15:clr>
            <a:srgbClr val="FBAE40"/>
          </p15:clr>
        </p15:guide>
        <p15:guide id="3" pos="180">
          <p15:clr>
            <a:srgbClr val="FBAE40"/>
          </p15:clr>
        </p15:guide>
        <p15:guide id="4" pos="2484">
          <p15:clr>
            <a:srgbClr val="FBAE4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matchingName="Blank 1 1 1">
  <p:cSld name="Blank 1 1 1">
    <p:spTree>
      <p:nvGrpSpPr>
        <p:cNvPr id="1" name="Shape 1068"/>
        <p:cNvGrpSpPr/>
        <p:nvPr/>
      </p:nvGrpSpPr>
      <p:grpSpPr>
        <a:xfrm>
          <a:off x="0" y="0"/>
          <a:ext cx="0" cy="0"/>
          <a:chOff x="0" y="0"/>
          <a:chExt cx="0" cy="0"/>
        </a:xfrm>
      </p:grpSpPr>
      <p:sp>
        <p:nvSpPr>
          <p:cNvPr id="1069" name="Google Shape;1069;p97"/>
          <p:cNvSpPr/>
          <p:nvPr/>
        </p:nvSpPr>
        <p:spPr>
          <a:xfrm>
            <a:off x="4072000" y="0"/>
            <a:ext cx="8120000" cy="6858000"/>
          </a:xfrm>
          <a:prstGeom prst="rect">
            <a:avLst/>
          </a:prstGeom>
          <a:solidFill>
            <a:srgbClr val="F3F7F7"/>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pic>
        <p:nvPicPr>
          <p:cNvPr id="1070" name="Google Shape;1070;p97"/>
          <p:cNvPicPr preferRelativeResize="0"/>
          <p:nvPr/>
        </p:nvPicPr>
        <p:blipFill>
          <a:blip r:embed="rId2">
            <a:alphaModFix/>
          </a:blip>
          <a:stretch>
            <a:fillRect/>
          </a:stretch>
        </p:blipFill>
        <p:spPr>
          <a:xfrm>
            <a:off x="481209" y="6507861"/>
            <a:ext cx="624175" cy="148947"/>
          </a:xfrm>
          <a:prstGeom prst="rect">
            <a:avLst/>
          </a:prstGeom>
          <a:noFill/>
          <a:ln>
            <a:noFill/>
          </a:ln>
        </p:spPr>
      </p:pic>
    </p:spTree>
    <p:extLst>
      <p:ext uri="{BB962C8B-B14F-4D97-AF65-F5344CB8AC3E}">
        <p14:creationId xmlns:p14="http://schemas.microsoft.com/office/powerpoint/2010/main" val="226118527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matchingName="17_2 Column Side Panel | 2 Line Title 1">
  <p:cSld name="17_2 Column Side Panel | 2 Line Title 1">
    <p:spTree>
      <p:nvGrpSpPr>
        <p:cNvPr id="1" name="Shape 1071"/>
        <p:cNvGrpSpPr/>
        <p:nvPr/>
      </p:nvGrpSpPr>
      <p:grpSpPr>
        <a:xfrm>
          <a:off x="0" y="0"/>
          <a:ext cx="0" cy="0"/>
          <a:chOff x="0" y="0"/>
          <a:chExt cx="0" cy="0"/>
        </a:xfrm>
      </p:grpSpPr>
      <p:sp>
        <p:nvSpPr>
          <p:cNvPr id="1072" name="Google Shape;1072;p98"/>
          <p:cNvSpPr/>
          <p:nvPr/>
        </p:nvSpPr>
        <p:spPr>
          <a:xfrm>
            <a:off x="0" y="0"/>
            <a:ext cx="3917600" cy="6858000"/>
          </a:xfrm>
          <a:prstGeom prst="rect">
            <a:avLst/>
          </a:prstGeom>
          <a:solidFill>
            <a:srgbClr val="E3ECEC"/>
          </a:solidFill>
          <a:ln>
            <a:noFill/>
          </a:ln>
        </p:spPr>
        <p:txBody>
          <a:bodyPr spcFirstLastPara="1" wrap="square" lIns="91433" tIns="91433" rIns="91433" bIns="91433" anchor="ctr" anchorCtr="0">
            <a:noAutofit/>
          </a:bodyPr>
          <a:lstStyle/>
          <a:p>
            <a:pPr marL="0" lvl="0" indent="0" algn="l" rtl="0">
              <a:spcBef>
                <a:spcPts val="0"/>
              </a:spcBef>
              <a:spcAft>
                <a:spcPts val="0"/>
              </a:spcAft>
              <a:buNone/>
            </a:pPr>
            <a:endParaRPr sz="1867"/>
          </a:p>
        </p:txBody>
      </p:sp>
      <p:sp>
        <p:nvSpPr>
          <p:cNvPr id="1073" name="Google Shape;1073;p98"/>
          <p:cNvSpPr txBox="1">
            <a:spLocks noGrp="1"/>
          </p:cNvSpPr>
          <p:nvPr>
            <p:ph type="subTitle" idx="1"/>
          </p:nvPr>
        </p:nvSpPr>
        <p:spPr>
          <a:xfrm>
            <a:off x="457200" y="2142115"/>
            <a:ext cx="2825200" cy="3648400"/>
          </a:xfrm>
          <a:prstGeom prst="rect">
            <a:avLst/>
          </a:prstGeom>
        </p:spPr>
        <p:txBody>
          <a:bodyPr spcFirstLastPara="1" wrap="square" lIns="0" tIns="0" rIns="68575" bIns="68575" anchor="t" anchorCtr="0">
            <a:normAutofit/>
          </a:bodyPr>
          <a:lstStyle>
            <a:lvl1pPr lvl="0" rtl="0">
              <a:lnSpc>
                <a:spcPct val="120000"/>
              </a:lnSpc>
              <a:spcBef>
                <a:spcPts val="0"/>
              </a:spcBef>
              <a:spcAft>
                <a:spcPts val="0"/>
              </a:spcAft>
              <a:buClr>
                <a:srgbClr val="00344D"/>
              </a:buClr>
              <a:buSzPts val="900"/>
              <a:buNone/>
              <a:defRPr sz="1200">
                <a:solidFill>
                  <a:srgbClr val="00344D"/>
                </a:solidFill>
              </a:defRPr>
            </a:lvl1pPr>
            <a:lvl2pPr lvl="1" rtl="0">
              <a:lnSpc>
                <a:spcPct val="120000"/>
              </a:lnSpc>
              <a:spcBef>
                <a:spcPts val="0"/>
              </a:spcBef>
              <a:spcAft>
                <a:spcPts val="0"/>
              </a:spcAft>
              <a:buSzPts val="1100"/>
              <a:buNone/>
              <a:defRPr/>
            </a:lvl2pPr>
            <a:lvl3pPr lvl="2" rtl="0">
              <a:lnSpc>
                <a:spcPct val="120000"/>
              </a:lnSpc>
              <a:spcBef>
                <a:spcPts val="0"/>
              </a:spcBef>
              <a:spcAft>
                <a:spcPts val="0"/>
              </a:spcAft>
              <a:buSzPts val="1500"/>
              <a:buNone/>
              <a:defRPr/>
            </a:lvl3pPr>
            <a:lvl4pPr lvl="3" rtl="0">
              <a:lnSpc>
                <a:spcPct val="120000"/>
              </a:lnSpc>
              <a:spcBef>
                <a:spcPts val="0"/>
              </a:spcBef>
              <a:spcAft>
                <a:spcPts val="0"/>
              </a:spcAft>
              <a:buSzPts val="1400"/>
              <a:buNone/>
              <a:defRPr/>
            </a:lvl4pPr>
            <a:lvl5pPr lvl="4" rtl="0">
              <a:lnSpc>
                <a:spcPct val="120000"/>
              </a:lnSpc>
              <a:spcBef>
                <a:spcPts val="0"/>
              </a:spcBef>
              <a:spcAft>
                <a:spcPts val="0"/>
              </a:spcAft>
              <a:buSzPts val="1400"/>
              <a:buNone/>
              <a:defRPr/>
            </a:lvl5pPr>
            <a:lvl6pPr lvl="5" rtl="0">
              <a:lnSpc>
                <a:spcPct val="120000"/>
              </a:lnSpc>
              <a:spcBef>
                <a:spcPts val="0"/>
              </a:spcBef>
              <a:spcAft>
                <a:spcPts val="0"/>
              </a:spcAft>
              <a:buSzPts val="1400"/>
              <a:buNone/>
              <a:defRPr/>
            </a:lvl6pPr>
            <a:lvl7pPr lvl="6" rtl="0">
              <a:lnSpc>
                <a:spcPct val="120000"/>
              </a:lnSpc>
              <a:spcBef>
                <a:spcPts val="0"/>
              </a:spcBef>
              <a:spcAft>
                <a:spcPts val="0"/>
              </a:spcAft>
              <a:buSzPts val="1400"/>
              <a:buNone/>
              <a:defRPr/>
            </a:lvl7pPr>
            <a:lvl8pPr lvl="7" rtl="0">
              <a:lnSpc>
                <a:spcPct val="120000"/>
              </a:lnSpc>
              <a:spcBef>
                <a:spcPts val="0"/>
              </a:spcBef>
              <a:spcAft>
                <a:spcPts val="0"/>
              </a:spcAft>
              <a:buSzPts val="1400"/>
              <a:buNone/>
              <a:defRPr/>
            </a:lvl8pPr>
            <a:lvl9pPr lvl="8" rtl="0">
              <a:lnSpc>
                <a:spcPct val="120000"/>
              </a:lnSpc>
              <a:spcBef>
                <a:spcPts val="0"/>
              </a:spcBef>
              <a:spcAft>
                <a:spcPts val="0"/>
              </a:spcAft>
              <a:buSzPts val="1400"/>
              <a:buNone/>
              <a:defRPr/>
            </a:lvl9pPr>
          </a:lstStyle>
          <a:p>
            <a:endParaRPr/>
          </a:p>
        </p:txBody>
      </p:sp>
      <p:sp>
        <p:nvSpPr>
          <p:cNvPr id="1074" name="Google Shape;1074;p98"/>
          <p:cNvSpPr txBox="1">
            <a:spLocks noGrp="1"/>
          </p:cNvSpPr>
          <p:nvPr>
            <p:ph type="subTitle" idx="2"/>
          </p:nvPr>
        </p:nvSpPr>
        <p:spPr>
          <a:xfrm>
            <a:off x="457200" y="713925"/>
            <a:ext cx="2825200" cy="427351"/>
          </a:xfrm>
          <a:prstGeom prst="rect">
            <a:avLst/>
          </a:prstGeom>
        </p:spPr>
        <p:txBody>
          <a:bodyPr spcFirstLastPara="1" wrap="square" lIns="0" tIns="68575" rIns="0" bIns="68575" anchor="t" anchorCtr="0">
            <a:spAutoFit/>
          </a:bodyPr>
          <a:lstStyle>
            <a:lvl1pPr lvl="0" rtl="0">
              <a:spcBef>
                <a:spcPts val="1067"/>
              </a:spcBef>
              <a:spcAft>
                <a:spcPts val="0"/>
              </a:spcAft>
              <a:buClr>
                <a:srgbClr val="00344D"/>
              </a:buClr>
              <a:buSzPts val="800"/>
              <a:buFont typeface="Poppins SemiBold"/>
              <a:buNone/>
              <a:defRPr sz="1067">
                <a:solidFill>
                  <a:srgbClr val="00344D"/>
                </a:solidFill>
                <a:highlight>
                  <a:srgbClr val="D8F225"/>
                </a:highlight>
                <a:latin typeface="Poppins SemiBold"/>
                <a:ea typeface="Poppins SemiBold"/>
                <a:cs typeface="Poppins SemiBold"/>
                <a:sym typeface="Poppins SemiBold"/>
              </a:defRPr>
            </a:lvl1pPr>
            <a:lvl2pPr lvl="1" rtl="0">
              <a:spcBef>
                <a:spcPts val="533"/>
              </a:spcBef>
              <a:spcAft>
                <a:spcPts val="0"/>
              </a:spcAft>
              <a:buClr>
                <a:srgbClr val="00344D"/>
              </a:buClr>
              <a:buSzPts val="800"/>
              <a:buNone/>
              <a:defRPr sz="1067">
                <a:solidFill>
                  <a:srgbClr val="00344D"/>
                </a:solidFill>
              </a:defRPr>
            </a:lvl2pPr>
            <a:lvl3pPr lvl="2" rtl="0">
              <a:spcBef>
                <a:spcPts val="533"/>
              </a:spcBef>
              <a:spcAft>
                <a:spcPts val="0"/>
              </a:spcAft>
              <a:buClr>
                <a:srgbClr val="00344D"/>
              </a:buClr>
              <a:buSzPts val="800"/>
              <a:buNone/>
              <a:defRPr sz="1067">
                <a:solidFill>
                  <a:srgbClr val="00344D"/>
                </a:solidFill>
              </a:defRPr>
            </a:lvl3pPr>
            <a:lvl4pPr lvl="3" rtl="0">
              <a:spcBef>
                <a:spcPts val="533"/>
              </a:spcBef>
              <a:spcAft>
                <a:spcPts val="0"/>
              </a:spcAft>
              <a:buClr>
                <a:srgbClr val="00344D"/>
              </a:buClr>
              <a:buSzPts val="800"/>
              <a:buNone/>
              <a:defRPr sz="1067">
                <a:solidFill>
                  <a:srgbClr val="00344D"/>
                </a:solidFill>
              </a:defRPr>
            </a:lvl4pPr>
            <a:lvl5pPr lvl="4" rtl="0">
              <a:spcBef>
                <a:spcPts val="533"/>
              </a:spcBef>
              <a:spcAft>
                <a:spcPts val="0"/>
              </a:spcAft>
              <a:buClr>
                <a:srgbClr val="00344D"/>
              </a:buClr>
              <a:buSzPts val="800"/>
              <a:buNone/>
              <a:defRPr sz="1067">
                <a:solidFill>
                  <a:srgbClr val="00344D"/>
                </a:solidFill>
              </a:defRPr>
            </a:lvl5pPr>
            <a:lvl6pPr lvl="5" rtl="0">
              <a:spcBef>
                <a:spcPts val="533"/>
              </a:spcBef>
              <a:spcAft>
                <a:spcPts val="0"/>
              </a:spcAft>
              <a:buClr>
                <a:srgbClr val="00344D"/>
              </a:buClr>
              <a:buSzPts val="800"/>
              <a:buNone/>
              <a:defRPr sz="1067">
                <a:solidFill>
                  <a:srgbClr val="00344D"/>
                </a:solidFill>
              </a:defRPr>
            </a:lvl6pPr>
            <a:lvl7pPr lvl="6" rtl="0">
              <a:spcBef>
                <a:spcPts val="533"/>
              </a:spcBef>
              <a:spcAft>
                <a:spcPts val="0"/>
              </a:spcAft>
              <a:buClr>
                <a:srgbClr val="00344D"/>
              </a:buClr>
              <a:buSzPts val="800"/>
              <a:buNone/>
              <a:defRPr sz="1067">
                <a:solidFill>
                  <a:srgbClr val="00344D"/>
                </a:solidFill>
              </a:defRPr>
            </a:lvl7pPr>
            <a:lvl8pPr lvl="7" rtl="0">
              <a:spcBef>
                <a:spcPts val="533"/>
              </a:spcBef>
              <a:spcAft>
                <a:spcPts val="0"/>
              </a:spcAft>
              <a:buClr>
                <a:srgbClr val="00344D"/>
              </a:buClr>
              <a:buSzPts val="800"/>
              <a:buNone/>
              <a:defRPr sz="1067">
                <a:solidFill>
                  <a:srgbClr val="00344D"/>
                </a:solidFill>
              </a:defRPr>
            </a:lvl8pPr>
            <a:lvl9pPr lvl="8" rtl="0">
              <a:spcBef>
                <a:spcPts val="533"/>
              </a:spcBef>
              <a:spcAft>
                <a:spcPts val="0"/>
              </a:spcAft>
              <a:buClr>
                <a:srgbClr val="00344D"/>
              </a:buClr>
              <a:buSzPts val="800"/>
              <a:buNone/>
              <a:defRPr sz="1067">
                <a:solidFill>
                  <a:srgbClr val="00344D"/>
                </a:solidFill>
              </a:defRPr>
            </a:lvl9pPr>
          </a:lstStyle>
          <a:p>
            <a:endParaRPr/>
          </a:p>
        </p:txBody>
      </p:sp>
      <p:sp>
        <p:nvSpPr>
          <p:cNvPr id="1075" name="Google Shape;1075;p98"/>
          <p:cNvSpPr txBox="1">
            <a:spLocks noGrp="1"/>
          </p:cNvSpPr>
          <p:nvPr>
            <p:ph type="title"/>
          </p:nvPr>
        </p:nvSpPr>
        <p:spPr>
          <a:xfrm>
            <a:off x="457200" y="1048151"/>
            <a:ext cx="2825200" cy="82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1800"/>
              <a:buNone/>
              <a:defRPr sz="24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sp>
        <p:nvSpPr>
          <p:cNvPr id="1076" name="Google Shape;1076;p98"/>
          <p:cNvSpPr txBox="1">
            <a:spLocks noGrp="1"/>
          </p:cNvSpPr>
          <p:nvPr>
            <p:ph type="subTitle" idx="3"/>
          </p:nvPr>
        </p:nvSpPr>
        <p:spPr>
          <a:xfrm>
            <a:off x="4380349" y="2194815"/>
            <a:ext cx="34608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1077" name="Google Shape;1077;p98"/>
          <p:cNvSpPr txBox="1">
            <a:spLocks noGrp="1"/>
          </p:cNvSpPr>
          <p:nvPr>
            <p:ph type="subTitle" idx="4"/>
          </p:nvPr>
        </p:nvSpPr>
        <p:spPr>
          <a:xfrm>
            <a:off x="4380349" y="2518305"/>
            <a:ext cx="34608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sp>
        <p:nvSpPr>
          <p:cNvPr id="1078" name="Google Shape;1078;p98"/>
          <p:cNvSpPr txBox="1">
            <a:spLocks noGrp="1"/>
          </p:cNvSpPr>
          <p:nvPr>
            <p:ph type="subTitle" idx="5"/>
          </p:nvPr>
        </p:nvSpPr>
        <p:spPr>
          <a:xfrm>
            <a:off x="8303799" y="2194815"/>
            <a:ext cx="34608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900"/>
              <a:buFont typeface="Poppins Medium"/>
              <a:buNone/>
              <a:defRPr sz="1200">
                <a:solidFill>
                  <a:srgbClr val="00344D"/>
                </a:solidFill>
                <a:latin typeface="Poppins Medium"/>
                <a:ea typeface="Poppins Medium"/>
                <a:cs typeface="Poppins Medium"/>
                <a:sym typeface="Poppins Medium"/>
              </a:defRPr>
            </a:lvl9pPr>
          </a:lstStyle>
          <a:p>
            <a:endParaRPr/>
          </a:p>
        </p:txBody>
      </p:sp>
      <p:sp>
        <p:nvSpPr>
          <p:cNvPr id="1079" name="Google Shape;1079;p98"/>
          <p:cNvSpPr txBox="1">
            <a:spLocks noGrp="1"/>
          </p:cNvSpPr>
          <p:nvPr>
            <p:ph type="subTitle" idx="6"/>
          </p:nvPr>
        </p:nvSpPr>
        <p:spPr>
          <a:xfrm>
            <a:off x="8303799" y="2518305"/>
            <a:ext cx="3460800" cy="221599"/>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900"/>
              <a:buFont typeface="Poppins"/>
              <a:buNone/>
              <a:defRPr sz="1200">
                <a:solidFill>
                  <a:srgbClr val="00344D"/>
                </a:solidFill>
              </a:defRPr>
            </a:lvl1pPr>
            <a:lvl2pPr lvl="1" rtl="0">
              <a:lnSpc>
                <a:spcPct val="120000"/>
              </a:lnSpc>
              <a:spcBef>
                <a:spcPts val="0"/>
              </a:spcBef>
              <a:spcAft>
                <a:spcPts val="0"/>
              </a:spcAft>
              <a:buClr>
                <a:srgbClr val="00344D"/>
              </a:buClr>
              <a:buSzPts val="900"/>
              <a:buFont typeface="Poppins"/>
              <a:buNone/>
              <a:defRPr sz="1200">
                <a:solidFill>
                  <a:srgbClr val="00344D"/>
                </a:solidFill>
              </a:defRPr>
            </a:lvl2pPr>
            <a:lvl3pPr lvl="2"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900"/>
              <a:buFont typeface="Poppins"/>
              <a:buNone/>
              <a:defRPr sz="1200">
                <a:solidFill>
                  <a:srgbClr val="00344D"/>
                </a:solidFill>
                <a:latin typeface="Poppins"/>
                <a:ea typeface="Poppins"/>
                <a:cs typeface="Poppins"/>
                <a:sym typeface="Poppins"/>
              </a:defRPr>
            </a:lvl9pPr>
          </a:lstStyle>
          <a:p>
            <a:endParaRPr/>
          </a:p>
        </p:txBody>
      </p:sp>
      <p:pic>
        <p:nvPicPr>
          <p:cNvPr id="1080" name="Google Shape;1080;p98"/>
          <p:cNvPicPr preferRelativeResize="0"/>
          <p:nvPr/>
        </p:nvPicPr>
        <p:blipFill>
          <a:blip r:embed="rId2">
            <a:alphaModFix/>
          </a:blip>
          <a:stretch>
            <a:fillRect/>
          </a:stretch>
        </p:blipFill>
        <p:spPr>
          <a:xfrm>
            <a:off x="481209" y="6507861"/>
            <a:ext cx="624175" cy="148947"/>
          </a:xfrm>
          <a:prstGeom prst="rect">
            <a:avLst/>
          </a:prstGeom>
          <a:noFill/>
          <a:ln>
            <a:noFill/>
          </a:ln>
        </p:spPr>
      </p:pic>
      <p:sp>
        <p:nvSpPr>
          <p:cNvPr id="1081" name="Google Shape;1081;p98"/>
          <p:cNvSpPr txBox="1"/>
          <p:nvPr/>
        </p:nvSpPr>
        <p:spPr>
          <a:xfrm>
            <a:off x="8846745" y="6355309"/>
            <a:ext cx="2905600" cy="301600"/>
          </a:xfrm>
          <a:prstGeom prst="rect">
            <a:avLst/>
          </a:prstGeom>
          <a:noFill/>
          <a:ln>
            <a:noFill/>
          </a:ln>
        </p:spPr>
        <p:txBody>
          <a:bodyPr spcFirstLastPara="1" wrap="square" lIns="0" tIns="91433" rIns="0" bIns="0" anchor="b" anchorCtr="0">
            <a:noAutofit/>
          </a:bodyPr>
          <a:lstStyle/>
          <a:p>
            <a:pPr marL="0" lvl="0" indent="0" algn="r" rtl="0">
              <a:spcBef>
                <a:spcPts val="0"/>
              </a:spcBef>
              <a:spcAft>
                <a:spcPts val="0"/>
              </a:spcAft>
              <a:buNone/>
            </a:pPr>
            <a:r>
              <a:rPr lang="en" sz="667">
                <a:solidFill>
                  <a:srgbClr val="595959"/>
                </a:solidFill>
                <a:latin typeface="Poppins"/>
                <a:ea typeface="Poppins"/>
                <a:cs typeface="Poppins"/>
                <a:sym typeface="Poppins"/>
              </a:rPr>
              <a:t>©2023 Novata Inc.  •  All rights reserved  •  </a:t>
            </a:r>
            <a:fld id="{00000000-1234-1234-1234-123412341234}" type="slidenum">
              <a:rPr lang="en" sz="667">
                <a:solidFill>
                  <a:srgbClr val="595959"/>
                </a:solidFill>
                <a:latin typeface="Poppins"/>
                <a:ea typeface="Poppins"/>
                <a:cs typeface="Poppins"/>
                <a:sym typeface="Poppins"/>
              </a:rPr>
              <a:pPr marL="0" lvl="0" indent="0" algn="r" rtl="0">
                <a:spcBef>
                  <a:spcPts val="0"/>
                </a:spcBef>
                <a:spcAft>
                  <a:spcPts val="0"/>
                </a:spcAft>
                <a:buNone/>
              </a:pPr>
              <a:t>‹#›</a:t>
            </a:fld>
            <a:endParaRPr sz="667">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12698517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b="0" i="0">
                <a:latin typeface="Poppins" pitchFamily="2" charset="77"/>
              </a:defRPr>
            </a:lvl1pPr>
          </a:lstStyle>
          <a:p>
            <a:fld id="{846CE7D5-CF57-46EF-B807-FDD0502418D4}" type="datetimeFigureOut">
              <a:rPr lang="en-US" smtClean="0"/>
              <a:pPr/>
              <a:t>8/29/2024</a:t>
            </a:fld>
            <a:endParaRPr lang="en-US" dirty="0"/>
          </a:p>
        </p:txBody>
      </p:sp>
      <p:sp>
        <p:nvSpPr>
          <p:cNvPr id="5" name="Footer Placeholder 4"/>
          <p:cNvSpPr>
            <a:spLocks noGrp="1"/>
          </p:cNvSpPr>
          <p:nvPr>
            <p:ph type="ftr" sz="quarter" idx="11"/>
          </p:nvPr>
        </p:nvSpPr>
        <p:spPr/>
        <p:txBody>
          <a:bodyPr/>
          <a:lstStyle>
            <a:lvl1pPr>
              <a:defRPr b="0" i="0">
                <a:latin typeface="Poppins" pitchFamily="2" charset="77"/>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Poppins" pitchFamily="2" charset="77"/>
              </a:defRPr>
            </a:lvl1pPr>
          </a:lstStyle>
          <a:p>
            <a:fld id="{330EA680-D336-4FF7-8B7A-9848BB0A1C32}" type="slidenum">
              <a:rPr lang="en-US" smtClean="0"/>
              <a:pPr/>
              <a:t>‹#›</a:t>
            </a:fld>
            <a:endParaRPr lang="en-US" dirty="0"/>
          </a:p>
        </p:txBody>
      </p:sp>
    </p:spTree>
    <p:extLst>
      <p:ext uri="{BB962C8B-B14F-4D97-AF65-F5344CB8AC3E}">
        <p14:creationId xmlns:p14="http://schemas.microsoft.com/office/powerpoint/2010/main" val="86068563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0" i="0">
                <a:latin typeface="Poppins" pitchFamily="2" charset="77"/>
              </a:defRPr>
            </a:lvl1pPr>
            <a:lvl2pPr>
              <a:defRPr b="0" i="0">
                <a:latin typeface="Poppins" pitchFamily="2" charset="77"/>
              </a:defRPr>
            </a:lvl2pPr>
            <a:lvl3pPr>
              <a:defRPr b="0" i="0">
                <a:latin typeface="Poppins" pitchFamily="2" charset="77"/>
              </a:defRPr>
            </a:lvl3pPr>
            <a:lvl4pPr>
              <a:defRPr b="0" i="0">
                <a:latin typeface="Poppins" pitchFamily="2" charset="77"/>
              </a:defRPr>
            </a:lvl4pPr>
            <a:lvl5pPr>
              <a:defRPr b="0" i="0">
                <a:latin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atin typeface="Poppins" pitchFamily="2" charset="77"/>
              </a:defRPr>
            </a:lvl1pPr>
          </a:lstStyle>
          <a:p>
            <a:fld id="{846CE7D5-CF57-46EF-B807-FDD0502418D4}" type="datetimeFigureOut">
              <a:rPr lang="en-US" smtClean="0"/>
              <a:pPr/>
              <a:t>8/29/2024</a:t>
            </a:fld>
            <a:endParaRPr lang="en-US" dirty="0"/>
          </a:p>
        </p:txBody>
      </p:sp>
      <p:sp>
        <p:nvSpPr>
          <p:cNvPr id="5" name="Footer Placeholder 4"/>
          <p:cNvSpPr>
            <a:spLocks noGrp="1"/>
          </p:cNvSpPr>
          <p:nvPr>
            <p:ph type="ftr" sz="quarter" idx="11"/>
          </p:nvPr>
        </p:nvSpPr>
        <p:spPr/>
        <p:txBody>
          <a:bodyPr/>
          <a:lstStyle>
            <a:lvl1pPr>
              <a:defRPr b="0" i="0">
                <a:latin typeface="Poppins" pitchFamily="2" charset="77"/>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Poppins" pitchFamily="2" charset="77"/>
              </a:defRPr>
            </a:lvl1pPr>
          </a:lstStyle>
          <a:p>
            <a:fld id="{330EA680-D336-4FF7-8B7A-9848BB0A1C32}" type="slidenum">
              <a:rPr lang="en-US" smtClean="0"/>
              <a:pPr/>
              <a:t>‹#›</a:t>
            </a:fld>
            <a:endParaRPr lang="en-US" dirty="0"/>
          </a:p>
        </p:txBody>
      </p:sp>
    </p:spTree>
    <p:extLst>
      <p:ext uri="{BB962C8B-B14F-4D97-AF65-F5344CB8AC3E}">
        <p14:creationId xmlns:p14="http://schemas.microsoft.com/office/powerpoint/2010/main" val="82965534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82000"/>
                  </a:schemeClr>
                </a:solidFill>
                <a:latin typeface="Poppi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0" i="0">
                <a:latin typeface="Poppins" pitchFamily="2" charset="77"/>
              </a:defRPr>
            </a:lvl1pPr>
          </a:lstStyle>
          <a:p>
            <a:fld id="{846CE7D5-CF57-46EF-B807-FDD0502418D4}" type="datetimeFigureOut">
              <a:rPr lang="en-US" smtClean="0"/>
              <a:pPr/>
              <a:t>8/29/2024</a:t>
            </a:fld>
            <a:endParaRPr lang="en-US" dirty="0"/>
          </a:p>
        </p:txBody>
      </p:sp>
      <p:sp>
        <p:nvSpPr>
          <p:cNvPr id="5" name="Footer Placeholder 4"/>
          <p:cNvSpPr>
            <a:spLocks noGrp="1"/>
          </p:cNvSpPr>
          <p:nvPr>
            <p:ph type="ftr" sz="quarter" idx="11"/>
          </p:nvPr>
        </p:nvSpPr>
        <p:spPr/>
        <p:txBody>
          <a:bodyPr/>
          <a:lstStyle>
            <a:lvl1pPr>
              <a:defRPr b="0" i="0">
                <a:latin typeface="Poppins" pitchFamily="2" charset="77"/>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Poppins" pitchFamily="2" charset="77"/>
              </a:defRPr>
            </a:lvl1pPr>
          </a:lstStyle>
          <a:p>
            <a:fld id="{330EA680-D336-4FF7-8B7A-9848BB0A1C32}" type="slidenum">
              <a:rPr lang="en-US" smtClean="0"/>
              <a:pPr/>
              <a:t>‹#›</a:t>
            </a:fld>
            <a:endParaRPr lang="en-US" dirty="0"/>
          </a:p>
        </p:txBody>
      </p:sp>
    </p:spTree>
    <p:extLst>
      <p:ext uri="{BB962C8B-B14F-4D97-AF65-F5344CB8AC3E}">
        <p14:creationId xmlns:p14="http://schemas.microsoft.com/office/powerpoint/2010/main" val="133765614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b="0" i="0">
                <a:latin typeface="Poppins" pitchFamily="2" charset="77"/>
              </a:defRPr>
            </a:lvl1pPr>
            <a:lvl2pPr>
              <a:defRPr b="0" i="0">
                <a:latin typeface="Poppins" pitchFamily="2" charset="77"/>
              </a:defRPr>
            </a:lvl2pPr>
            <a:lvl3pPr>
              <a:defRPr b="0" i="0">
                <a:latin typeface="Poppins" pitchFamily="2" charset="77"/>
              </a:defRPr>
            </a:lvl3pPr>
            <a:lvl4pPr>
              <a:defRPr b="0" i="0">
                <a:latin typeface="Poppins" pitchFamily="2" charset="77"/>
              </a:defRPr>
            </a:lvl4pPr>
            <a:lvl5pPr>
              <a:defRPr b="0" i="0">
                <a:latin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b="0" i="0">
                <a:latin typeface="Poppins" pitchFamily="2" charset="77"/>
              </a:defRPr>
            </a:lvl1pPr>
            <a:lvl2pPr>
              <a:defRPr b="0" i="0">
                <a:latin typeface="Poppins" pitchFamily="2" charset="77"/>
              </a:defRPr>
            </a:lvl2pPr>
            <a:lvl3pPr>
              <a:defRPr b="0" i="0">
                <a:latin typeface="Poppins" pitchFamily="2" charset="77"/>
              </a:defRPr>
            </a:lvl3pPr>
            <a:lvl4pPr>
              <a:defRPr b="0" i="0">
                <a:latin typeface="Poppins" pitchFamily="2" charset="77"/>
              </a:defRPr>
            </a:lvl4pPr>
            <a:lvl5pPr>
              <a:defRPr b="0" i="0">
                <a:latin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0" i="0">
                <a:latin typeface="Poppins" pitchFamily="2" charset="77"/>
              </a:defRPr>
            </a:lvl1pPr>
          </a:lstStyle>
          <a:p>
            <a:fld id="{846CE7D5-CF57-46EF-B807-FDD0502418D4}" type="datetimeFigureOut">
              <a:rPr lang="en-US" smtClean="0"/>
              <a:pPr/>
              <a:t>8/29/2024</a:t>
            </a:fld>
            <a:endParaRPr lang="en-US" dirty="0"/>
          </a:p>
        </p:txBody>
      </p:sp>
      <p:sp>
        <p:nvSpPr>
          <p:cNvPr id="6" name="Footer Placeholder 5"/>
          <p:cNvSpPr>
            <a:spLocks noGrp="1"/>
          </p:cNvSpPr>
          <p:nvPr>
            <p:ph type="ftr" sz="quarter" idx="11"/>
          </p:nvPr>
        </p:nvSpPr>
        <p:spPr/>
        <p:txBody>
          <a:bodyPr/>
          <a:lstStyle>
            <a:lvl1pPr>
              <a:defRPr b="0" i="0">
                <a:latin typeface="Poppins" pitchFamily="2" charset="77"/>
              </a:defRPr>
            </a:lvl1pPr>
          </a:lstStyle>
          <a:p>
            <a:endParaRPr lang="en-US" dirty="0"/>
          </a:p>
        </p:txBody>
      </p:sp>
      <p:sp>
        <p:nvSpPr>
          <p:cNvPr id="7" name="Slide Number Placeholder 6"/>
          <p:cNvSpPr>
            <a:spLocks noGrp="1"/>
          </p:cNvSpPr>
          <p:nvPr>
            <p:ph type="sldNum" sz="quarter" idx="12"/>
          </p:nvPr>
        </p:nvSpPr>
        <p:spPr/>
        <p:txBody>
          <a:bodyPr/>
          <a:lstStyle>
            <a:lvl1pPr>
              <a:defRPr b="0" i="0">
                <a:latin typeface="Poppins" pitchFamily="2" charset="77"/>
              </a:defRPr>
            </a:lvl1pPr>
          </a:lstStyle>
          <a:p>
            <a:fld id="{330EA680-D336-4FF7-8B7A-9848BB0A1C32}" type="slidenum">
              <a:rPr lang="en-US" smtClean="0"/>
              <a:pPr/>
              <a:t>‹#›</a:t>
            </a:fld>
            <a:endParaRPr lang="en-US" dirty="0"/>
          </a:p>
        </p:txBody>
      </p:sp>
    </p:spTree>
    <p:extLst>
      <p:ext uri="{BB962C8B-B14F-4D97-AF65-F5344CB8AC3E}">
        <p14:creationId xmlns:p14="http://schemas.microsoft.com/office/powerpoint/2010/main" val="22024544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8200" y="-83344"/>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1652981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Poppins" pitchFamily="2" charset="77"/>
              </a:defRPr>
            </a:lvl1pPr>
            <a:lvl2pPr>
              <a:defRPr b="0" i="0">
                <a:latin typeface="Poppins" pitchFamily="2" charset="77"/>
              </a:defRPr>
            </a:lvl2pPr>
            <a:lvl3pPr>
              <a:defRPr b="0" i="0">
                <a:latin typeface="Poppins" pitchFamily="2" charset="77"/>
              </a:defRPr>
            </a:lvl3pPr>
            <a:lvl4pPr>
              <a:defRPr b="0" i="0">
                <a:latin typeface="Poppins" pitchFamily="2" charset="77"/>
              </a:defRPr>
            </a:lvl4pPr>
            <a:lvl5pPr>
              <a:defRPr b="0" i="0">
                <a:latin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Poppins" pitchFamily="2" charset="77"/>
              </a:defRPr>
            </a:lvl1pPr>
            <a:lvl2pPr>
              <a:defRPr b="0" i="0">
                <a:latin typeface="Poppins" pitchFamily="2" charset="77"/>
              </a:defRPr>
            </a:lvl2pPr>
            <a:lvl3pPr>
              <a:defRPr b="0" i="0">
                <a:latin typeface="Poppins" pitchFamily="2" charset="77"/>
              </a:defRPr>
            </a:lvl3pPr>
            <a:lvl4pPr>
              <a:defRPr b="0" i="0">
                <a:latin typeface="Poppins" pitchFamily="2" charset="77"/>
              </a:defRPr>
            </a:lvl4pPr>
            <a:lvl5pPr>
              <a:defRPr b="0" i="0">
                <a:latin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0" i="0">
                <a:latin typeface="Poppins" pitchFamily="2" charset="77"/>
              </a:defRPr>
            </a:lvl1pPr>
          </a:lstStyle>
          <a:p>
            <a:fld id="{846CE7D5-CF57-46EF-B807-FDD0502418D4}" type="datetimeFigureOut">
              <a:rPr lang="en-US" smtClean="0"/>
              <a:pPr/>
              <a:t>8/29/2024</a:t>
            </a:fld>
            <a:endParaRPr lang="en-US" dirty="0"/>
          </a:p>
        </p:txBody>
      </p:sp>
      <p:sp>
        <p:nvSpPr>
          <p:cNvPr id="8" name="Footer Placeholder 7"/>
          <p:cNvSpPr>
            <a:spLocks noGrp="1"/>
          </p:cNvSpPr>
          <p:nvPr>
            <p:ph type="ftr" sz="quarter" idx="11"/>
          </p:nvPr>
        </p:nvSpPr>
        <p:spPr/>
        <p:txBody>
          <a:bodyPr/>
          <a:lstStyle>
            <a:lvl1pPr>
              <a:defRPr b="0" i="0">
                <a:latin typeface="Poppins" pitchFamily="2" charset="77"/>
              </a:defRPr>
            </a:lvl1pPr>
          </a:lstStyle>
          <a:p>
            <a:endParaRPr lang="en-US" dirty="0"/>
          </a:p>
        </p:txBody>
      </p:sp>
      <p:sp>
        <p:nvSpPr>
          <p:cNvPr id="9" name="Slide Number Placeholder 8"/>
          <p:cNvSpPr>
            <a:spLocks noGrp="1"/>
          </p:cNvSpPr>
          <p:nvPr>
            <p:ph type="sldNum" sz="quarter" idx="12"/>
          </p:nvPr>
        </p:nvSpPr>
        <p:spPr/>
        <p:txBody>
          <a:bodyPr/>
          <a:lstStyle>
            <a:lvl1pPr>
              <a:defRPr b="0" i="0">
                <a:latin typeface="Poppins" pitchFamily="2" charset="77"/>
              </a:defRPr>
            </a:lvl1pPr>
          </a:lstStyle>
          <a:p>
            <a:fld id="{330EA680-D336-4FF7-8B7A-9848BB0A1C32}" type="slidenum">
              <a:rPr lang="en-US" smtClean="0"/>
              <a:pPr/>
              <a:t>‹#›</a:t>
            </a:fld>
            <a:endParaRPr lang="en-US" dirty="0"/>
          </a:p>
        </p:txBody>
      </p:sp>
    </p:spTree>
    <p:extLst>
      <p:ext uri="{BB962C8B-B14F-4D97-AF65-F5344CB8AC3E}">
        <p14:creationId xmlns:p14="http://schemas.microsoft.com/office/powerpoint/2010/main" val="253005881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b="0" i="0">
                <a:latin typeface="Poppins" pitchFamily="2" charset="77"/>
              </a:defRPr>
            </a:lvl1pPr>
          </a:lstStyle>
          <a:p>
            <a:fld id="{846CE7D5-CF57-46EF-B807-FDD0502418D4}" type="datetimeFigureOut">
              <a:rPr lang="en-US" smtClean="0"/>
              <a:pPr/>
              <a:t>8/29/2024</a:t>
            </a:fld>
            <a:endParaRPr lang="en-US" dirty="0"/>
          </a:p>
        </p:txBody>
      </p:sp>
      <p:sp>
        <p:nvSpPr>
          <p:cNvPr id="4" name="Footer Placeholder 3"/>
          <p:cNvSpPr>
            <a:spLocks noGrp="1"/>
          </p:cNvSpPr>
          <p:nvPr>
            <p:ph type="ftr" sz="quarter" idx="11"/>
          </p:nvPr>
        </p:nvSpPr>
        <p:spPr/>
        <p:txBody>
          <a:bodyPr/>
          <a:lstStyle>
            <a:lvl1pPr>
              <a:defRPr b="0" i="0">
                <a:latin typeface="Poppins" pitchFamily="2" charset="77"/>
              </a:defRPr>
            </a:lvl1pPr>
          </a:lstStyle>
          <a:p>
            <a:endParaRPr lang="en-US" dirty="0"/>
          </a:p>
        </p:txBody>
      </p:sp>
      <p:sp>
        <p:nvSpPr>
          <p:cNvPr id="5" name="Slide Number Placeholder 4"/>
          <p:cNvSpPr>
            <a:spLocks noGrp="1"/>
          </p:cNvSpPr>
          <p:nvPr>
            <p:ph type="sldNum" sz="quarter" idx="12"/>
          </p:nvPr>
        </p:nvSpPr>
        <p:spPr/>
        <p:txBody>
          <a:bodyPr/>
          <a:lstStyle>
            <a:lvl1pPr>
              <a:defRPr b="0" i="0">
                <a:latin typeface="Poppins" pitchFamily="2" charset="77"/>
              </a:defRPr>
            </a:lvl1pPr>
          </a:lstStyle>
          <a:p>
            <a:fld id="{330EA680-D336-4FF7-8B7A-9848BB0A1C32}" type="slidenum">
              <a:rPr lang="en-US" smtClean="0"/>
              <a:pPr/>
              <a:t>‹#›</a:t>
            </a:fld>
            <a:endParaRPr lang="en-US" dirty="0"/>
          </a:p>
        </p:txBody>
      </p:sp>
    </p:spTree>
    <p:extLst>
      <p:ext uri="{BB962C8B-B14F-4D97-AF65-F5344CB8AC3E}">
        <p14:creationId xmlns:p14="http://schemas.microsoft.com/office/powerpoint/2010/main" val="178740718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0" i="0">
                <a:latin typeface="Poppins" pitchFamily="2" charset="77"/>
              </a:defRPr>
            </a:lvl1pPr>
          </a:lstStyle>
          <a:p>
            <a:fld id="{846CE7D5-CF57-46EF-B807-FDD0502418D4}" type="datetimeFigureOut">
              <a:rPr lang="en-US" smtClean="0"/>
              <a:pPr/>
              <a:t>8/29/2024</a:t>
            </a:fld>
            <a:endParaRPr lang="en-US" dirty="0"/>
          </a:p>
        </p:txBody>
      </p:sp>
      <p:sp>
        <p:nvSpPr>
          <p:cNvPr id="3" name="Footer Placeholder 2"/>
          <p:cNvSpPr>
            <a:spLocks noGrp="1"/>
          </p:cNvSpPr>
          <p:nvPr>
            <p:ph type="ftr" sz="quarter" idx="11"/>
          </p:nvPr>
        </p:nvSpPr>
        <p:spPr/>
        <p:txBody>
          <a:bodyPr/>
          <a:lstStyle>
            <a:lvl1pPr>
              <a:defRPr b="0" i="0">
                <a:latin typeface="Poppins" pitchFamily="2" charset="77"/>
              </a:defRPr>
            </a:lvl1pPr>
          </a:lstStyle>
          <a:p>
            <a:endParaRPr lang="en-US" dirty="0"/>
          </a:p>
        </p:txBody>
      </p:sp>
      <p:sp>
        <p:nvSpPr>
          <p:cNvPr id="4" name="Slide Number Placeholder 3"/>
          <p:cNvSpPr>
            <a:spLocks noGrp="1"/>
          </p:cNvSpPr>
          <p:nvPr>
            <p:ph type="sldNum" sz="quarter" idx="12"/>
          </p:nvPr>
        </p:nvSpPr>
        <p:spPr/>
        <p:txBody>
          <a:bodyPr/>
          <a:lstStyle>
            <a:lvl1pPr>
              <a:defRPr b="0" i="0">
                <a:latin typeface="Poppins" pitchFamily="2" charset="77"/>
              </a:defRPr>
            </a:lvl1pPr>
          </a:lstStyle>
          <a:p>
            <a:fld id="{330EA680-D336-4FF7-8B7A-9848BB0A1C32}" type="slidenum">
              <a:rPr lang="en-US" smtClean="0"/>
              <a:pPr/>
              <a:t>‹#›</a:t>
            </a:fld>
            <a:endParaRPr lang="en-US" dirty="0"/>
          </a:p>
        </p:txBody>
      </p:sp>
    </p:spTree>
    <p:extLst>
      <p:ext uri="{BB962C8B-B14F-4D97-AF65-F5344CB8AC3E}">
        <p14:creationId xmlns:p14="http://schemas.microsoft.com/office/powerpoint/2010/main" val="233261098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b="0" i="0">
                <a:latin typeface="Poppins" pitchFamily="2" charset="77"/>
              </a:defRPr>
            </a:lvl1pPr>
            <a:lvl2pPr>
              <a:defRPr sz="2800" b="0" i="0">
                <a:latin typeface="Poppins" pitchFamily="2" charset="77"/>
              </a:defRPr>
            </a:lvl2pPr>
            <a:lvl3pPr>
              <a:defRPr sz="2400" b="0" i="0">
                <a:latin typeface="Poppins" pitchFamily="2" charset="77"/>
              </a:defRPr>
            </a:lvl3pPr>
            <a:lvl4pPr>
              <a:defRPr sz="2000" b="0" i="0">
                <a:latin typeface="Poppins" pitchFamily="2" charset="77"/>
              </a:defRPr>
            </a:lvl4pPr>
            <a:lvl5pPr>
              <a:defRPr sz="2000" b="0" i="0">
                <a:latin typeface="Poppins" pitchFamily="2" charset="77"/>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0" i="0">
                <a:latin typeface="Poppins" pitchFamily="2" charset="77"/>
              </a:defRPr>
            </a:lvl1pPr>
          </a:lstStyle>
          <a:p>
            <a:fld id="{846CE7D5-CF57-46EF-B807-FDD0502418D4}" type="datetimeFigureOut">
              <a:rPr lang="en-US" smtClean="0"/>
              <a:pPr/>
              <a:t>8/29/2024</a:t>
            </a:fld>
            <a:endParaRPr lang="en-US" dirty="0"/>
          </a:p>
        </p:txBody>
      </p:sp>
      <p:sp>
        <p:nvSpPr>
          <p:cNvPr id="6" name="Footer Placeholder 5"/>
          <p:cNvSpPr>
            <a:spLocks noGrp="1"/>
          </p:cNvSpPr>
          <p:nvPr>
            <p:ph type="ftr" sz="quarter" idx="11"/>
          </p:nvPr>
        </p:nvSpPr>
        <p:spPr/>
        <p:txBody>
          <a:bodyPr/>
          <a:lstStyle>
            <a:lvl1pPr>
              <a:defRPr b="0" i="0">
                <a:latin typeface="Poppins" pitchFamily="2" charset="77"/>
              </a:defRPr>
            </a:lvl1pPr>
          </a:lstStyle>
          <a:p>
            <a:endParaRPr lang="en-US" dirty="0"/>
          </a:p>
        </p:txBody>
      </p:sp>
      <p:sp>
        <p:nvSpPr>
          <p:cNvPr id="7" name="Slide Number Placeholder 6"/>
          <p:cNvSpPr>
            <a:spLocks noGrp="1"/>
          </p:cNvSpPr>
          <p:nvPr>
            <p:ph type="sldNum" sz="quarter" idx="12"/>
          </p:nvPr>
        </p:nvSpPr>
        <p:spPr/>
        <p:txBody>
          <a:bodyPr/>
          <a:lstStyle>
            <a:lvl1pPr>
              <a:defRPr b="0" i="0">
                <a:latin typeface="Poppins" pitchFamily="2" charset="77"/>
              </a:defRPr>
            </a:lvl1pPr>
          </a:lstStyle>
          <a:p>
            <a:fld id="{330EA680-D336-4FF7-8B7A-9848BB0A1C32}" type="slidenum">
              <a:rPr lang="en-US" smtClean="0"/>
              <a:pPr/>
              <a:t>‹#›</a:t>
            </a:fld>
            <a:endParaRPr lang="en-US" dirty="0"/>
          </a:p>
        </p:txBody>
      </p:sp>
    </p:spTree>
    <p:extLst>
      <p:ext uri="{BB962C8B-B14F-4D97-AF65-F5344CB8AC3E}">
        <p14:creationId xmlns:p14="http://schemas.microsoft.com/office/powerpoint/2010/main" val="237355674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b="0" i="0">
                <a:latin typeface="Poppins"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0" i="0">
                <a:latin typeface="Poppins" pitchFamily="2" charset="77"/>
              </a:defRPr>
            </a:lvl1pPr>
          </a:lstStyle>
          <a:p>
            <a:fld id="{846CE7D5-CF57-46EF-B807-FDD0502418D4}" type="datetimeFigureOut">
              <a:rPr lang="en-US" smtClean="0"/>
              <a:pPr/>
              <a:t>8/29/2024</a:t>
            </a:fld>
            <a:endParaRPr lang="en-US" dirty="0"/>
          </a:p>
        </p:txBody>
      </p:sp>
      <p:sp>
        <p:nvSpPr>
          <p:cNvPr id="6" name="Footer Placeholder 5"/>
          <p:cNvSpPr>
            <a:spLocks noGrp="1"/>
          </p:cNvSpPr>
          <p:nvPr>
            <p:ph type="ftr" sz="quarter" idx="11"/>
          </p:nvPr>
        </p:nvSpPr>
        <p:spPr/>
        <p:txBody>
          <a:bodyPr/>
          <a:lstStyle>
            <a:lvl1pPr>
              <a:defRPr b="0" i="0">
                <a:latin typeface="Poppins" pitchFamily="2" charset="77"/>
              </a:defRPr>
            </a:lvl1pPr>
          </a:lstStyle>
          <a:p>
            <a:endParaRPr lang="en-US" dirty="0"/>
          </a:p>
        </p:txBody>
      </p:sp>
      <p:sp>
        <p:nvSpPr>
          <p:cNvPr id="7" name="Slide Number Placeholder 6"/>
          <p:cNvSpPr>
            <a:spLocks noGrp="1"/>
          </p:cNvSpPr>
          <p:nvPr>
            <p:ph type="sldNum" sz="quarter" idx="12"/>
          </p:nvPr>
        </p:nvSpPr>
        <p:spPr/>
        <p:txBody>
          <a:bodyPr/>
          <a:lstStyle>
            <a:lvl1pPr>
              <a:defRPr b="0" i="0">
                <a:latin typeface="Poppins" pitchFamily="2" charset="77"/>
              </a:defRPr>
            </a:lvl1pPr>
          </a:lstStyle>
          <a:p>
            <a:fld id="{330EA680-D336-4FF7-8B7A-9848BB0A1C32}" type="slidenum">
              <a:rPr lang="en-US" smtClean="0"/>
              <a:pPr/>
              <a:t>‹#›</a:t>
            </a:fld>
            <a:endParaRPr lang="en-US" dirty="0"/>
          </a:p>
        </p:txBody>
      </p:sp>
    </p:spTree>
    <p:extLst>
      <p:ext uri="{BB962C8B-B14F-4D97-AF65-F5344CB8AC3E}">
        <p14:creationId xmlns:p14="http://schemas.microsoft.com/office/powerpoint/2010/main" val="305348042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0" i="0">
                <a:latin typeface="Poppins" pitchFamily="2" charset="77"/>
              </a:defRPr>
            </a:lvl1pPr>
            <a:lvl2pPr>
              <a:defRPr b="0" i="0">
                <a:latin typeface="Poppins" pitchFamily="2" charset="77"/>
              </a:defRPr>
            </a:lvl2pPr>
            <a:lvl3pPr>
              <a:defRPr b="0" i="0">
                <a:latin typeface="Poppins" pitchFamily="2" charset="77"/>
              </a:defRPr>
            </a:lvl3pPr>
            <a:lvl4pPr>
              <a:defRPr b="0" i="0">
                <a:latin typeface="Poppins" pitchFamily="2" charset="77"/>
              </a:defRPr>
            </a:lvl4pPr>
            <a:lvl5pPr>
              <a:defRPr b="0" i="0">
                <a:latin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atin typeface="Poppins" pitchFamily="2" charset="77"/>
              </a:defRPr>
            </a:lvl1pPr>
          </a:lstStyle>
          <a:p>
            <a:fld id="{846CE7D5-CF57-46EF-B807-FDD0502418D4}" type="datetimeFigureOut">
              <a:rPr lang="en-US" smtClean="0"/>
              <a:pPr/>
              <a:t>8/29/2024</a:t>
            </a:fld>
            <a:endParaRPr lang="en-US" dirty="0"/>
          </a:p>
        </p:txBody>
      </p:sp>
      <p:sp>
        <p:nvSpPr>
          <p:cNvPr id="5" name="Footer Placeholder 4"/>
          <p:cNvSpPr>
            <a:spLocks noGrp="1"/>
          </p:cNvSpPr>
          <p:nvPr>
            <p:ph type="ftr" sz="quarter" idx="11"/>
          </p:nvPr>
        </p:nvSpPr>
        <p:spPr/>
        <p:txBody>
          <a:bodyPr/>
          <a:lstStyle>
            <a:lvl1pPr>
              <a:defRPr b="0" i="0">
                <a:latin typeface="Poppins" pitchFamily="2" charset="77"/>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Poppins" pitchFamily="2" charset="77"/>
              </a:defRPr>
            </a:lvl1pPr>
          </a:lstStyle>
          <a:p>
            <a:fld id="{330EA680-D336-4FF7-8B7A-9848BB0A1C32}" type="slidenum">
              <a:rPr lang="en-US" smtClean="0"/>
              <a:pPr/>
              <a:t>‹#›</a:t>
            </a:fld>
            <a:endParaRPr lang="en-US" dirty="0"/>
          </a:p>
        </p:txBody>
      </p:sp>
    </p:spTree>
    <p:extLst>
      <p:ext uri="{BB962C8B-B14F-4D97-AF65-F5344CB8AC3E}">
        <p14:creationId xmlns:p14="http://schemas.microsoft.com/office/powerpoint/2010/main" val="243151885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Poppins" pitchFamily="2" charset="77"/>
              </a:defRPr>
            </a:lvl1pPr>
            <a:lvl2pPr>
              <a:defRPr b="0" i="0">
                <a:latin typeface="Poppins" pitchFamily="2" charset="77"/>
              </a:defRPr>
            </a:lvl2pPr>
            <a:lvl3pPr>
              <a:defRPr b="0" i="0">
                <a:latin typeface="Poppins" pitchFamily="2" charset="77"/>
              </a:defRPr>
            </a:lvl3pPr>
            <a:lvl4pPr>
              <a:defRPr b="0" i="0">
                <a:latin typeface="Poppins" pitchFamily="2" charset="77"/>
              </a:defRPr>
            </a:lvl4pPr>
            <a:lvl5pPr>
              <a:defRPr b="0" i="0">
                <a:latin typeface="Poppi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atin typeface="Poppins" pitchFamily="2" charset="77"/>
              </a:defRPr>
            </a:lvl1pPr>
          </a:lstStyle>
          <a:p>
            <a:fld id="{846CE7D5-CF57-46EF-B807-FDD0502418D4}" type="datetimeFigureOut">
              <a:rPr lang="en-US" smtClean="0"/>
              <a:pPr/>
              <a:t>8/29/2024</a:t>
            </a:fld>
            <a:endParaRPr lang="en-US" dirty="0"/>
          </a:p>
        </p:txBody>
      </p:sp>
      <p:sp>
        <p:nvSpPr>
          <p:cNvPr id="5" name="Footer Placeholder 4"/>
          <p:cNvSpPr>
            <a:spLocks noGrp="1"/>
          </p:cNvSpPr>
          <p:nvPr>
            <p:ph type="ftr" sz="quarter" idx="11"/>
          </p:nvPr>
        </p:nvSpPr>
        <p:spPr/>
        <p:txBody>
          <a:bodyPr/>
          <a:lstStyle>
            <a:lvl1pPr>
              <a:defRPr b="0" i="0">
                <a:latin typeface="Poppins" pitchFamily="2" charset="77"/>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Poppins" pitchFamily="2" charset="77"/>
              </a:defRPr>
            </a:lvl1pPr>
          </a:lstStyle>
          <a:p>
            <a:fld id="{330EA680-D336-4FF7-8B7A-9848BB0A1C32}" type="slidenum">
              <a:rPr lang="en-US" smtClean="0"/>
              <a:pPr/>
              <a:t>‹#›</a:t>
            </a:fld>
            <a:endParaRPr lang="en-US" dirty="0"/>
          </a:p>
        </p:txBody>
      </p:sp>
    </p:spTree>
    <p:extLst>
      <p:ext uri="{BB962C8B-B14F-4D97-AF65-F5344CB8AC3E}">
        <p14:creationId xmlns:p14="http://schemas.microsoft.com/office/powerpoint/2010/main" val="176573712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matchingName="01_Cover Option 1">
  <p:cSld name="01_Cover Option 1">
    <p:bg>
      <p:bgPr>
        <a:solidFill>
          <a:srgbClr val="E3ECEC">
            <a:alpha val="51400"/>
          </a:srgbClr>
        </a:solidFill>
        <a:effectLst/>
      </p:bgPr>
    </p:bg>
    <p:spTree>
      <p:nvGrpSpPr>
        <p:cNvPr id="1" name="Shape 148"/>
        <p:cNvGrpSpPr/>
        <p:nvPr/>
      </p:nvGrpSpPr>
      <p:grpSpPr>
        <a:xfrm>
          <a:off x="0" y="0"/>
          <a:ext cx="0" cy="0"/>
          <a:chOff x="0" y="0"/>
          <a:chExt cx="0" cy="0"/>
        </a:xfrm>
      </p:grpSpPr>
      <p:pic>
        <p:nvPicPr>
          <p:cNvPr id="149" name="Google Shape;149;p24"/>
          <p:cNvPicPr preferRelativeResize="0"/>
          <p:nvPr/>
        </p:nvPicPr>
        <p:blipFill rotWithShape="1">
          <a:blip r:embed="rId2">
            <a:alphaModFix/>
          </a:blip>
          <a:srcRect r="14478" b="13666"/>
          <a:stretch/>
        </p:blipFill>
        <p:spPr>
          <a:xfrm>
            <a:off x="1783075" y="941826"/>
            <a:ext cx="10408925" cy="5916177"/>
          </a:xfrm>
          <a:prstGeom prst="rect">
            <a:avLst/>
          </a:prstGeom>
          <a:noFill/>
          <a:ln>
            <a:noFill/>
          </a:ln>
        </p:spPr>
      </p:pic>
      <p:sp>
        <p:nvSpPr>
          <p:cNvPr id="150" name="Google Shape;150;p24"/>
          <p:cNvSpPr txBox="1"/>
          <p:nvPr/>
        </p:nvSpPr>
        <p:spPr>
          <a:xfrm rot="5400000">
            <a:off x="10315477" y="4902903"/>
            <a:ext cx="2771600" cy="147797"/>
          </a:xfrm>
          <a:prstGeom prst="rect">
            <a:avLst/>
          </a:prstGeom>
          <a:noFill/>
          <a:ln>
            <a:noFill/>
          </a:ln>
        </p:spPr>
        <p:txBody>
          <a:bodyPr spcFirstLastPara="1" wrap="square" lIns="0" tIns="0" rIns="0" bIns="0" anchor="t" anchorCtr="0">
            <a:spAutoFit/>
          </a:bodyPr>
          <a:lstStyle/>
          <a:p>
            <a:pPr marL="0" lvl="0" indent="0" algn="r" rtl="0">
              <a:lnSpc>
                <a:spcPct val="90000"/>
              </a:lnSpc>
              <a:spcBef>
                <a:spcPts val="0"/>
              </a:spcBef>
              <a:spcAft>
                <a:spcPts val="0"/>
              </a:spcAft>
              <a:buNone/>
            </a:pPr>
            <a:r>
              <a:rPr lang="en" sz="1067" b="0" i="0" dirty="0">
                <a:solidFill>
                  <a:srgbClr val="008099"/>
                </a:solidFill>
                <a:latin typeface="Poppins" pitchFamily="2" charset="77"/>
                <a:ea typeface="Poppins"/>
                <a:cs typeface="Poppins" pitchFamily="2" charset="77"/>
                <a:sym typeface="Poppins"/>
              </a:rPr>
              <a:t>CONFIDENTIAL</a:t>
            </a:r>
            <a:endParaRPr sz="1067" b="0" i="0" dirty="0">
              <a:solidFill>
                <a:srgbClr val="008099"/>
              </a:solidFill>
              <a:latin typeface="Poppins" pitchFamily="2" charset="77"/>
              <a:ea typeface="Poppins"/>
              <a:cs typeface="Poppins" pitchFamily="2" charset="77"/>
              <a:sym typeface="Poppins"/>
            </a:endParaRPr>
          </a:p>
        </p:txBody>
      </p:sp>
      <p:pic>
        <p:nvPicPr>
          <p:cNvPr id="151" name="Google Shape;151;p24"/>
          <p:cNvPicPr preferRelativeResize="0"/>
          <p:nvPr/>
        </p:nvPicPr>
        <p:blipFill>
          <a:blip r:embed="rId3">
            <a:alphaModFix/>
          </a:blip>
          <a:stretch>
            <a:fillRect/>
          </a:stretch>
        </p:blipFill>
        <p:spPr>
          <a:xfrm>
            <a:off x="493234" y="1073875"/>
            <a:ext cx="923828" cy="220445"/>
          </a:xfrm>
          <a:prstGeom prst="rect">
            <a:avLst/>
          </a:prstGeom>
          <a:noFill/>
          <a:ln>
            <a:noFill/>
          </a:ln>
        </p:spPr>
      </p:pic>
      <p:sp>
        <p:nvSpPr>
          <p:cNvPr id="152" name="Google Shape;152;p24"/>
          <p:cNvSpPr txBox="1">
            <a:spLocks noGrp="1"/>
          </p:cNvSpPr>
          <p:nvPr>
            <p:ph type="title"/>
          </p:nvPr>
        </p:nvSpPr>
        <p:spPr>
          <a:xfrm>
            <a:off x="450492" y="1670175"/>
            <a:ext cx="6633200" cy="877153"/>
          </a:xfrm>
          <a:prstGeom prst="rect">
            <a:avLst/>
          </a:prstGeom>
        </p:spPr>
        <p:txBody>
          <a:bodyPr spcFirstLastPara="1" wrap="square" lIns="0" tIns="68575" rIns="68575" bIns="68575" anchor="t" anchorCtr="0">
            <a:spAutoFit/>
          </a:bodyPr>
          <a:lstStyle>
            <a:lvl1pPr lvl="0" rtl="0">
              <a:lnSpc>
                <a:spcPct val="100000"/>
              </a:lnSpc>
              <a:spcBef>
                <a:spcPts val="0"/>
              </a:spcBef>
              <a:spcAft>
                <a:spcPts val="0"/>
              </a:spcAft>
              <a:buClr>
                <a:srgbClr val="00344D"/>
              </a:buClr>
              <a:buSzPts val="3600"/>
              <a:buNone/>
              <a:defRPr sz="48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sp>
        <p:nvSpPr>
          <p:cNvPr id="153" name="Google Shape;153;p24"/>
          <p:cNvSpPr txBox="1">
            <a:spLocks noGrp="1"/>
          </p:cNvSpPr>
          <p:nvPr>
            <p:ph type="subTitle" idx="1"/>
          </p:nvPr>
        </p:nvSpPr>
        <p:spPr>
          <a:xfrm>
            <a:off x="461688" y="3987875"/>
            <a:ext cx="3392800" cy="796618"/>
          </a:xfrm>
          <a:prstGeom prst="rect">
            <a:avLst/>
          </a:prstGeom>
        </p:spPr>
        <p:txBody>
          <a:bodyPr spcFirstLastPara="1" wrap="square" lIns="0" tIns="68575" rIns="0" bIns="68575" anchor="t" anchorCtr="0">
            <a:spAutoFit/>
          </a:bodyPr>
          <a:lstStyle>
            <a:lvl1pPr lvl="0" rtl="0">
              <a:lnSpc>
                <a:spcPct val="120000"/>
              </a:lnSpc>
              <a:spcBef>
                <a:spcPts val="1067"/>
              </a:spcBef>
              <a:spcAft>
                <a:spcPts val="0"/>
              </a:spcAft>
              <a:buClr>
                <a:srgbClr val="00344D"/>
              </a:buClr>
              <a:buSzPts val="1200"/>
              <a:buNone/>
              <a:defRPr b="0" i="0">
                <a:solidFill>
                  <a:srgbClr val="00344D"/>
                </a:solidFill>
                <a:latin typeface="Poppins" pitchFamily="2" charset="77"/>
              </a:defRPr>
            </a:lvl1pPr>
            <a:lvl2pPr lvl="1" rtl="0">
              <a:spcBef>
                <a:spcPts val="533"/>
              </a:spcBef>
              <a:spcAft>
                <a:spcPts val="0"/>
              </a:spcAft>
              <a:buClr>
                <a:srgbClr val="00344D"/>
              </a:buClr>
              <a:buSzPts val="1100"/>
              <a:buNone/>
              <a:defRPr>
                <a:solidFill>
                  <a:srgbClr val="00344D"/>
                </a:solidFill>
              </a:defRPr>
            </a:lvl2pPr>
            <a:lvl3pPr lvl="2" rtl="0">
              <a:spcBef>
                <a:spcPts val="533"/>
              </a:spcBef>
              <a:spcAft>
                <a:spcPts val="0"/>
              </a:spcAft>
              <a:buClr>
                <a:srgbClr val="00344D"/>
              </a:buClr>
              <a:buSzPts val="1500"/>
              <a:buNone/>
              <a:defRPr>
                <a:solidFill>
                  <a:srgbClr val="00344D"/>
                </a:solidFill>
              </a:defRPr>
            </a:lvl3pPr>
            <a:lvl4pPr lvl="3" rtl="0">
              <a:spcBef>
                <a:spcPts val="533"/>
              </a:spcBef>
              <a:spcAft>
                <a:spcPts val="0"/>
              </a:spcAft>
              <a:buClr>
                <a:srgbClr val="00344D"/>
              </a:buClr>
              <a:buSzPts val="1400"/>
              <a:buNone/>
              <a:defRPr>
                <a:solidFill>
                  <a:srgbClr val="00344D"/>
                </a:solidFill>
              </a:defRPr>
            </a:lvl4pPr>
            <a:lvl5pPr lvl="4" rtl="0">
              <a:spcBef>
                <a:spcPts val="533"/>
              </a:spcBef>
              <a:spcAft>
                <a:spcPts val="0"/>
              </a:spcAft>
              <a:buClr>
                <a:srgbClr val="00344D"/>
              </a:buClr>
              <a:buSzPts val="1400"/>
              <a:buNone/>
              <a:defRPr>
                <a:solidFill>
                  <a:srgbClr val="00344D"/>
                </a:solidFill>
              </a:defRPr>
            </a:lvl5pPr>
            <a:lvl6pPr lvl="5" rtl="0">
              <a:spcBef>
                <a:spcPts val="533"/>
              </a:spcBef>
              <a:spcAft>
                <a:spcPts val="0"/>
              </a:spcAft>
              <a:buClr>
                <a:srgbClr val="00344D"/>
              </a:buClr>
              <a:buSzPts val="1400"/>
              <a:buNone/>
              <a:defRPr>
                <a:solidFill>
                  <a:srgbClr val="00344D"/>
                </a:solidFill>
              </a:defRPr>
            </a:lvl6pPr>
            <a:lvl7pPr lvl="6" rtl="0">
              <a:spcBef>
                <a:spcPts val="533"/>
              </a:spcBef>
              <a:spcAft>
                <a:spcPts val="0"/>
              </a:spcAft>
              <a:buClr>
                <a:srgbClr val="00344D"/>
              </a:buClr>
              <a:buSzPts val="1400"/>
              <a:buNone/>
              <a:defRPr>
                <a:solidFill>
                  <a:srgbClr val="00344D"/>
                </a:solidFill>
              </a:defRPr>
            </a:lvl7pPr>
            <a:lvl8pPr lvl="7" rtl="0">
              <a:spcBef>
                <a:spcPts val="533"/>
              </a:spcBef>
              <a:spcAft>
                <a:spcPts val="0"/>
              </a:spcAft>
              <a:buClr>
                <a:srgbClr val="00344D"/>
              </a:buClr>
              <a:buSzPts val="1400"/>
              <a:buNone/>
              <a:defRPr>
                <a:solidFill>
                  <a:srgbClr val="00344D"/>
                </a:solidFill>
              </a:defRPr>
            </a:lvl8pPr>
            <a:lvl9pPr lvl="8" rtl="0">
              <a:spcBef>
                <a:spcPts val="533"/>
              </a:spcBef>
              <a:spcAft>
                <a:spcPts val="0"/>
              </a:spcAft>
              <a:buClr>
                <a:srgbClr val="00344D"/>
              </a:buClr>
              <a:buSzPts val="1400"/>
              <a:buNone/>
              <a:defRPr>
                <a:solidFill>
                  <a:srgbClr val="00344D"/>
                </a:solidFill>
              </a:defRPr>
            </a:lvl9pPr>
          </a:lstStyle>
          <a:p>
            <a:endParaRPr dirty="0"/>
          </a:p>
        </p:txBody>
      </p:sp>
      <p:sp>
        <p:nvSpPr>
          <p:cNvPr id="154" name="Google Shape;154;p24"/>
          <p:cNvSpPr txBox="1">
            <a:spLocks noGrp="1"/>
          </p:cNvSpPr>
          <p:nvPr>
            <p:ph type="subTitle" idx="2"/>
          </p:nvPr>
        </p:nvSpPr>
        <p:spPr>
          <a:xfrm>
            <a:off x="461688" y="4428225"/>
            <a:ext cx="3311200" cy="445753"/>
          </a:xfrm>
          <a:prstGeom prst="rect">
            <a:avLst/>
          </a:prstGeom>
        </p:spPr>
        <p:txBody>
          <a:bodyPr spcFirstLastPara="1" wrap="square" lIns="0" tIns="68575" rIns="0" bIns="68575" anchor="t" anchorCtr="0">
            <a:spAutoFit/>
          </a:bodyPr>
          <a:lstStyle>
            <a:lvl1pPr lvl="0" rtl="0">
              <a:spcBef>
                <a:spcPts val="1067"/>
              </a:spcBef>
              <a:spcAft>
                <a:spcPts val="0"/>
              </a:spcAft>
              <a:buClr>
                <a:srgbClr val="008099"/>
              </a:buClr>
              <a:buSzPts val="900"/>
              <a:buNone/>
              <a:defRPr sz="1200" b="0" i="0">
                <a:solidFill>
                  <a:srgbClr val="008099"/>
                </a:solidFill>
                <a:latin typeface="Poppins" pitchFamily="2" charset="77"/>
              </a:defRPr>
            </a:lvl1pPr>
            <a:lvl2pPr lvl="1" rtl="0">
              <a:spcBef>
                <a:spcPts val="533"/>
              </a:spcBef>
              <a:spcAft>
                <a:spcPts val="0"/>
              </a:spcAft>
              <a:buClr>
                <a:srgbClr val="008099"/>
              </a:buClr>
              <a:buSzPts val="900"/>
              <a:buNone/>
              <a:defRPr sz="1200">
                <a:solidFill>
                  <a:srgbClr val="008099"/>
                </a:solidFill>
              </a:defRPr>
            </a:lvl2pPr>
            <a:lvl3pPr lvl="2" rtl="0">
              <a:spcBef>
                <a:spcPts val="533"/>
              </a:spcBef>
              <a:spcAft>
                <a:spcPts val="0"/>
              </a:spcAft>
              <a:buClr>
                <a:srgbClr val="008099"/>
              </a:buClr>
              <a:buSzPts val="900"/>
              <a:buNone/>
              <a:defRPr sz="1200">
                <a:solidFill>
                  <a:srgbClr val="008099"/>
                </a:solidFill>
              </a:defRPr>
            </a:lvl3pPr>
            <a:lvl4pPr lvl="3" rtl="0">
              <a:spcBef>
                <a:spcPts val="533"/>
              </a:spcBef>
              <a:spcAft>
                <a:spcPts val="0"/>
              </a:spcAft>
              <a:buClr>
                <a:srgbClr val="008099"/>
              </a:buClr>
              <a:buSzPts val="900"/>
              <a:buNone/>
              <a:defRPr sz="1200">
                <a:solidFill>
                  <a:srgbClr val="008099"/>
                </a:solidFill>
              </a:defRPr>
            </a:lvl4pPr>
            <a:lvl5pPr lvl="4" rtl="0">
              <a:spcBef>
                <a:spcPts val="533"/>
              </a:spcBef>
              <a:spcAft>
                <a:spcPts val="0"/>
              </a:spcAft>
              <a:buClr>
                <a:srgbClr val="008099"/>
              </a:buClr>
              <a:buSzPts val="900"/>
              <a:buNone/>
              <a:defRPr sz="1200">
                <a:solidFill>
                  <a:srgbClr val="008099"/>
                </a:solidFill>
              </a:defRPr>
            </a:lvl5pPr>
            <a:lvl6pPr lvl="5" rtl="0">
              <a:spcBef>
                <a:spcPts val="533"/>
              </a:spcBef>
              <a:spcAft>
                <a:spcPts val="0"/>
              </a:spcAft>
              <a:buClr>
                <a:srgbClr val="008099"/>
              </a:buClr>
              <a:buSzPts val="900"/>
              <a:buNone/>
              <a:defRPr sz="1200">
                <a:solidFill>
                  <a:srgbClr val="008099"/>
                </a:solidFill>
              </a:defRPr>
            </a:lvl6pPr>
            <a:lvl7pPr lvl="6" rtl="0">
              <a:spcBef>
                <a:spcPts val="533"/>
              </a:spcBef>
              <a:spcAft>
                <a:spcPts val="0"/>
              </a:spcAft>
              <a:buClr>
                <a:srgbClr val="008099"/>
              </a:buClr>
              <a:buSzPts val="900"/>
              <a:buNone/>
              <a:defRPr sz="1200">
                <a:solidFill>
                  <a:srgbClr val="008099"/>
                </a:solidFill>
              </a:defRPr>
            </a:lvl7pPr>
            <a:lvl8pPr lvl="7" rtl="0">
              <a:spcBef>
                <a:spcPts val="533"/>
              </a:spcBef>
              <a:spcAft>
                <a:spcPts val="0"/>
              </a:spcAft>
              <a:buClr>
                <a:srgbClr val="008099"/>
              </a:buClr>
              <a:buSzPts val="900"/>
              <a:buNone/>
              <a:defRPr sz="1200">
                <a:solidFill>
                  <a:srgbClr val="008099"/>
                </a:solidFill>
              </a:defRPr>
            </a:lvl8pPr>
            <a:lvl9pPr lvl="8" rtl="0">
              <a:spcBef>
                <a:spcPts val="533"/>
              </a:spcBef>
              <a:spcAft>
                <a:spcPts val="0"/>
              </a:spcAft>
              <a:buClr>
                <a:srgbClr val="008099"/>
              </a:buClr>
              <a:buSzPts val="900"/>
              <a:buNone/>
              <a:defRPr sz="1200">
                <a:solidFill>
                  <a:srgbClr val="008099"/>
                </a:solidFill>
              </a:defRPr>
            </a:lvl9pPr>
          </a:lstStyle>
          <a:p>
            <a:endParaRPr dirty="0"/>
          </a:p>
        </p:txBody>
      </p:sp>
    </p:spTree>
    <p:extLst>
      <p:ext uri="{BB962C8B-B14F-4D97-AF65-F5344CB8AC3E}">
        <p14:creationId xmlns:p14="http://schemas.microsoft.com/office/powerpoint/2010/main" val="279661550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1210"/>
        <p:cNvGrpSpPr/>
        <p:nvPr/>
      </p:nvGrpSpPr>
      <p:grpSpPr>
        <a:xfrm>
          <a:off x="0" y="0"/>
          <a:ext cx="0" cy="0"/>
          <a:chOff x="0" y="0"/>
          <a:chExt cx="0" cy="0"/>
        </a:xfrm>
      </p:grpSpPr>
      <p:sp>
        <p:nvSpPr>
          <p:cNvPr id="1211" name="Google Shape;1211;p114"/>
          <p:cNvSpPr txBox="1">
            <a:spLocks noGrp="1"/>
          </p:cNvSpPr>
          <p:nvPr>
            <p:ph type="sldNum" idx="12"/>
          </p:nvPr>
        </p:nvSpPr>
        <p:spPr>
          <a:xfrm>
            <a:off x="11296611" y="6217623"/>
            <a:ext cx="731600" cy="524800"/>
          </a:xfrm>
          <a:prstGeom prst="rect">
            <a:avLst/>
          </a:prstGeom>
        </p:spPr>
        <p:txBody>
          <a:bodyPr spcFirstLastPara="1" wrap="square" lIns="68575" tIns="34275" rIns="68575" bIns="34275" anchor="ctr" anchorCtr="0">
            <a:noAutofit/>
          </a:bodyPr>
          <a:lstStyle>
            <a:lvl1pPr lvl="0" rtl="0">
              <a:buNone/>
              <a:defRPr b="0" i="0">
                <a:latin typeface="Poppins" pitchFamily="2" charset="77"/>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85348580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matchingName="04_Thank You Option 2">
  <p:cSld name="04_Thank You Option 2">
    <p:bg>
      <p:bgPr>
        <a:solidFill>
          <a:srgbClr val="E3ECEC">
            <a:alpha val="51400"/>
          </a:srgbClr>
        </a:solidFill>
        <a:effectLst/>
      </p:bgPr>
    </p:bg>
    <p:spTree>
      <p:nvGrpSpPr>
        <p:cNvPr id="1" name="Shape 249"/>
        <p:cNvGrpSpPr/>
        <p:nvPr/>
      </p:nvGrpSpPr>
      <p:grpSpPr>
        <a:xfrm>
          <a:off x="0" y="0"/>
          <a:ext cx="0" cy="0"/>
          <a:chOff x="0" y="0"/>
          <a:chExt cx="0" cy="0"/>
        </a:xfrm>
      </p:grpSpPr>
      <p:pic>
        <p:nvPicPr>
          <p:cNvPr id="250" name="Google Shape;250;p33"/>
          <p:cNvPicPr preferRelativeResize="0"/>
          <p:nvPr/>
        </p:nvPicPr>
        <p:blipFill rotWithShape="1">
          <a:blip r:embed="rId2">
            <a:alphaModFix/>
          </a:blip>
          <a:srcRect t="1470" b="2393"/>
          <a:stretch/>
        </p:blipFill>
        <p:spPr>
          <a:xfrm>
            <a:off x="690875" y="1464675"/>
            <a:ext cx="11501124" cy="5393324"/>
          </a:xfrm>
          <a:prstGeom prst="rect">
            <a:avLst/>
          </a:prstGeom>
          <a:noFill/>
          <a:ln>
            <a:noFill/>
          </a:ln>
        </p:spPr>
      </p:pic>
      <p:pic>
        <p:nvPicPr>
          <p:cNvPr id="251" name="Google Shape;251;p33"/>
          <p:cNvPicPr preferRelativeResize="0"/>
          <p:nvPr/>
        </p:nvPicPr>
        <p:blipFill>
          <a:blip r:embed="rId3">
            <a:alphaModFix/>
          </a:blip>
          <a:stretch>
            <a:fillRect/>
          </a:stretch>
        </p:blipFill>
        <p:spPr>
          <a:xfrm>
            <a:off x="493234" y="1073875"/>
            <a:ext cx="923828" cy="220445"/>
          </a:xfrm>
          <a:prstGeom prst="rect">
            <a:avLst/>
          </a:prstGeom>
          <a:noFill/>
          <a:ln>
            <a:noFill/>
          </a:ln>
        </p:spPr>
      </p:pic>
      <p:sp>
        <p:nvSpPr>
          <p:cNvPr id="252" name="Google Shape;252;p33"/>
          <p:cNvSpPr txBox="1">
            <a:spLocks noGrp="1"/>
          </p:cNvSpPr>
          <p:nvPr>
            <p:ph type="title"/>
          </p:nvPr>
        </p:nvSpPr>
        <p:spPr>
          <a:xfrm>
            <a:off x="450492" y="1670175"/>
            <a:ext cx="6633200" cy="877153"/>
          </a:xfrm>
          <a:prstGeom prst="rect">
            <a:avLst/>
          </a:prstGeom>
        </p:spPr>
        <p:txBody>
          <a:bodyPr spcFirstLastPara="1" wrap="square" lIns="0" tIns="68575" rIns="68575" bIns="68575" anchor="t" anchorCtr="0">
            <a:spAutoFit/>
          </a:bodyPr>
          <a:lstStyle>
            <a:lvl1pPr lvl="0" rtl="0">
              <a:lnSpc>
                <a:spcPct val="100000"/>
              </a:lnSpc>
              <a:spcBef>
                <a:spcPts val="0"/>
              </a:spcBef>
              <a:spcAft>
                <a:spcPts val="0"/>
              </a:spcAft>
              <a:buClr>
                <a:srgbClr val="00344D"/>
              </a:buClr>
              <a:buSzPts val="3600"/>
              <a:buNone/>
              <a:defRPr sz="48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sp>
        <p:nvSpPr>
          <p:cNvPr id="253" name="Google Shape;253;p33"/>
          <p:cNvSpPr txBox="1">
            <a:spLocks noGrp="1"/>
          </p:cNvSpPr>
          <p:nvPr>
            <p:ph type="subTitle" idx="1"/>
          </p:nvPr>
        </p:nvSpPr>
        <p:spPr>
          <a:xfrm>
            <a:off x="461688" y="3987875"/>
            <a:ext cx="3392800" cy="796618"/>
          </a:xfrm>
          <a:prstGeom prst="rect">
            <a:avLst/>
          </a:prstGeom>
        </p:spPr>
        <p:txBody>
          <a:bodyPr spcFirstLastPara="1" wrap="square" lIns="0" tIns="68575" rIns="0" bIns="68575" anchor="t" anchorCtr="0">
            <a:spAutoFit/>
          </a:bodyPr>
          <a:lstStyle>
            <a:lvl1pPr lvl="0" rtl="0">
              <a:lnSpc>
                <a:spcPct val="120000"/>
              </a:lnSpc>
              <a:spcBef>
                <a:spcPts val="1067"/>
              </a:spcBef>
              <a:spcAft>
                <a:spcPts val="0"/>
              </a:spcAft>
              <a:buClr>
                <a:srgbClr val="00344D"/>
              </a:buClr>
              <a:buSzPts val="1200"/>
              <a:buNone/>
              <a:defRPr b="0" i="0">
                <a:solidFill>
                  <a:srgbClr val="00344D"/>
                </a:solidFill>
                <a:latin typeface="Poppins" pitchFamily="2" charset="77"/>
              </a:defRPr>
            </a:lvl1pPr>
            <a:lvl2pPr lvl="1" rtl="0">
              <a:spcBef>
                <a:spcPts val="533"/>
              </a:spcBef>
              <a:spcAft>
                <a:spcPts val="0"/>
              </a:spcAft>
              <a:buClr>
                <a:srgbClr val="00344D"/>
              </a:buClr>
              <a:buSzPts val="1100"/>
              <a:buNone/>
              <a:defRPr>
                <a:solidFill>
                  <a:srgbClr val="00344D"/>
                </a:solidFill>
              </a:defRPr>
            </a:lvl2pPr>
            <a:lvl3pPr lvl="2" rtl="0">
              <a:spcBef>
                <a:spcPts val="533"/>
              </a:spcBef>
              <a:spcAft>
                <a:spcPts val="0"/>
              </a:spcAft>
              <a:buClr>
                <a:srgbClr val="00344D"/>
              </a:buClr>
              <a:buSzPts val="1500"/>
              <a:buNone/>
              <a:defRPr>
                <a:solidFill>
                  <a:srgbClr val="00344D"/>
                </a:solidFill>
              </a:defRPr>
            </a:lvl3pPr>
            <a:lvl4pPr lvl="3" rtl="0">
              <a:spcBef>
                <a:spcPts val="533"/>
              </a:spcBef>
              <a:spcAft>
                <a:spcPts val="0"/>
              </a:spcAft>
              <a:buClr>
                <a:srgbClr val="00344D"/>
              </a:buClr>
              <a:buSzPts val="1400"/>
              <a:buNone/>
              <a:defRPr>
                <a:solidFill>
                  <a:srgbClr val="00344D"/>
                </a:solidFill>
              </a:defRPr>
            </a:lvl4pPr>
            <a:lvl5pPr lvl="4" rtl="0">
              <a:spcBef>
                <a:spcPts val="533"/>
              </a:spcBef>
              <a:spcAft>
                <a:spcPts val="0"/>
              </a:spcAft>
              <a:buClr>
                <a:srgbClr val="00344D"/>
              </a:buClr>
              <a:buSzPts val="1400"/>
              <a:buNone/>
              <a:defRPr>
                <a:solidFill>
                  <a:srgbClr val="00344D"/>
                </a:solidFill>
              </a:defRPr>
            </a:lvl5pPr>
            <a:lvl6pPr lvl="5" rtl="0">
              <a:spcBef>
                <a:spcPts val="533"/>
              </a:spcBef>
              <a:spcAft>
                <a:spcPts val="0"/>
              </a:spcAft>
              <a:buClr>
                <a:srgbClr val="00344D"/>
              </a:buClr>
              <a:buSzPts val="1400"/>
              <a:buNone/>
              <a:defRPr>
                <a:solidFill>
                  <a:srgbClr val="00344D"/>
                </a:solidFill>
              </a:defRPr>
            </a:lvl6pPr>
            <a:lvl7pPr lvl="6" rtl="0">
              <a:spcBef>
                <a:spcPts val="533"/>
              </a:spcBef>
              <a:spcAft>
                <a:spcPts val="0"/>
              </a:spcAft>
              <a:buClr>
                <a:srgbClr val="00344D"/>
              </a:buClr>
              <a:buSzPts val="1400"/>
              <a:buNone/>
              <a:defRPr>
                <a:solidFill>
                  <a:srgbClr val="00344D"/>
                </a:solidFill>
              </a:defRPr>
            </a:lvl7pPr>
            <a:lvl8pPr lvl="7" rtl="0">
              <a:spcBef>
                <a:spcPts val="533"/>
              </a:spcBef>
              <a:spcAft>
                <a:spcPts val="0"/>
              </a:spcAft>
              <a:buClr>
                <a:srgbClr val="00344D"/>
              </a:buClr>
              <a:buSzPts val="1400"/>
              <a:buNone/>
              <a:defRPr>
                <a:solidFill>
                  <a:srgbClr val="00344D"/>
                </a:solidFill>
              </a:defRPr>
            </a:lvl8pPr>
            <a:lvl9pPr lvl="8" rtl="0">
              <a:spcBef>
                <a:spcPts val="533"/>
              </a:spcBef>
              <a:spcAft>
                <a:spcPts val="0"/>
              </a:spcAft>
              <a:buClr>
                <a:srgbClr val="00344D"/>
              </a:buClr>
              <a:buSzPts val="1400"/>
              <a:buNone/>
              <a:defRPr>
                <a:solidFill>
                  <a:srgbClr val="00344D"/>
                </a:solidFill>
              </a:defRPr>
            </a:lvl9pPr>
          </a:lstStyle>
          <a:p>
            <a:endParaRPr dirty="0"/>
          </a:p>
        </p:txBody>
      </p:sp>
      <p:sp>
        <p:nvSpPr>
          <p:cNvPr id="254" name="Google Shape;254;p33"/>
          <p:cNvSpPr txBox="1">
            <a:spLocks noGrp="1"/>
          </p:cNvSpPr>
          <p:nvPr>
            <p:ph type="subTitle" idx="2"/>
          </p:nvPr>
        </p:nvSpPr>
        <p:spPr>
          <a:xfrm>
            <a:off x="461688" y="4428225"/>
            <a:ext cx="3311200" cy="445753"/>
          </a:xfrm>
          <a:prstGeom prst="rect">
            <a:avLst/>
          </a:prstGeom>
        </p:spPr>
        <p:txBody>
          <a:bodyPr spcFirstLastPara="1" wrap="square" lIns="0" tIns="68575" rIns="0" bIns="68575" anchor="t" anchorCtr="0">
            <a:spAutoFit/>
          </a:bodyPr>
          <a:lstStyle>
            <a:lvl1pPr lvl="0" rtl="0">
              <a:spcBef>
                <a:spcPts val="1067"/>
              </a:spcBef>
              <a:spcAft>
                <a:spcPts val="0"/>
              </a:spcAft>
              <a:buClr>
                <a:srgbClr val="008099"/>
              </a:buClr>
              <a:buSzPts val="900"/>
              <a:buNone/>
              <a:defRPr sz="1200" b="0" i="0">
                <a:solidFill>
                  <a:srgbClr val="008099"/>
                </a:solidFill>
                <a:latin typeface="Poppins" pitchFamily="2" charset="77"/>
              </a:defRPr>
            </a:lvl1pPr>
            <a:lvl2pPr lvl="1" rtl="0">
              <a:spcBef>
                <a:spcPts val="533"/>
              </a:spcBef>
              <a:spcAft>
                <a:spcPts val="0"/>
              </a:spcAft>
              <a:buClr>
                <a:srgbClr val="008099"/>
              </a:buClr>
              <a:buSzPts val="900"/>
              <a:buNone/>
              <a:defRPr sz="1200">
                <a:solidFill>
                  <a:srgbClr val="008099"/>
                </a:solidFill>
              </a:defRPr>
            </a:lvl2pPr>
            <a:lvl3pPr lvl="2" rtl="0">
              <a:spcBef>
                <a:spcPts val="533"/>
              </a:spcBef>
              <a:spcAft>
                <a:spcPts val="0"/>
              </a:spcAft>
              <a:buClr>
                <a:srgbClr val="008099"/>
              </a:buClr>
              <a:buSzPts val="900"/>
              <a:buNone/>
              <a:defRPr sz="1200">
                <a:solidFill>
                  <a:srgbClr val="008099"/>
                </a:solidFill>
              </a:defRPr>
            </a:lvl3pPr>
            <a:lvl4pPr lvl="3" rtl="0">
              <a:spcBef>
                <a:spcPts val="533"/>
              </a:spcBef>
              <a:spcAft>
                <a:spcPts val="0"/>
              </a:spcAft>
              <a:buClr>
                <a:srgbClr val="008099"/>
              </a:buClr>
              <a:buSzPts val="900"/>
              <a:buNone/>
              <a:defRPr sz="1200">
                <a:solidFill>
                  <a:srgbClr val="008099"/>
                </a:solidFill>
              </a:defRPr>
            </a:lvl4pPr>
            <a:lvl5pPr lvl="4" rtl="0">
              <a:spcBef>
                <a:spcPts val="533"/>
              </a:spcBef>
              <a:spcAft>
                <a:spcPts val="0"/>
              </a:spcAft>
              <a:buClr>
                <a:srgbClr val="008099"/>
              </a:buClr>
              <a:buSzPts val="900"/>
              <a:buNone/>
              <a:defRPr sz="1200">
                <a:solidFill>
                  <a:srgbClr val="008099"/>
                </a:solidFill>
              </a:defRPr>
            </a:lvl5pPr>
            <a:lvl6pPr lvl="5" rtl="0">
              <a:spcBef>
                <a:spcPts val="533"/>
              </a:spcBef>
              <a:spcAft>
                <a:spcPts val="0"/>
              </a:spcAft>
              <a:buClr>
                <a:srgbClr val="008099"/>
              </a:buClr>
              <a:buSzPts val="900"/>
              <a:buNone/>
              <a:defRPr sz="1200">
                <a:solidFill>
                  <a:srgbClr val="008099"/>
                </a:solidFill>
              </a:defRPr>
            </a:lvl6pPr>
            <a:lvl7pPr lvl="6" rtl="0">
              <a:spcBef>
                <a:spcPts val="533"/>
              </a:spcBef>
              <a:spcAft>
                <a:spcPts val="0"/>
              </a:spcAft>
              <a:buClr>
                <a:srgbClr val="008099"/>
              </a:buClr>
              <a:buSzPts val="900"/>
              <a:buNone/>
              <a:defRPr sz="1200">
                <a:solidFill>
                  <a:srgbClr val="008099"/>
                </a:solidFill>
              </a:defRPr>
            </a:lvl7pPr>
            <a:lvl8pPr lvl="7" rtl="0">
              <a:spcBef>
                <a:spcPts val="533"/>
              </a:spcBef>
              <a:spcAft>
                <a:spcPts val="0"/>
              </a:spcAft>
              <a:buClr>
                <a:srgbClr val="008099"/>
              </a:buClr>
              <a:buSzPts val="900"/>
              <a:buNone/>
              <a:defRPr sz="1200">
                <a:solidFill>
                  <a:srgbClr val="008099"/>
                </a:solidFill>
              </a:defRPr>
            </a:lvl8pPr>
            <a:lvl9pPr lvl="8" rtl="0">
              <a:spcBef>
                <a:spcPts val="533"/>
              </a:spcBef>
              <a:spcAft>
                <a:spcPts val="0"/>
              </a:spcAft>
              <a:buClr>
                <a:srgbClr val="008099"/>
              </a:buClr>
              <a:buSzPts val="900"/>
              <a:buNone/>
              <a:defRPr sz="1200">
                <a:solidFill>
                  <a:srgbClr val="008099"/>
                </a:solidFill>
              </a:defRPr>
            </a:lvl9pPr>
          </a:lstStyle>
          <a:p>
            <a:endParaRPr dirty="0"/>
          </a:p>
        </p:txBody>
      </p:sp>
    </p:spTree>
    <p:extLst>
      <p:ext uri="{BB962C8B-B14F-4D97-AF65-F5344CB8AC3E}">
        <p14:creationId xmlns:p14="http://schemas.microsoft.com/office/powerpoint/2010/main" val="24039504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92074"/>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81463581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matchingName="08_Section Divider | 1 Line Title">
  <p:cSld name="08_Section Divider | 1 Line Title">
    <p:bg>
      <p:bgPr>
        <a:solidFill>
          <a:srgbClr val="008099"/>
        </a:solidFill>
        <a:effectLst/>
      </p:bgPr>
    </p:bg>
    <p:spTree>
      <p:nvGrpSpPr>
        <p:cNvPr id="1" name="Shape 301"/>
        <p:cNvGrpSpPr/>
        <p:nvPr/>
      </p:nvGrpSpPr>
      <p:grpSpPr>
        <a:xfrm>
          <a:off x="0" y="0"/>
          <a:ext cx="0" cy="0"/>
          <a:chOff x="0" y="0"/>
          <a:chExt cx="0" cy="0"/>
        </a:xfrm>
      </p:grpSpPr>
      <p:pic>
        <p:nvPicPr>
          <p:cNvPr id="302" name="Google Shape;302;p37"/>
          <p:cNvPicPr preferRelativeResize="0"/>
          <p:nvPr/>
        </p:nvPicPr>
        <p:blipFill>
          <a:blip r:embed="rId2">
            <a:alphaModFix/>
          </a:blip>
          <a:stretch>
            <a:fillRect/>
          </a:stretch>
        </p:blipFill>
        <p:spPr>
          <a:xfrm>
            <a:off x="-1" y="-9144"/>
            <a:ext cx="12192004" cy="6858005"/>
          </a:xfrm>
          <a:prstGeom prst="rect">
            <a:avLst/>
          </a:prstGeom>
          <a:noFill/>
          <a:ln>
            <a:noFill/>
          </a:ln>
        </p:spPr>
      </p:pic>
      <p:sp>
        <p:nvSpPr>
          <p:cNvPr id="303" name="Google Shape;303;p37"/>
          <p:cNvSpPr txBox="1">
            <a:spLocks noGrp="1"/>
          </p:cNvSpPr>
          <p:nvPr>
            <p:ph type="title"/>
          </p:nvPr>
        </p:nvSpPr>
        <p:spPr>
          <a:xfrm>
            <a:off x="457200" y="1700560"/>
            <a:ext cx="6633200" cy="6700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chemeClr val="lt1"/>
              </a:buClr>
              <a:buSzPts val="2700"/>
              <a:buNone/>
              <a:defRPr sz="3600">
                <a:solidFill>
                  <a:schemeClr val="lt1"/>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sp>
        <p:nvSpPr>
          <p:cNvPr id="304" name="Google Shape;304;p37"/>
          <p:cNvSpPr txBox="1">
            <a:spLocks noGrp="1"/>
          </p:cNvSpPr>
          <p:nvPr>
            <p:ph type="title" idx="2"/>
          </p:nvPr>
        </p:nvSpPr>
        <p:spPr>
          <a:xfrm>
            <a:off x="457200" y="1244719"/>
            <a:ext cx="6633200" cy="443198"/>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D8F225"/>
              </a:buClr>
              <a:buSzPts val="1800"/>
              <a:buNone/>
              <a:defRPr sz="2400">
                <a:solidFill>
                  <a:srgbClr val="D8F225"/>
                </a:solidFill>
              </a:defRPr>
            </a:lvl1pPr>
            <a:lvl2pPr lvl="1" rtl="0">
              <a:lnSpc>
                <a:spcPct val="100000"/>
              </a:lnSpc>
              <a:spcBef>
                <a:spcPts val="0"/>
              </a:spcBef>
              <a:spcAft>
                <a:spcPts val="0"/>
              </a:spcAft>
              <a:buClr>
                <a:srgbClr val="008099"/>
              </a:buClr>
              <a:buSzPts val="1100"/>
              <a:buNone/>
              <a:defRPr>
                <a:solidFill>
                  <a:srgbClr val="008099"/>
                </a:solidFill>
              </a:defRPr>
            </a:lvl2pPr>
            <a:lvl3pPr lvl="2" rtl="0">
              <a:lnSpc>
                <a:spcPct val="100000"/>
              </a:lnSpc>
              <a:spcBef>
                <a:spcPts val="0"/>
              </a:spcBef>
              <a:spcAft>
                <a:spcPts val="0"/>
              </a:spcAft>
              <a:buClr>
                <a:srgbClr val="008099"/>
              </a:buClr>
              <a:buSzPts val="1100"/>
              <a:buNone/>
              <a:defRPr>
                <a:solidFill>
                  <a:srgbClr val="008099"/>
                </a:solidFill>
              </a:defRPr>
            </a:lvl3pPr>
            <a:lvl4pPr lvl="3" rtl="0">
              <a:lnSpc>
                <a:spcPct val="100000"/>
              </a:lnSpc>
              <a:spcBef>
                <a:spcPts val="0"/>
              </a:spcBef>
              <a:spcAft>
                <a:spcPts val="0"/>
              </a:spcAft>
              <a:buClr>
                <a:srgbClr val="008099"/>
              </a:buClr>
              <a:buSzPts val="1100"/>
              <a:buNone/>
              <a:defRPr>
                <a:solidFill>
                  <a:srgbClr val="008099"/>
                </a:solidFill>
              </a:defRPr>
            </a:lvl4pPr>
            <a:lvl5pPr lvl="4" rtl="0">
              <a:lnSpc>
                <a:spcPct val="100000"/>
              </a:lnSpc>
              <a:spcBef>
                <a:spcPts val="0"/>
              </a:spcBef>
              <a:spcAft>
                <a:spcPts val="0"/>
              </a:spcAft>
              <a:buClr>
                <a:srgbClr val="008099"/>
              </a:buClr>
              <a:buSzPts val="1100"/>
              <a:buNone/>
              <a:defRPr>
                <a:solidFill>
                  <a:srgbClr val="008099"/>
                </a:solidFill>
              </a:defRPr>
            </a:lvl5pPr>
            <a:lvl6pPr lvl="5" rtl="0">
              <a:lnSpc>
                <a:spcPct val="100000"/>
              </a:lnSpc>
              <a:spcBef>
                <a:spcPts val="0"/>
              </a:spcBef>
              <a:spcAft>
                <a:spcPts val="0"/>
              </a:spcAft>
              <a:buClr>
                <a:srgbClr val="008099"/>
              </a:buClr>
              <a:buSzPts val="1100"/>
              <a:buNone/>
              <a:defRPr>
                <a:solidFill>
                  <a:srgbClr val="008099"/>
                </a:solidFill>
              </a:defRPr>
            </a:lvl6pPr>
            <a:lvl7pPr lvl="6" rtl="0">
              <a:lnSpc>
                <a:spcPct val="100000"/>
              </a:lnSpc>
              <a:spcBef>
                <a:spcPts val="0"/>
              </a:spcBef>
              <a:spcAft>
                <a:spcPts val="0"/>
              </a:spcAft>
              <a:buClr>
                <a:srgbClr val="008099"/>
              </a:buClr>
              <a:buSzPts val="1100"/>
              <a:buNone/>
              <a:defRPr>
                <a:solidFill>
                  <a:srgbClr val="008099"/>
                </a:solidFill>
              </a:defRPr>
            </a:lvl7pPr>
            <a:lvl8pPr lvl="7" rtl="0">
              <a:lnSpc>
                <a:spcPct val="100000"/>
              </a:lnSpc>
              <a:spcBef>
                <a:spcPts val="0"/>
              </a:spcBef>
              <a:spcAft>
                <a:spcPts val="0"/>
              </a:spcAft>
              <a:buClr>
                <a:srgbClr val="008099"/>
              </a:buClr>
              <a:buSzPts val="1100"/>
              <a:buNone/>
              <a:defRPr>
                <a:solidFill>
                  <a:srgbClr val="008099"/>
                </a:solidFill>
              </a:defRPr>
            </a:lvl8pPr>
            <a:lvl9pPr lvl="8" rtl="0">
              <a:lnSpc>
                <a:spcPct val="100000"/>
              </a:lnSpc>
              <a:spcBef>
                <a:spcPts val="0"/>
              </a:spcBef>
              <a:spcAft>
                <a:spcPts val="0"/>
              </a:spcAft>
              <a:buClr>
                <a:srgbClr val="008099"/>
              </a:buClr>
              <a:buSzPts val="1100"/>
              <a:buNone/>
              <a:defRPr>
                <a:solidFill>
                  <a:srgbClr val="008099"/>
                </a:solidFill>
              </a:defRPr>
            </a:lvl9pPr>
          </a:lstStyle>
          <a:p>
            <a:endParaRPr/>
          </a:p>
        </p:txBody>
      </p:sp>
      <p:sp>
        <p:nvSpPr>
          <p:cNvPr id="305" name="Google Shape;305;p37"/>
          <p:cNvSpPr txBox="1">
            <a:spLocks noGrp="1"/>
          </p:cNvSpPr>
          <p:nvPr>
            <p:ph type="subTitle" idx="1"/>
          </p:nvPr>
        </p:nvSpPr>
        <p:spPr>
          <a:xfrm>
            <a:off x="460500" y="2770632"/>
            <a:ext cx="2503600" cy="307264"/>
          </a:xfrm>
          <a:prstGeom prst="rect">
            <a:avLst/>
          </a:prstGeom>
        </p:spPr>
        <p:txBody>
          <a:bodyPr spcFirstLastPara="1" wrap="square" lIns="0" tIns="0" rIns="0" bIns="0" anchor="t" anchorCtr="0">
            <a:spAutoFit/>
          </a:bodyPr>
          <a:lstStyle>
            <a:lvl1pPr lvl="0" rtl="0">
              <a:spcBef>
                <a:spcPts val="1067"/>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306" name="Google Shape;306;p37"/>
          <p:cNvSpPr txBox="1">
            <a:spLocks noGrp="1"/>
          </p:cNvSpPr>
          <p:nvPr>
            <p:ph type="subTitle" idx="3"/>
          </p:nvPr>
        </p:nvSpPr>
        <p:spPr>
          <a:xfrm>
            <a:off x="460497" y="3049092"/>
            <a:ext cx="2503600" cy="307264"/>
          </a:xfrm>
          <a:prstGeom prst="rect">
            <a:avLst/>
          </a:prstGeom>
        </p:spPr>
        <p:txBody>
          <a:bodyPr spcFirstLastPara="1" wrap="square" lIns="0" tIns="0" rIns="0" bIns="0" anchor="t" anchorCtr="0">
            <a:spAutoFit/>
          </a:bodyPr>
          <a:lstStyle>
            <a:lvl1pPr lvl="0" rtl="0">
              <a:spcBef>
                <a:spcPts val="1067"/>
              </a:spcBef>
              <a:spcAft>
                <a:spcPts val="0"/>
              </a:spcAft>
              <a:buClr>
                <a:srgbClr val="72C9CA"/>
              </a:buClr>
              <a:buSzPts val="900"/>
              <a:buFont typeface="Poppins"/>
              <a:buNone/>
              <a:defRPr sz="1200" b="0" i="0">
                <a:solidFill>
                  <a:srgbClr val="72C9CA"/>
                </a:solidFill>
                <a:latin typeface="Poppins" pitchFamily="2" charset="77"/>
              </a:defRPr>
            </a:lvl1pPr>
            <a:lvl2pPr lvl="1" rtl="0">
              <a:spcBef>
                <a:spcPts val="533"/>
              </a:spcBef>
              <a:spcAft>
                <a:spcPts val="0"/>
              </a:spcAft>
              <a:buClr>
                <a:srgbClr val="72C9CA"/>
              </a:buClr>
              <a:buSzPts val="900"/>
              <a:buFont typeface="Poppins"/>
              <a:buNone/>
              <a:defRPr sz="1200">
                <a:solidFill>
                  <a:srgbClr val="72C9CA"/>
                </a:solidFill>
              </a:defRPr>
            </a:lvl2pPr>
            <a:lvl3pPr lvl="2"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3pPr>
            <a:lvl4pPr lvl="3"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4pPr>
            <a:lvl5pPr lvl="4"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5pPr>
            <a:lvl6pPr lvl="5"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6pPr>
            <a:lvl7pPr lvl="6"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7pPr>
            <a:lvl8pPr lvl="7"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8pPr>
            <a:lvl9pPr lvl="8"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9pPr>
          </a:lstStyle>
          <a:p>
            <a:endParaRPr dirty="0"/>
          </a:p>
        </p:txBody>
      </p:sp>
      <p:sp>
        <p:nvSpPr>
          <p:cNvPr id="307" name="Google Shape;307;p37"/>
          <p:cNvSpPr txBox="1">
            <a:spLocks noGrp="1"/>
          </p:cNvSpPr>
          <p:nvPr>
            <p:ph type="subTitle" idx="4"/>
          </p:nvPr>
        </p:nvSpPr>
        <p:spPr>
          <a:xfrm>
            <a:off x="3390551" y="2770632"/>
            <a:ext cx="2503600" cy="307264"/>
          </a:xfrm>
          <a:prstGeom prst="rect">
            <a:avLst/>
          </a:prstGeom>
        </p:spPr>
        <p:txBody>
          <a:bodyPr spcFirstLastPara="1" wrap="square" lIns="0" tIns="0" rIns="0" bIns="0" anchor="t" anchorCtr="0">
            <a:spAutoFit/>
          </a:bodyPr>
          <a:lstStyle>
            <a:lvl1pPr lvl="0" rtl="0">
              <a:spcBef>
                <a:spcPts val="1067"/>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308" name="Google Shape;308;p37"/>
          <p:cNvSpPr txBox="1">
            <a:spLocks noGrp="1"/>
          </p:cNvSpPr>
          <p:nvPr>
            <p:ph type="subTitle" idx="5"/>
          </p:nvPr>
        </p:nvSpPr>
        <p:spPr>
          <a:xfrm>
            <a:off x="3390547" y="3049092"/>
            <a:ext cx="2503600" cy="307264"/>
          </a:xfrm>
          <a:prstGeom prst="rect">
            <a:avLst/>
          </a:prstGeom>
        </p:spPr>
        <p:txBody>
          <a:bodyPr spcFirstLastPara="1" wrap="square" lIns="0" tIns="0" rIns="0" bIns="0" anchor="t" anchorCtr="0">
            <a:spAutoFit/>
          </a:bodyPr>
          <a:lstStyle>
            <a:lvl1pPr lvl="0" rtl="0">
              <a:spcBef>
                <a:spcPts val="1067"/>
              </a:spcBef>
              <a:spcAft>
                <a:spcPts val="0"/>
              </a:spcAft>
              <a:buClr>
                <a:srgbClr val="72C9CA"/>
              </a:buClr>
              <a:buSzPts val="900"/>
              <a:buFont typeface="Poppins"/>
              <a:buNone/>
              <a:defRPr sz="1200" b="0" i="0">
                <a:solidFill>
                  <a:srgbClr val="72C9CA"/>
                </a:solidFill>
                <a:latin typeface="Poppins" pitchFamily="2" charset="77"/>
              </a:defRPr>
            </a:lvl1pPr>
            <a:lvl2pPr lvl="1" rtl="0">
              <a:spcBef>
                <a:spcPts val="533"/>
              </a:spcBef>
              <a:spcAft>
                <a:spcPts val="0"/>
              </a:spcAft>
              <a:buClr>
                <a:srgbClr val="72C9CA"/>
              </a:buClr>
              <a:buSzPts val="900"/>
              <a:buFont typeface="Poppins"/>
              <a:buNone/>
              <a:defRPr sz="1200">
                <a:solidFill>
                  <a:srgbClr val="72C9CA"/>
                </a:solidFill>
              </a:defRPr>
            </a:lvl2pPr>
            <a:lvl3pPr lvl="2"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3pPr>
            <a:lvl4pPr lvl="3"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4pPr>
            <a:lvl5pPr lvl="4"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5pPr>
            <a:lvl6pPr lvl="5"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6pPr>
            <a:lvl7pPr lvl="6"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7pPr>
            <a:lvl8pPr lvl="7"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8pPr>
            <a:lvl9pPr lvl="8"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9pPr>
          </a:lstStyle>
          <a:p>
            <a:endParaRPr dirty="0"/>
          </a:p>
        </p:txBody>
      </p:sp>
      <p:pic>
        <p:nvPicPr>
          <p:cNvPr id="309" name="Google Shape;309;p37"/>
          <p:cNvPicPr preferRelativeResize="0"/>
          <p:nvPr/>
        </p:nvPicPr>
        <p:blipFill>
          <a:blip r:embed="rId3">
            <a:alphaModFix/>
          </a:blip>
          <a:stretch>
            <a:fillRect/>
          </a:stretch>
        </p:blipFill>
        <p:spPr>
          <a:xfrm>
            <a:off x="484633" y="6510528"/>
            <a:ext cx="624175" cy="148947"/>
          </a:xfrm>
          <a:prstGeom prst="rect">
            <a:avLst/>
          </a:prstGeom>
          <a:noFill/>
          <a:ln>
            <a:noFill/>
          </a:ln>
        </p:spPr>
      </p:pic>
    </p:spTree>
    <p:extLst>
      <p:ext uri="{BB962C8B-B14F-4D97-AF65-F5344CB8AC3E}">
        <p14:creationId xmlns:p14="http://schemas.microsoft.com/office/powerpoint/2010/main" val="169752973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8859515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9940745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741653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8/29/2024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352680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8/29/2024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7126507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8/29/2024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4837506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2697056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9221374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395484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Blank">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136216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6609279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7008138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matchingName="01_Cover Option 1">
  <p:cSld name="01_Cover Option 1">
    <p:bg>
      <p:bgPr>
        <a:solidFill>
          <a:srgbClr val="E3ECEC">
            <a:alpha val="51400"/>
          </a:srgbClr>
        </a:solidFill>
        <a:effectLst/>
      </p:bgPr>
    </p:bg>
    <p:spTree>
      <p:nvGrpSpPr>
        <p:cNvPr id="1" name="Shape 148"/>
        <p:cNvGrpSpPr/>
        <p:nvPr/>
      </p:nvGrpSpPr>
      <p:grpSpPr>
        <a:xfrm>
          <a:off x="0" y="0"/>
          <a:ext cx="0" cy="0"/>
          <a:chOff x="0" y="0"/>
          <a:chExt cx="0" cy="0"/>
        </a:xfrm>
      </p:grpSpPr>
      <p:pic>
        <p:nvPicPr>
          <p:cNvPr id="149" name="Google Shape;149;p24"/>
          <p:cNvPicPr preferRelativeResize="0"/>
          <p:nvPr/>
        </p:nvPicPr>
        <p:blipFill rotWithShape="1">
          <a:blip r:embed="rId2">
            <a:alphaModFix/>
          </a:blip>
          <a:srcRect r="14478" b="13666"/>
          <a:stretch/>
        </p:blipFill>
        <p:spPr>
          <a:xfrm>
            <a:off x="1783075" y="941826"/>
            <a:ext cx="10408925" cy="5916177"/>
          </a:xfrm>
          <a:prstGeom prst="rect">
            <a:avLst/>
          </a:prstGeom>
          <a:noFill/>
          <a:ln>
            <a:noFill/>
          </a:ln>
        </p:spPr>
      </p:pic>
      <p:sp>
        <p:nvSpPr>
          <p:cNvPr id="150" name="Google Shape;150;p24"/>
          <p:cNvSpPr txBox="1"/>
          <p:nvPr/>
        </p:nvSpPr>
        <p:spPr>
          <a:xfrm rot="5400000">
            <a:off x="10315477" y="4902903"/>
            <a:ext cx="2771600" cy="147797"/>
          </a:xfrm>
          <a:prstGeom prst="rect">
            <a:avLst/>
          </a:prstGeom>
          <a:noFill/>
          <a:ln>
            <a:noFill/>
          </a:ln>
        </p:spPr>
        <p:txBody>
          <a:bodyPr spcFirstLastPara="1" wrap="square" lIns="0" tIns="0" rIns="0" bIns="0" anchor="t" anchorCtr="0">
            <a:spAutoFit/>
          </a:bodyPr>
          <a:lstStyle/>
          <a:p>
            <a:pPr marL="0" lvl="0" indent="0" algn="r" rtl="0">
              <a:lnSpc>
                <a:spcPct val="90000"/>
              </a:lnSpc>
              <a:spcBef>
                <a:spcPts val="0"/>
              </a:spcBef>
              <a:spcAft>
                <a:spcPts val="0"/>
              </a:spcAft>
              <a:buNone/>
            </a:pPr>
            <a:r>
              <a:rPr lang="en" sz="1067">
                <a:solidFill>
                  <a:srgbClr val="008099"/>
                </a:solidFill>
                <a:latin typeface="Poppins"/>
                <a:ea typeface="Poppins"/>
                <a:cs typeface="Poppins"/>
                <a:sym typeface="Poppins"/>
              </a:rPr>
              <a:t>CONFIDENTIAL</a:t>
            </a:r>
            <a:endParaRPr sz="1067">
              <a:solidFill>
                <a:srgbClr val="008099"/>
              </a:solidFill>
              <a:latin typeface="Poppins"/>
              <a:ea typeface="Poppins"/>
              <a:cs typeface="Poppins"/>
              <a:sym typeface="Poppins"/>
            </a:endParaRPr>
          </a:p>
        </p:txBody>
      </p:sp>
      <p:pic>
        <p:nvPicPr>
          <p:cNvPr id="151" name="Google Shape;151;p24"/>
          <p:cNvPicPr preferRelativeResize="0"/>
          <p:nvPr/>
        </p:nvPicPr>
        <p:blipFill>
          <a:blip r:embed="rId3">
            <a:alphaModFix/>
          </a:blip>
          <a:stretch>
            <a:fillRect/>
          </a:stretch>
        </p:blipFill>
        <p:spPr>
          <a:xfrm>
            <a:off x="493234" y="1073875"/>
            <a:ext cx="923828" cy="220445"/>
          </a:xfrm>
          <a:prstGeom prst="rect">
            <a:avLst/>
          </a:prstGeom>
          <a:noFill/>
          <a:ln>
            <a:noFill/>
          </a:ln>
        </p:spPr>
      </p:pic>
      <p:sp>
        <p:nvSpPr>
          <p:cNvPr id="152" name="Google Shape;152;p24"/>
          <p:cNvSpPr txBox="1">
            <a:spLocks noGrp="1"/>
          </p:cNvSpPr>
          <p:nvPr>
            <p:ph type="title"/>
          </p:nvPr>
        </p:nvSpPr>
        <p:spPr>
          <a:xfrm>
            <a:off x="450492" y="1670175"/>
            <a:ext cx="6633200" cy="877153"/>
          </a:xfrm>
          <a:prstGeom prst="rect">
            <a:avLst/>
          </a:prstGeom>
        </p:spPr>
        <p:txBody>
          <a:bodyPr spcFirstLastPara="1" wrap="square" lIns="0" tIns="68575" rIns="68575" bIns="68575" anchor="t" anchorCtr="0">
            <a:spAutoFit/>
          </a:bodyPr>
          <a:lstStyle>
            <a:lvl1pPr lvl="0" rtl="0">
              <a:lnSpc>
                <a:spcPct val="100000"/>
              </a:lnSpc>
              <a:spcBef>
                <a:spcPts val="0"/>
              </a:spcBef>
              <a:spcAft>
                <a:spcPts val="0"/>
              </a:spcAft>
              <a:buClr>
                <a:srgbClr val="00344D"/>
              </a:buClr>
              <a:buSzPts val="3600"/>
              <a:buNone/>
              <a:defRPr sz="48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sp>
        <p:nvSpPr>
          <p:cNvPr id="153" name="Google Shape;153;p24"/>
          <p:cNvSpPr txBox="1">
            <a:spLocks noGrp="1"/>
          </p:cNvSpPr>
          <p:nvPr>
            <p:ph type="subTitle" idx="1"/>
          </p:nvPr>
        </p:nvSpPr>
        <p:spPr>
          <a:xfrm>
            <a:off x="461688" y="3987875"/>
            <a:ext cx="3392800" cy="796618"/>
          </a:xfrm>
          <a:prstGeom prst="rect">
            <a:avLst/>
          </a:prstGeom>
        </p:spPr>
        <p:txBody>
          <a:bodyPr spcFirstLastPara="1" wrap="square" lIns="0" tIns="68575" rIns="0" bIns="68575" anchor="t" anchorCtr="0">
            <a:spAutoFit/>
          </a:bodyPr>
          <a:lstStyle>
            <a:lvl1pPr lvl="0" rtl="0">
              <a:lnSpc>
                <a:spcPct val="120000"/>
              </a:lnSpc>
              <a:spcBef>
                <a:spcPts val="1067"/>
              </a:spcBef>
              <a:spcAft>
                <a:spcPts val="0"/>
              </a:spcAft>
              <a:buClr>
                <a:srgbClr val="00344D"/>
              </a:buClr>
              <a:buSzPts val="1200"/>
              <a:buNone/>
              <a:defRPr>
                <a:solidFill>
                  <a:srgbClr val="00344D"/>
                </a:solidFill>
              </a:defRPr>
            </a:lvl1pPr>
            <a:lvl2pPr lvl="1" rtl="0">
              <a:spcBef>
                <a:spcPts val="533"/>
              </a:spcBef>
              <a:spcAft>
                <a:spcPts val="0"/>
              </a:spcAft>
              <a:buClr>
                <a:srgbClr val="00344D"/>
              </a:buClr>
              <a:buSzPts val="1100"/>
              <a:buNone/>
              <a:defRPr>
                <a:solidFill>
                  <a:srgbClr val="00344D"/>
                </a:solidFill>
              </a:defRPr>
            </a:lvl2pPr>
            <a:lvl3pPr lvl="2" rtl="0">
              <a:spcBef>
                <a:spcPts val="533"/>
              </a:spcBef>
              <a:spcAft>
                <a:spcPts val="0"/>
              </a:spcAft>
              <a:buClr>
                <a:srgbClr val="00344D"/>
              </a:buClr>
              <a:buSzPts val="1500"/>
              <a:buNone/>
              <a:defRPr>
                <a:solidFill>
                  <a:srgbClr val="00344D"/>
                </a:solidFill>
              </a:defRPr>
            </a:lvl3pPr>
            <a:lvl4pPr lvl="3" rtl="0">
              <a:spcBef>
                <a:spcPts val="533"/>
              </a:spcBef>
              <a:spcAft>
                <a:spcPts val="0"/>
              </a:spcAft>
              <a:buClr>
                <a:srgbClr val="00344D"/>
              </a:buClr>
              <a:buSzPts val="1400"/>
              <a:buNone/>
              <a:defRPr>
                <a:solidFill>
                  <a:srgbClr val="00344D"/>
                </a:solidFill>
              </a:defRPr>
            </a:lvl4pPr>
            <a:lvl5pPr lvl="4" rtl="0">
              <a:spcBef>
                <a:spcPts val="533"/>
              </a:spcBef>
              <a:spcAft>
                <a:spcPts val="0"/>
              </a:spcAft>
              <a:buClr>
                <a:srgbClr val="00344D"/>
              </a:buClr>
              <a:buSzPts val="1400"/>
              <a:buNone/>
              <a:defRPr>
                <a:solidFill>
                  <a:srgbClr val="00344D"/>
                </a:solidFill>
              </a:defRPr>
            </a:lvl5pPr>
            <a:lvl6pPr lvl="5" rtl="0">
              <a:spcBef>
                <a:spcPts val="533"/>
              </a:spcBef>
              <a:spcAft>
                <a:spcPts val="0"/>
              </a:spcAft>
              <a:buClr>
                <a:srgbClr val="00344D"/>
              </a:buClr>
              <a:buSzPts val="1400"/>
              <a:buNone/>
              <a:defRPr>
                <a:solidFill>
                  <a:srgbClr val="00344D"/>
                </a:solidFill>
              </a:defRPr>
            </a:lvl6pPr>
            <a:lvl7pPr lvl="6" rtl="0">
              <a:spcBef>
                <a:spcPts val="533"/>
              </a:spcBef>
              <a:spcAft>
                <a:spcPts val="0"/>
              </a:spcAft>
              <a:buClr>
                <a:srgbClr val="00344D"/>
              </a:buClr>
              <a:buSzPts val="1400"/>
              <a:buNone/>
              <a:defRPr>
                <a:solidFill>
                  <a:srgbClr val="00344D"/>
                </a:solidFill>
              </a:defRPr>
            </a:lvl7pPr>
            <a:lvl8pPr lvl="7" rtl="0">
              <a:spcBef>
                <a:spcPts val="533"/>
              </a:spcBef>
              <a:spcAft>
                <a:spcPts val="0"/>
              </a:spcAft>
              <a:buClr>
                <a:srgbClr val="00344D"/>
              </a:buClr>
              <a:buSzPts val="1400"/>
              <a:buNone/>
              <a:defRPr>
                <a:solidFill>
                  <a:srgbClr val="00344D"/>
                </a:solidFill>
              </a:defRPr>
            </a:lvl8pPr>
            <a:lvl9pPr lvl="8" rtl="0">
              <a:spcBef>
                <a:spcPts val="533"/>
              </a:spcBef>
              <a:spcAft>
                <a:spcPts val="0"/>
              </a:spcAft>
              <a:buClr>
                <a:srgbClr val="00344D"/>
              </a:buClr>
              <a:buSzPts val="1400"/>
              <a:buNone/>
              <a:defRPr>
                <a:solidFill>
                  <a:srgbClr val="00344D"/>
                </a:solidFill>
              </a:defRPr>
            </a:lvl9pPr>
          </a:lstStyle>
          <a:p>
            <a:endParaRPr/>
          </a:p>
        </p:txBody>
      </p:sp>
      <p:sp>
        <p:nvSpPr>
          <p:cNvPr id="154" name="Google Shape;154;p24"/>
          <p:cNvSpPr txBox="1">
            <a:spLocks noGrp="1"/>
          </p:cNvSpPr>
          <p:nvPr>
            <p:ph type="subTitle" idx="2"/>
          </p:nvPr>
        </p:nvSpPr>
        <p:spPr>
          <a:xfrm>
            <a:off x="461688" y="4428225"/>
            <a:ext cx="3311200" cy="445753"/>
          </a:xfrm>
          <a:prstGeom prst="rect">
            <a:avLst/>
          </a:prstGeom>
        </p:spPr>
        <p:txBody>
          <a:bodyPr spcFirstLastPara="1" wrap="square" lIns="0" tIns="68575" rIns="0" bIns="68575" anchor="t" anchorCtr="0">
            <a:spAutoFit/>
          </a:bodyPr>
          <a:lstStyle>
            <a:lvl1pPr lvl="0" rtl="0">
              <a:spcBef>
                <a:spcPts val="1067"/>
              </a:spcBef>
              <a:spcAft>
                <a:spcPts val="0"/>
              </a:spcAft>
              <a:buClr>
                <a:srgbClr val="008099"/>
              </a:buClr>
              <a:buSzPts val="900"/>
              <a:buNone/>
              <a:defRPr sz="1200">
                <a:solidFill>
                  <a:srgbClr val="008099"/>
                </a:solidFill>
              </a:defRPr>
            </a:lvl1pPr>
            <a:lvl2pPr lvl="1" rtl="0">
              <a:spcBef>
                <a:spcPts val="533"/>
              </a:spcBef>
              <a:spcAft>
                <a:spcPts val="0"/>
              </a:spcAft>
              <a:buClr>
                <a:srgbClr val="008099"/>
              </a:buClr>
              <a:buSzPts val="900"/>
              <a:buNone/>
              <a:defRPr sz="1200">
                <a:solidFill>
                  <a:srgbClr val="008099"/>
                </a:solidFill>
              </a:defRPr>
            </a:lvl2pPr>
            <a:lvl3pPr lvl="2" rtl="0">
              <a:spcBef>
                <a:spcPts val="533"/>
              </a:spcBef>
              <a:spcAft>
                <a:spcPts val="0"/>
              </a:spcAft>
              <a:buClr>
                <a:srgbClr val="008099"/>
              </a:buClr>
              <a:buSzPts val="900"/>
              <a:buNone/>
              <a:defRPr sz="1200">
                <a:solidFill>
                  <a:srgbClr val="008099"/>
                </a:solidFill>
              </a:defRPr>
            </a:lvl3pPr>
            <a:lvl4pPr lvl="3" rtl="0">
              <a:spcBef>
                <a:spcPts val="533"/>
              </a:spcBef>
              <a:spcAft>
                <a:spcPts val="0"/>
              </a:spcAft>
              <a:buClr>
                <a:srgbClr val="008099"/>
              </a:buClr>
              <a:buSzPts val="900"/>
              <a:buNone/>
              <a:defRPr sz="1200">
                <a:solidFill>
                  <a:srgbClr val="008099"/>
                </a:solidFill>
              </a:defRPr>
            </a:lvl4pPr>
            <a:lvl5pPr lvl="4" rtl="0">
              <a:spcBef>
                <a:spcPts val="533"/>
              </a:spcBef>
              <a:spcAft>
                <a:spcPts val="0"/>
              </a:spcAft>
              <a:buClr>
                <a:srgbClr val="008099"/>
              </a:buClr>
              <a:buSzPts val="900"/>
              <a:buNone/>
              <a:defRPr sz="1200">
                <a:solidFill>
                  <a:srgbClr val="008099"/>
                </a:solidFill>
              </a:defRPr>
            </a:lvl5pPr>
            <a:lvl6pPr lvl="5" rtl="0">
              <a:spcBef>
                <a:spcPts val="533"/>
              </a:spcBef>
              <a:spcAft>
                <a:spcPts val="0"/>
              </a:spcAft>
              <a:buClr>
                <a:srgbClr val="008099"/>
              </a:buClr>
              <a:buSzPts val="900"/>
              <a:buNone/>
              <a:defRPr sz="1200">
                <a:solidFill>
                  <a:srgbClr val="008099"/>
                </a:solidFill>
              </a:defRPr>
            </a:lvl6pPr>
            <a:lvl7pPr lvl="6" rtl="0">
              <a:spcBef>
                <a:spcPts val="533"/>
              </a:spcBef>
              <a:spcAft>
                <a:spcPts val="0"/>
              </a:spcAft>
              <a:buClr>
                <a:srgbClr val="008099"/>
              </a:buClr>
              <a:buSzPts val="900"/>
              <a:buNone/>
              <a:defRPr sz="1200">
                <a:solidFill>
                  <a:srgbClr val="008099"/>
                </a:solidFill>
              </a:defRPr>
            </a:lvl7pPr>
            <a:lvl8pPr lvl="7" rtl="0">
              <a:spcBef>
                <a:spcPts val="533"/>
              </a:spcBef>
              <a:spcAft>
                <a:spcPts val="0"/>
              </a:spcAft>
              <a:buClr>
                <a:srgbClr val="008099"/>
              </a:buClr>
              <a:buSzPts val="900"/>
              <a:buNone/>
              <a:defRPr sz="1200">
                <a:solidFill>
                  <a:srgbClr val="008099"/>
                </a:solidFill>
              </a:defRPr>
            </a:lvl8pPr>
            <a:lvl9pPr lvl="8" rtl="0">
              <a:spcBef>
                <a:spcPts val="533"/>
              </a:spcBef>
              <a:spcAft>
                <a:spcPts val="0"/>
              </a:spcAft>
              <a:buClr>
                <a:srgbClr val="008099"/>
              </a:buClr>
              <a:buSzPts val="900"/>
              <a:buNone/>
              <a:defRPr sz="1200">
                <a:solidFill>
                  <a:srgbClr val="008099"/>
                </a:solidFill>
              </a:defRPr>
            </a:lvl9pPr>
          </a:lstStyle>
          <a:p>
            <a:endParaRPr/>
          </a:p>
        </p:txBody>
      </p:sp>
    </p:spTree>
    <p:extLst>
      <p:ext uri="{BB962C8B-B14F-4D97-AF65-F5344CB8AC3E}">
        <p14:creationId xmlns:p14="http://schemas.microsoft.com/office/powerpoint/2010/main" val="1027691944"/>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1210"/>
        <p:cNvGrpSpPr/>
        <p:nvPr/>
      </p:nvGrpSpPr>
      <p:grpSpPr>
        <a:xfrm>
          <a:off x="0" y="0"/>
          <a:ext cx="0" cy="0"/>
          <a:chOff x="0" y="0"/>
          <a:chExt cx="0" cy="0"/>
        </a:xfrm>
      </p:grpSpPr>
      <p:sp>
        <p:nvSpPr>
          <p:cNvPr id="1211" name="Google Shape;1211;p114"/>
          <p:cNvSpPr txBox="1">
            <a:spLocks noGrp="1"/>
          </p:cNvSpPr>
          <p:nvPr>
            <p:ph type="sldNum" idx="12"/>
          </p:nvPr>
        </p:nvSpPr>
        <p:spPr>
          <a:xfrm>
            <a:off x="11296611" y="6217623"/>
            <a:ext cx="731600" cy="5248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2823092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matchingName="04_Thank You Option 2">
  <p:cSld name="04_Thank You Option 2">
    <p:bg>
      <p:bgPr>
        <a:solidFill>
          <a:srgbClr val="E3ECEC">
            <a:alpha val="51400"/>
          </a:srgbClr>
        </a:solidFill>
        <a:effectLst/>
      </p:bgPr>
    </p:bg>
    <p:spTree>
      <p:nvGrpSpPr>
        <p:cNvPr id="1" name="Shape 249"/>
        <p:cNvGrpSpPr/>
        <p:nvPr/>
      </p:nvGrpSpPr>
      <p:grpSpPr>
        <a:xfrm>
          <a:off x="0" y="0"/>
          <a:ext cx="0" cy="0"/>
          <a:chOff x="0" y="0"/>
          <a:chExt cx="0" cy="0"/>
        </a:xfrm>
      </p:grpSpPr>
      <p:pic>
        <p:nvPicPr>
          <p:cNvPr id="250" name="Google Shape;250;p33"/>
          <p:cNvPicPr preferRelativeResize="0"/>
          <p:nvPr/>
        </p:nvPicPr>
        <p:blipFill rotWithShape="1">
          <a:blip r:embed="rId2">
            <a:alphaModFix/>
          </a:blip>
          <a:srcRect t="1470" b="2393"/>
          <a:stretch/>
        </p:blipFill>
        <p:spPr>
          <a:xfrm>
            <a:off x="690875" y="1464675"/>
            <a:ext cx="11501124" cy="5393324"/>
          </a:xfrm>
          <a:prstGeom prst="rect">
            <a:avLst/>
          </a:prstGeom>
          <a:noFill/>
          <a:ln>
            <a:noFill/>
          </a:ln>
        </p:spPr>
      </p:pic>
      <p:pic>
        <p:nvPicPr>
          <p:cNvPr id="251" name="Google Shape;251;p33"/>
          <p:cNvPicPr preferRelativeResize="0"/>
          <p:nvPr/>
        </p:nvPicPr>
        <p:blipFill>
          <a:blip r:embed="rId3">
            <a:alphaModFix/>
          </a:blip>
          <a:stretch>
            <a:fillRect/>
          </a:stretch>
        </p:blipFill>
        <p:spPr>
          <a:xfrm>
            <a:off x="493234" y="1073875"/>
            <a:ext cx="923828" cy="220445"/>
          </a:xfrm>
          <a:prstGeom prst="rect">
            <a:avLst/>
          </a:prstGeom>
          <a:noFill/>
          <a:ln>
            <a:noFill/>
          </a:ln>
        </p:spPr>
      </p:pic>
      <p:sp>
        <p:nvSpPr>
          <p:cNvPr id="252" name="Google Shape;252;p33"/>
          <p:cNvSpPr txBox="1">
            <a:spLocks noGrp="1"/>
          </p:cNvSpPr>
          <p:nvPr>
            <p:ph type="title"/>
          </p:nvPr>
        </p:nvSpPr>
        <p:spPr>
          <a:xfrm>
            <a:off x="450492" y="1670175"/>
            <a:ext cx="6633200" cy="877153"/>
          </a:xfrm>
          <a:prstGeom prst="rect">
            <a:avLst/>
          </a:prstGeom>
        </p:spPr>
        <p:txBody>
          <a:bodyPr spcFirstLastPara="1" wrap="square" lIns="0" tIns="68575" rIns="68575" bIns="68575" anchor="t" anchorCtr="0">
            <a:spAutoFit/>
          </a:bodyPr>
          <a:lstStyle>
            <a:lvl1pPr lvl="0" rtl="0">
              <a:lnSpc>
                <a:spcPct val="100000"/>
              </a:lnSpc>
              <a:spcBef>
                <a:spcPts val="0"/>
              </a:spcBef>
              <a:spcAft>
                <a:spcPts val="0"/>
              </a:spcAft>
              <a:buClr>
                <a:srgbClr val="00344D"/>
              </a:buClr>
              <a:buSzPts val="3600"/>
              <a:buNone/>
              <a:defRPr sz="4800">
                <a:solidFill>
                  <a:srgbClr val="00344D"/>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sp>
        <p:nvSpPr>
          <p:cNvPr id="253" name="Google Shape;253;p33"/>
          <p:cNvSpPr txBox="1">
            <a:spLocks noGrp="1"/>
          </p:cNvSpPr>
          <p:nvPr>
            <p:ph type="subTitle" idx="1"/>
          </p:nvPr>
        </p:nvSpPr>
        <p:spPr>
          <a:xfrm>
            <a:off x="461688" y="3987875"/>
            <a:ext cx="3392800" cy="796618"/>
          </a:xfrm>
          <a:prstGeom prst="rect">
            <a:avLst/>
          </a:prstGeom>
        </p:spPr>
        <p:txBody>
          <a:bodyPr spcFirstLastPara="1" wrap="square" lIns="0" tIns="68575" rIns="0" bIns="68575" anchor="t" anchorCtr="0">
            <a:spAutoFit/>
          </a:bodyPr>
          <a:lstStyle>
            <a:lvl1pPr lvl="0" rtl="0">
              <a:lnSpc>
                <a:spcPct val="120000"/>
              </a:lnSpc>
              <a:spcBef>
                <a:spcPts val="1067"/>
              </a:spcBef>
              <a:spcAft>
                <a:spcPts val="0"/>
              </a:spcAft>
              <a:buClr>
                <a:srgbClr val="00344D"/>
              </a:buClr>
              <a:buSzPts val="1200"/>
              <a:buNone/>
              <a:defRPr>
                <a:solidFill>
                  <a:srgbClr val="00344D"/>
                </a:solidFill>
              </a:defRPr>
            </a:lvl1pPr>
            <a:lvl2pPr lvl="1" rtl="0">
              <a:spcBef>
                <a:spcPts val="533"/>
              </a:spcBef>
              <a:spcAft>
                <a:spcPts val="0"/>
              </a:spcAft>
              <a:buClr>
                <a:srgbClr val="00344D"/>
              </a:buClr>
              <a:buSzPts val="1100"/>
              <a:buNone/>
              <a:defRPr>
                <a:solidFill>
                  <a:srgbClr val="00344D"/>
                </a:solidFill>
              </a:defRPr>
            </a:lvl2pPr>
            <a:lvl3pPr lvl="2" rtl="0">
              <a:spcBef>
                <a:spcPts val="533"/>
              </a:spcBef>
              <a:spcAft>
                <a:spcPts val="0"/>
              </a:spcAft>
              <a:buClr>
                <a:srgbClr val="00344D"/>
              </a:buClr>
              <a:buSzPts val="1500"/>
              <a:buNone/>
              <a:defRPr>
                <a:solidFill>
                  <a:srgbClr val="00344D"/>
                </a:solidFill>
              </a:defRPr>
            </a:lvl3pPr>
            <a:lvl4pPr lvl="3" rtl="0">
              <a:spcBef>
                <a:spcPts val="533"/>
              </a:spcBef>
              <a:spcAft>
                <a:spcPts val="0"/>
              </a:spcAft>
              <a:buClr>
                <a:srgbClr val="00344D"/>
              </a:buClr>
              <a:buSzPts val="1400"/>
              <a:buNone/>
              <a:defRPr>
                <a:solidFill>
                  <a:srgbClr val="00344D"/>
                </a:solidFill>
              </a:defRPr>
            </a:lvl4pPr>
            <a:lvl5pPr lvl="4" rtl="0">
              <a:spcBef>
                <a:spcPts val="533"/>
              </a:spcBef>
              <a:spcAft>
                <a:spcPts val="0"/>
              </a:spcAft>
              <a:buClr>
                <a:srgbClr val="00344D"/>
              </a:buClr>
              <a:buSzPts val="1400"/>
              <a:buNone/>
              <a:defRPr>
                <a:solidFill>
                  <a:srgbClr val="00344D"/>
                </a:solidFill>
              </a:defRPr>
            </a:lvl5pPr>
            <a:lvl6pPr lvl="5" rtl="0">
              <a:spcBef>
                <a:spcPts val="533"/>
              </a:spcBef>
              <a:spcAft>
                <a:spcPts val="0"/>
              </a:spcAft>
              <a:buClr>
                <a:srgbClr val="00344D"/>
              </a:buClr>
              <a:buSzPts val="1400"/>
              <a:buNone/>
              <a:defRPr>
                <a:solidFill>
                  <a:srgbClr val="00344D"/>
                </a:solidFill>
              </a:defRPr>
            </a:lvl6pPr>
            <a:lvl7pPr lvl="6" rtl="0">
              <a:spcBef>
                <a:spcPts val="533"/>
              </a:spcBef>
              <a:spcAft>
                <a:spcPts val="0"/>
              </a:spcAft>
              <a:buClr>
                <a:srgbClr val="00344D"/>
              </a:buClr>
              <a:buSzPts val="1400"/>
              <a:buNone/>
              <a:defRPr>
                <a:solidFill>
                  <a:srgbClr val="00344D"/>
                </a:solidFill>
              </a:defRPr>
            </a:lvl7pPr>
            <a:lvl8pPr lvl="7" rtl="0">
              <a:spcBef>
                <a:spcPts val="533"/>
              </a:spcBef>
              <a:spcAft>
                <a:spcPts val="0"/>
              </a:spcAft>
              <a:buClr>
                <a:srgbClr val="00344D"/>
              </a:buClr>
              <a:buSzPts val="1400"/>
              <a:buNone/>
              <a:defRPr>
                <a:solidFill>
                  <a:srgbClr val="00344D"/>
                </a:solidFill>
              </a:defRPr>
            </a:lvl8pPr>
            <a:lvl9pPr lvl="8" rtl="0">
              <a:spcBef>
                <a:spcPts val="533"/>
              </a:spcBef>
              <a:spcAft>
                <a:spcPts val="0"/>
              </a:spcAft>
              <a:buClr>
                <a:srgbClr val="00344D"/>
              </a:buClr>
              <a:buSzPts val="1400"/>
              <a:buNone/>
              <a:defRPr>
                <a:solidFill>
                  <a:srgbClr val="00344D"/>
                </a:solidFill>
              </a:defRPr>
            </a:lvl9pPr>
          </a:lstStyle>
          <a:p>
            <a:endParaRPr/>
          </a:p>
        </p:txBody>
      </p:sp>
      <p:sp>
        <p:nvSpPr>
          <p:cNvPr id="254" name="Google Shape;254;p33"/>
          <p:cNvSpPr txBox="1">
            <a:spLocks noGrp="1"/>
          </p:cNvSpPr>
          <p:nvPr>
            <p:ph type="subTitle" idx="2"/>
          </p:nvPr>
        </p:nvSpPr>
        <p:spPr>
          <a:xfrm>
            <a:off x="461688" y="4428225"/>
            <a:ext cx="3311200" cy="445753"/>
          </a:xfrm>
          <a:prstGeom prst="rect">
            <a:avLst/>
          </a:prstGeom>
        </p:spPr>
        <p:txBody>
          <a:bodyPr spcFirstLastPara="1" wrap="square" lIns="0" tIns="68575" rIns="0" bIns="68575" anchor="t" anchorCtr="0">
            <a:spAutoFit/>
          </a:bodyPr>
          <a:lstStyle>
            <a:lvl1pPr lvl="0" rtl="0">
              <a:spcBef>
                <a:spcPts val="1067"/>
              </a:spcBef>
              <a:spcAft>
                <a:spcPts val="0"/>
              </a:spcAft>
              <a:buClr>
                <a:srgbClr val="008099"/>
              </a:buClr>
              <a:buSzPts val="900"/>
              <a:buNone/>
              <a:defRPr sz="1200">
                <a:solidFill>
                  <a:srgbClr val="008099"/>
                </a:solidFill>
              </a:defRPr>
            </a:lvl1pPr>
            <a:lvl2pPr lvl="1" rtl="0">
              <a:spcBef>
                <a:spcPts val="533"/>
              </a:spcBef>
              <a:spcAft>
                <a:spcPts val="0"/>
              </a:spcAft>
              <a:buClr>
                <a:srgbClr val="008099"/>
              </a:buClr>
              <a:buSzPts val="900"/>
              <a:buNone/>
              <a:defRPr sz="1200">
                <a:solidFill>
                  <a:srgbClr val="008099"/>
                </a:solidFill>
              </a:defRPr>
            </a:lvl2pPr>
            <a:lvl3pPr lvl="2" rtl="0">
              <a:spcBef>
                <a:spcPts val="533"/>
              </a:spcBef>
              <a:spcAft>
                <a:spcPts val="0"/>
              </a:spcAft>
              <a:buClr>
                <a:srgbClr val="008099"/>
              </a:buClr>
              <a:buSzPts val="900"/>
              <a:buNone/>
              <a:defRPr sz="1200">
                <a:solidFill>
                  <a:srgbClr val="008099"/>
                </a:solidFill>
              </a:defRPr>
            </a:lvl3pPr>
            <a:lvl4pPr lvl="3" rtl="0">
              <a:spcBef>
                <a:spcPts val="533"/>
              </a:spcBef>
              <a:spcAft>
                <a:spcPts val="0"/>
              </a:spcAft>
              <a:buClr>
                <a:srgbClr val="008099"/>
              </a:buClr>
              <a:buSzPts val="900"/>
              <a:buNone/>
              <a:defRPr sz="1200">
                <a:solidFill>
                  <a:srgbClr val="008099"/>
                </a:solidFill>
              </a:defRPr>
            </a:lvl4pPr>
            <a:lvl5pPr lvl="4" rtl="0">
              <a:spcBef>
                <a:spcPts val="533"/>
              </a:spcBef>
              <a:spcAft>
                <a:spcPts val="0"/>
              </a:spcAft>
              <a:buClr>
                <a:srgbClr val="008099"/>
              </a:buClr>
              <a:buSzPts val="900"/>
              <a:buNone/>
              <a:defRPr sz="1200">
                <a:solidFill>
                  <a:srgbClr val="008099"/>
                </a:solidFill>
              </a:defRPr>
            </a:lvl5pPr>
            <a:lvl6pPr lvl="5" rtl="0">
              <a:spcBef>
                <a:spcPts val="533"/>
              </a:spcBef>
              <a:spcAft>
                <a:spcPts val="0"/>
              </a:spcAft>
              <a:buClr>
                <a:srgbClr val="008099"/>
              </a:buClr>
              <a:buSzPts val="900"/>
              <a:buNone/>
              <a:defRPr sz="1200">
                <a:solidFill>
                  <a:srgbClr val="008099"/>
                </a:solidFill>
              </a:defRPr>
            </a:lvl6pPr>
            <a:lvl7pPr lvl="6" rtl="0">
              <a:spcBef>
                <a:spcPts val="533"/>
              </a:spcBef>
              <a:spcAft>
                <a:spcPts val="0"/>
              </a:spcAft>
              <a:buClr>
                <a:srgbClr val="008099"/>
              </a:buClr>
              <a:buSzPts val="900"/>
              <a:buNone/>
              <a:defRPr sz="1200">
                <a:solidFill>
                  <a:srgbClr val="008099"/>
                </a:solidFill>
              </a:defRPr>
            </a:lvl7pPr>
            <a:lvl8pPr lvl="7" rtl="0">
              <a:spcBef>
                <a:spcPts val="533"/>
              </a:spcBef>
              <a:spcAft>
                <a:spcPts val="0"/>
              </a:spcAft>
              <a:buClr>
                <a:srgbClr val="008099"/>
              </a:buClr>
              <a:buSzPts val="900"/>
              <a:buNone/>
              <a:defRPr sz="1200">
                <a:solidFill>
                  <a:srgbClr val="008099"/>
                </a:solidFill>
              </a:defRPr>
            </a:lvl8pPr>
            <a:lvl9pPr lvl="8" rtl="0">
              <a:spcBef>
                <a:spcPts val="533"/>
              </a:spcBef>
              <a:spcAft>
                <a:spcPts val="0"/>
              </a:spcAft>
              <a:buClr>
                <a:srgbClr val="008099"/>
              </a:buClr>
              <a:buSzPts val="900"/>
              <a:buNone/>
              <a:defRPr sz="1200">
                <a:solidFill>
                  <a:srgbClr val="008099"/>
                </a:solidFill>
              </a:defRPr>
            </a:lvl9pPr>
          </a:lstStyle>
          <a:p>
            <a:endParaRPr/>
          </a:p>
        </p:txBody>
      </p:sp>
    </p:spTree>
    <p:extLst>
      <p:ext uri="{BB962C8B-B14F-4D97-AF65-F5344CB8AC3E}">
        <p14:creationId xmlns:p14="http://schemas.microsoft.com/office/powerpoint/2010/main" val="290779720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matchingName="08_Section Divider | 1 Line Title">
  <p:cSld name="08_Section Divider | 1 Line Title">
    <p:bg>
      <p:bgPr>
        <a:solidFill>
          <a:srgbClr val="008099"/>
        </a:solidFill>
        <a:effectLst/>
      </p:bgPr>
    </p:bg>
    <p:spTree>
      <p:nvGrpSpPr>
        <p:cNvPr id="1" name="Shape 301"/>
        <p:cNvGrpSpPr/>
        <p:nvPr/>
      </p:nvGrpSpPr>
      <p:grpSpPr>
        <a:xfrm>
          <a:off x="0" y="0"/>
          <a:ext cx="0" cy="0"/>
          <a:chOff x="0" y="0"/>
          <a:chExt cx="0" cy="0"/>
        </a:xfrm>
      </p:grpSpPr>
      <p:pic>
        <p:nvPicPr>
          <p:cNvPr id="302" name="Google Shape;302;p37"/>
          <p:cNvPicPr preferRelativeResize="0"/>
          <p:nvPr/>
        </p:nvPicPr>
        <p:blipFill>
          <a:blip r:embed="rId2">
            <a:alphaModFix/>
          </a:blip>
          <a:stretch>
            <a:fillRect/>
          </a:stretch>
        </p:blipFill>
        <p:spPr>
          <a:xfrm>
            <a:off x="-1" y="-9144"/>
            <a:ext cx="12192004" cy="6858005"/>
          </a:xfrm>
          <a:prstGeom prst="rect">
            <a:avLst/>
          </a:prstGeom>
          <a:noFill/>
          <a:ln>
            <a:noFill/>
          </a:ln>
        </p:spPr>
      </p:pic>
      <p:sp>
        <p:nvSpPr>
          <p:cNvPr id="303" name="Google Shape;303;p37"/>
          <p:cNvSpPr txBox="1">
            <a:spLocks noGrp="1"/>
          </p:cNvSpPr>
          <p:nvPr>
            <p:ph type="title"/>
          </p:nvPr>
        </p:nvSpPr>
        <p:spPr>
          <a:xfrm>
            <a:off x="457200" y="1700560"/>
            <a:ext cx="6633200" cy="6700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chemeClr val="lt1"/>
              </a:buClr>
              <a:buSzPts val="2700"/>
              <a:buNone/>
              <a:defRPr sz="3600">
                <a:solidFill>
                  <a:schemeClr val="lt1"/>
                </a:solidFill>
              </a:defRPr>
            </a:lvl1pPr>
            <a:lvl2pPr lvl="1" rtl="0">
              <a:lnSpc>
                <a:spcPct val="100000"/>
              </a:lnSpc>
              <a:spcBef>
                <a:spcPts val="0"/>
              </a:spcBef>
              <a:spcAft>
                <a:spcPts val="0"/>
              </a:spcAft>
              <a:buClr>
                <a:srgbClr val="00344D"/>
              </a:buClr>
              <a:buSzPts val="1100"/>
              <a:buNone/>
              <a:defRPr>
                <a:solidFill>
                  <a:srgbClr val="00344D"/>
                </a:solidFill>
              </a:defRPr>
            </a:lvl2pPr>
            <a:lvl3pPr lvl="2" rtl="0">
              <a:lnSpc>
                <a:spcPct val="100000"/>
              </a:lnSpc>
              <a:spcBef>
                <a:spcPts val="0"/>
              </a:spcBef>
              <a:spcAft>
                <a:spcPts val="0"/>
              </a:spcAft>
              <a:buClr>
                <a:srgbClr val="00344D"/>
              </a:buClr>
              <a:buSzPts val="1100"/>
              <a:buNone/>
              <a:defRPr>
                <a:solidFill>
                  <a:srgbClr val="00344D"/>
                </a:solidFill>
              </a:defRPr>
            </a:lvl3pPr>
            <a:lvl4pPr lvl="3" rtl="0">
              <a:lnSpc>
                <a:spcPct val="100000"/>
              </a:lnSpc>
              <a:spcBef>
                <a:spcPts val="0"/>
              </a:spcBef>
              <a:spcAft>
                <a:spcPts val="0"/>
              </a:spcAft>
              <a:buClr>
                <a:srgbClr val="00344D"/>
              </a:buClr>
              <a:buSzPts val="1100"/>
              <a:buNone/>
              <a:defRPr>
                <a:solidFill>
                  <a:srgbClr val="00344D"/>
                </a:solidFill>
              </a:defRPr>
            </a:lvl4pPr>
            <a:lvl5pPr lvl="4" rtl="0">
              <a:lnSpc>
                <a:spcPct val="100000"/>
              </a:lnSpc>
              <a:spcBef>
                <a:spcPts val="0"/>
              </a:spcBef>
              <a:spcAft>
                <a:spcPts val="0"/>
              </a:spcAft>
              <a:buClr>
                <a:srgbClr val="00344D"/>
              </a:buClr>
              <a:buSzPts val="1100"/>
              <a:buNone/>
              <a:defRPr>
                <a:solidFill>
                  <a:srgbClr val="00344D"/>
                </a:solidFill>
              </a:defRPr>
            </a:lvl5pPr>
            <a:lvl6pPr lvl="5" rtl="0">
              <a:lnSpc>
                <a:spcPct val="100000"/>
              </a:lnSpc>
              <a:spcBef>
                <a:spcPts val="0"/>
              </a:spcBef>
              <a:spcAft>
                <a:spcPts val="0"/>
              </a:spcAft>
              <a:buClr>
                <a:srgbClr val="00344D"/>
              </a:buClr>
              <a:buSzPts val="1100"/>
              <a:buNone/>
              <a:defRPr>
                <a:solidFill>
                  <a:srgbClr val="00344D"/>
                </a:solidFill>
              </a:defRPr>
            </a:lvl6pPr>
            <a:lvl7pPr lvl="6" rtl="0">
              <a:lnSpc>
                <a:spcPct val="100000"/>
              </a:lnSpc>
              <a:spcBef>
                <a:spcPts val="0"/>
              </a:spcBef>
              <a:spcAft>
                <a:spcPts val="0"/>
              </a:spcAft>
              <a:buClr>
                <a:srgbClr val="00344D"/>
              </a:buClr>
              <a:buSzPts val="1100"/>
              <a:buNone/>
              <a:defRPr>
                <a:solidFill>
                  <a:srgbClr val="00344D"/>
                </a:solidFill>
              </a:defRPr>
            </a:lvl7pPr>
            <a:lvl8pPr lvl="7" rtl="0">
              <a:lnSpc>
                <a:spcPct val="100000"/>
              </a:lnSpc>
              <a:spcBef>
                <a:spcPts val="0"/>
              </a:spcBef>
              <a:spcAft>
                <a:spcPts val="0"/>
              </a:spcAft>
              <a:buClr>
                <a:srgbClr val="00344D"/>
              </a:buClr>
              <a:buSzPts val="1100"/>
              <a:buNone/>
              <a:defRPr>
                <a:solidFill>
                  <a:srgbClr val="00344D"/>
                </a:solidFill>
              </a:defRPr>
            </a:lvl8pPr>
            <a:lvl9pPr lvl="8" rtl="0">
              <a:lnSpc>
                <a:spcPct val="100000"/>
              </a:lnSpc>
              <a:spcBef>
                <a:spcPts val="0"/>
              </a:spcBef>
              <a:spcAft>
                <a:spcPts val="0"/>
              </a:spcAft>
              <a:buClr>
                <a:srgbClr val="00344D"/>
              </a:buClr>
              <a:buSzPts val="1100"/>
              <a:buNone/>
              <a:defRPr>
                <a:solidFill>
                  <a:srgbClr val="00344D"/>
                </a:solidFill>
              </a:defRPr>
            </a:lvl9pPr>
          </a:lstStyle>
          <a:p>
            <a:endParaRPr/>
          </a:p>
        </p:txBody>
      </p:sp>
      <p:sp>
        <p:nvSpPr>
          <p:cNvPr id="304" name="Google Shape;304;p37"/>
          <p:cNvSpPr txBox="1">
            <a:spLocks noGrp="1"/>
          </p:cNvSpPr>
          <p:nvPr>
            <p:ph type="title" idx="2"/>
          </p:nvPr>
        </p:nvSpPr>
        <p:spPr>
          <a:xfrm>
            <a:off x="457200" y="1244719"/>
            <a:ext cx="6633200" cy="443198"/>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D8F225"/>
              </a:buClr>
              <a:buSzPts val="1800"/>
              <a:buNone/>
              <a:defRPr sz="2400">
                <a:solidFill>
                  <a:srgbClr val="D8F225"/>
                </a:solidFill>
              </a:defRPr>
            </a:lvl1pPr>
            <a:lvl2pPr lvl="1" rtl="0">
              <a:lnSpc>
                <a:spcPct val="100000"/>
              </a:lnSpc>
              <a:spcBef>
                <a:spcPts val="0"/>
              </a:spcBef>
              <a:spcAft>
                <a:spcPts val="0"/>
              </a:spcAft>
              <a:buClr>
                <a:srgbClr val="008099"/>
              </a:buClr>
              <a:buSzPts val="1100"/>
              <a:buNone/>
              <a:defRPr>
                <a:solidFill>
                  <a:srgbClr val="008099"/>
                </a:solidFill>
              </a:defRPr>
            </a:lvl2pPr>
            <a:lvl3pPr lvl="2" rtl="0">
              <a:lnSpc>
                <a:spcPct val="100000"/>
              </a:lnSpc>
              <a:spcBef>
                <a:spcPts val="0"/>
              </a:spcBef>
              <a:spcAft>
                <a:spcPts val="0"/>
              </a:spcAft>
              <a:buClr>
                <a:srgbClr val="008099"/>
              </a:buClr>
              <a:buSzPts val="1100"/>
              <a:buNone/>
              <a:defRPr>
                <a:solidFill>
                  <a:srgbClr val="008099"/>
                </a:solidFill>
              </a:defRPr>
            </a:lvl3pPr>
            <a:lvl4pPr lvl="3" rtl="0">
              <a:lnSpc>
                <a:spcPct val="100000"/>
              </a:lnSpc>
              <a:spcBef>
                <a:spcPts val="0"/>
              </a:spcBef>
              <a:spcAft>
                <a:spcPts val="0"/>
              </a:spcAft>
              <a:buClr>
                <a:srgbClr val="008099"/>
              </a:buClr>
              <a:buSzPts val="1100"/>
              <a:buNone/>
              <a:defRPr>
                <a:solidFill>
                  <a:srgbClr val="008099"/>
                </a:solidFill>
              </a:defRPr>
            </a:lvl4pPr>
            <a:lvl5pPr lvl="4" rtl="0">
              <a:lnSpc>
                <a:spcPct val="100000"/>
              </a:lnSpc>
              <a:spcBef>
                <a:spcPts val="0"/>
              </a:spcBef>
              <a:spcAft>
                <a:spcPts val="0"/>
              </a:spcAft>
              <a:buClr>
                <a:srgbClr val="008099"/>
              </a:buClr>
              <a:buSzPts val="1100"/>
              <a:buNone/>
              <a:defRPr>
                <a:solidFill>
                  <a:srgbClr val="008099"/>
                </a:solidFill>
              </a:defRPr>
            </a:lvl5pPr>
            <a:lvl6pPr lvl="5" rtl="0">
              <a:lnSpc>
                <a:spcPct val="100000"/>
              </a:lnSpc>
              <a:spcBef>
                <a:spcPts val="0"/>
              </a:spcBef>
              <a:spcAft>
                <a:spcPts val="0"/>
              </a:spcAft>
              <a:buClr>
                <a:srgbClr val="008099"/>
              </a:buClr>
              <a:buSzPts val="1100"/>
              <a:buNone/>
              <a:defRPr>
                <a:solidFill>
                  <a:srgbClr val="008099"/>
                </a:solidFill>
              </a:defRPr>
            </a:lvl6pPr>
            <a:lvl7pPr lvl="6" rtl="0">
              <a:lnSpc>
                <a:spcPct val="100000"/>
              </a:lnSpc>
              <a:spcBef>
                <a:spcPts val="0"/>
              </a:spcBef>
              <a:spcAft>
                <a:spcPts val="0"/>
              </a:spcAft>
              <a:buClr>
                <a:srgbClr val="008099"/>
              </a:buClr>
              <a:buSzPts val="1100"/>
              <a:buNone/>
              <a:defRPr>
                <a:solidFill>
                  <a:srgbClr val="008099"/>
                </a:solidFill>
              </a:defRPr>
            </a:lvl7pPr>
            <a:lvl8pPr lvl="7" rtl="0">
              <a:lnSpc>
                <a:spcPct val="100000"/>
              </a:lnSpc>
              <a:spcBef>
                <a:spcPts val="0"/>
              </a:spcBef>
              <a:spcAft>
                <a:spcPts val="0"/>
              </a:spcAft>
              <a:buClr>
                <a:srgbClr val="008099"/>
              </a:buClr>
              <a:buSzPts val="1100"/>
              <a:buNone/>
              <a:defRPr>
                <a:solidFill>
                  <a:srgbClr val="008099"/>
                </a:solidFill>
              </a:defRPr>
            </a:lvl8pPr>
            <a:lvl9pPr lvl="8" rtl="0">
              <a:lnSpc>
                <a:spcPct val="100000"/>
              </a:lnSpc>
              <a:spcBef>
                <a:spcPts val="0"/>
              </a:spcBef>
              <a:spcAft>
                <a:spcPts val="0"/>
              </a:spcAft>
              <a:buClr>
                <a:srgbClr val="008099"/>
              </a:buClr>
              <a:buSzPts val="1100"/>
              <a:buNone/>
              <a:defRPr>
                <a:solidFill>
                  <a:srgbClr val="008099"/>
                </a:solidFill>
              </a:defRPr>
            </a:lvl9pPr>
          </a:lstStyle>
          <a:p>
            <a:endParaRPr/>
          </a:p>
        </p:txBody>
      </p:sp>
      <p:sp>
        <p:nvSpPr>
          <p:cNvPr id="305" name="Google Shape;305;p37"/>
          <p:cNvSpPr txBox="1">
            <a:spLocks noGrp="1"/>
          </p:cNvSpPr>
          <p:nvPr>
            <p:ph type="subTitle" idx="1"/>
          </p:nvPr>
        </p:nvSpPr>
        <p:spPr>
          <a:xfrm>
            <a:off x="460500" y="2770632"/>
            <a:ext cx="2503600" cy="307264"/>
          </a:xfrm>
          <a:prstGeom prst="rect">
            <a:avLst/>
          </a:prstGeom>
        </p:spPr>
        <p:txBody>
          <a:bodyPr spcFirstLastPara="1" wrap="square" lIns="0" tIns="0" rIns="0" bIns="0" anchor="t" anchorCtr="0">
            <a:spAutoFit/>
          </a:bodyPr>
          <a:lstStyle>
            <a:lvl1pPr lvl="0" rtl="0">
              <a:spcBef>
                <a:spcPts val="1067"/>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306" name="Google Shape;306;p37"/>
          <p:cNvSpPr txBox="1">
            <a:spLocks noGrp="1"/>
          </p:cNvSpPr>
          <p:nvPr>
            <p:ph type="subTitle" idx="3"/>
          </p:nvPr>
        </p:nvSpPr>
        <p:spPr>
          <a:xfrm>
            <a:off x="460497" y="3049092"/>
            <a:ext cx="2503600" cy="307264"/>
          </a:xfrm>
          <a:prstGeom prst="rect">
            <a:avLst/>
          </a:prstGeom>
        </p:spPr>
        <p:txBody>
          <a:bodyPr spcFirstLastPara="1" wrap="square" lIns="0" tIns="0" rIns="0" bIns="0" anchor="t" anchorCtr="0">
            <a:spAutoFit/>
          </a:bodyPr>
          <a:lstStyle>
            <a:lvl1pPr lvl="0" rtl="0">
              <a:spcBef>
                <a:spcPts val="1067"/>
              </a:spcBef>
              <a:spcAft>
                <a:spcPts val="0"/>
              </a:spcAft>
              <a:buClr>
                <a:srgbClr val="72C9CA"/>
              </a:buClr>
              <a:buSzPts val="900"/>
              <a:buFont typeface="Poppins"/>
              <a:buNone/>
              <a:defRPr sz="1200">
                <a:solidFill>
                  <a:srgbClr val="72C9CA"/>
                </a:solidFill>
              </a:defRPr>
            </a:lvl1pPr>
            <a:lvl2pPr lvl="1" rtl="0">
              <a:spcBef>
                <a:spcPts val="533"/>
              </a:spcBef>
              <a:spcAft>
                <a:spcPts val="0"/>
              </a:spcAft>
              <a:buClr>
                <a:srgbClr val="72C9CA"/>
              </a:buClr>
              <a:buSzPts val="900"/>
              <a:buFont typeface="Poppins"/>
              <a:buNone/>
              <a:defRPr sz="1200">
                <a:solidFill>
                  <a:srgbClr val="72C9CA"/>
                </a:solidFill>
              </a:defRPr>
            </a:lvl2pPr>
            <a:lvl3pPr lvl="2"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3pPr>
            <a:lvl4pPr lvl="3"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4pPr>
            <a:lvl5pPr lvl="4"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5pPr>
            <a:lvl6pPr lvl="5"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6pPr>
            <a:lvl7pPr lvl="6"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7pPr>
            <a:lvl8pPr lvl="7"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8pPr>
            <a:lvl9pPr lvl="8"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9pPr>
          </a:lstStyle>
          <a:p>
            <a:endParaRPr/>
          </a:p>
        </p:txBody>
      </p:sp>
      <p:sp>
        <p:nvSpPr>
          <p:cNvPr id="307" name="Google Shape;307;p37"/>
          <p:cNvSpPr txBox="1">
            <a:spLocks noGrp="1"/>
          </p:cNvSpPr>
          <p:nvPr>
            <p:ph type="subTitle" idx="4"/>
          </p:nvPr>
        </p:nvSpPr>
        <p:spPr>
          <a:xfrm>
            <a:off x="3390551" y="2770632"/>
            <a:ext cx="2503600" cy="307264"/>
          </a:xfrm>
          <a:prstGeom prst="rect">
            <a:avLst/>
          </a:prstGeom>
        </p:spPr>
        <p:txBody>
          <a:bodyPr spcFirstLastPara="1" wrap="square" lIns="0" tIns="0" rIns="0" bIns="0" anchor="t" anchorCtr="0">
            <a:spAutoFit/>
          </a:bodyPr>
          <a:lstStyle>
            <a:lvl1pPr lvl="0" rtl="0">
              <a:spcBef>
                <a:spcPts val="1067"/>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1pPr>
            <a:lvl2pPr lvl="1"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2pPr>
            <a:lvl3pPr lvl="2"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3pPr>
            <a:lvl4pPr lvl="3"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4pPr>
            <a:lvl5pPr lvl="4"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5pPr>
            <a:lvl6pPr lvl="5"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6pPr>
            <a:lvl7pPr lvl="6"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7pPr>
            <a:lvl8pPr lvl="7"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8pPr>
            <a:lvl9pPr lvl="8" rtl="0">
              <a:spcBef>
                <a:spcPts val="533"/>
              </a:spcBef>
              <a:spcAft>
                <a:spcPts val="0"/>
              </a:spcAft>
              <a:buClr>
                <a:schemeClr val="lt1"/>
              </a:buClr>
              <a:buSzPts val="900"/>
              <a:buFont typeface="Poppins Medium"/>
              <a:buNone/>
              <a:defRPr sz="1200">
                <a:solidFill>
                  <a:schemeClr val="lt1"/>
                </a:solidFill>
                <a:latin typeface="Poppins Medium"/>
                <a:ea typeface="Poppins Medium"/>
                <a:cs typeface="Poppins Medium"/>
                <a:sym typeface="Poppins Medium"/>
              </a:defRPr>
            </a:lvl9pPr>
          </a:lstStyle>
          <a:p>
            <a:endParaRPr/>
          </a:p>
        </p:txBody>
      </p:sp>
      <p:sp>
        <p:nvSpPr>
          <p:cNvPr id="308" name="Google Shape;308;p37"/>
          <p:cNvSpPr txBox="1">
            <a:spLocks noGrp="1"/>
          </p:cNvSpPr>
          <p:nvPr>
            <p:ph type="subTitle" idx="5"/>
          </p:nvPr>
        </p:nvSpPr>
        <p:spPr>
          <a:xfrm>
            <a:off x="3390547" y="3049092"/>
            <a:ext cx="2503600" cy="307264"/>
          </a:xfrm>
          <a:prstGeom prst="rect">
            <a:avLst/>
          </a:prstGeom>
        </p:spPr>
        <p:txBody>
          <a:bodyPr spcFirstLastPara="1" wrap="square" lIns="0" tIns="0" rIns="0" bIns="0" anchor="t" anchorCtr="0">
            <a:spAutoFit/>
          </a:bodyPr>
          <a:lstStyle>
            <a:lvl1pPr lvl="0" rtl="0">
              <a:spcBef>
                <a:spcPts val="1067"/>
              </a:spcBef>
              <a:spcAft>
                <a:spcPts val="0"/>
              </a:spcAft>
              <a:buClr>
                <a:srgbClr val="72C9CA"/>
              </a:buClr>
              <a:buSzPts val="900"/>
              <a:buFont typeface="Poppins"/>
              <a:buNone/>
              <a:defRPr sz="1200">
                <a:solidFill>
                  <a:srgbClr val="72C9CA"/>
                </a:solidFill>
              </a:defRPr>
            </a:lvl1pPr>
            <a:lvl2pPr lvl="1" rtl="0">
              <a:spcBef>
                <a:spcPts val="533"/>
              </a:spcBef>
              <a:spcAft>
                <a:spcPts val="0"/>
              </a:spcAft>
              <a:buClr>
                <a:srgbClr val="72C9CA"/>
              </a:buClr>
              <a:buSzPts val="900"/>
              <a:buFont typeface="Poppins"/>
              <a:buNone/>
              <a:defRPr sz="1200">
                <a:solidFill>
                  <a:srgbClr val="72C9CA"/>
                </a:solidFill>
              </a:defRPr>
            </a:lvl2pPr>
            <a:lvl3pPr lvl="2"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3pPr>
            <a:lvl4pPr lvl="3"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4pPr>
            <a:lvl5pPr lvl="4"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5pPr>
            <a:lvl6pPr lvl="5"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6pPr>
            <a:lvl7pPr lvl="6"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7pPr>
            <a:lvl8pPr lvl="7"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8pPr>
            <a:lvl9pPr lvl="8" rtl="0">
              <a:spcBef>
                <a:spcPts val="533"/>
              </a:spcBef>
              <a:spcAft>
                <a:spcPts val="0"/>
              </a:spcAft>
              <a:buClr>
                <a:srgbClr val="72C9CA"/>
              </a:buClr>
              <a:buSzPts val="900"/>
              <a:buFont typeface="Poppins"/>
              <a:buNone/>
              <a:defRPr sz="1200">
                <a:solidFill>
                  <a:srgbClr val="72C9CA"/>
                </a:solidFill>
                <a:latin typeface="Poppins"/>
                <a:ea typeface="Poppins"/>
                <a:cs typeface="Poppins"/>
                <a:sym typeface="Poppins"/>
              </a:defRPr>
            </a:lvl9pPr>
          </a:lstStyle>
          <a:p>
            <a:endParaRPr/>
          </a:p>
        </p:txBody>
      </p:sp>
      <p:pic>
        <p:nvPicPr>
          <p:cNvPr id="309" name="Google Shape;309;p37"/>
          <p:cNvPicPr preferRelativeResize="0"/>
          <p:nvPr/>
        </p:nvPicPr>
        <p:blipFill>
          <a:blip r:embed="rId3">
            <a:alphaModFix/>
          </a:blip>
          <a:stretch>
            <a:fillRect/>
          </a:stretch>
        </p:blipFill>
        <p:spPr>
          <a:xfrm>
            <a:off x="484633" y="6510528"/>
            <a:ext cx="624175" cy="148947"/>
          </a:xfrm>
          <a:prstGeom prst="rect">
            <a:avLst/>
          </a:prstGeom>
          <a:noFill/>
          <a:ln>
            <a:noFill/>
          </a:ln>
        </p:spPr>
      </p:pic>
    </p:spTree>
    <p:extLst>
      <p:ext uri="{BB962C8B-B14F-4D97-AF65-F5344CB8AC3E}">
        <p14:creationId xmlns:p14="http://schemas.microsoft.com/office/powerpoint/2010/main" val="12573951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Side Bar Content Sil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A438DE-C883-703F-FD0B-C87E562E880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p:nvPr>
        </p:nvSpPr>
        <p:spPr>
          <a:xfrm>
            <a:off x="488241" y="579616"/>
            <a:ext cx="4027314" cy="1384651"/>
          </a:xfrm>
        </p:spPr>
        <p:txBody>
          <a:bodyPr anchor="t"/>
          <a:lstStyle>
            <a:lvl1pPr>
              <a:lnSpc>
                <a:spcPts val="4500"/>
              </a:lnSpc>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88241" y="2005012"/>
            <a:ext cx="4027314" cy="4000677"/>
          </a:xfrm>
        </p:spPr>
        <p:txBody>
          <a:bodyPr>
            <a:normAutofit/>
          </a:bodyPr>
          <a:lstStyle>
            <a:lvl1pPr marL="0" indent="0">
              <a:lnSpc>
                <a:spcPts val="3000"/>
              </a:lnSpc>
              <a:spcBef>
                <a:spcPts val="0"/>
              </a:spcBef>
              <a:buFontTx/>
              <a:buNone/>
              <a:defRPr sz="2000">
                <a:solidFill>
                  <a:schemeClr val="bg1"/>
                </a:solidFill>
              </a:defRPr>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dirty="0"/>
              <a:t>Click to edit Master text styles</a:t>
            </a:r>
          </a:p>
        </p:txBody>
      </p:sp>
      <p:sp>
        <p:nvSpPr>
          <p:cNvPr id="6" name="Slide Number Placeholder 5"/>
          <p:cNvSpPr>
            <a:spLocks noGrp="1"/>
          </p:cNvSpPr>
          <p:nvPr>
            <p:ph type="sldNum" sz="quarter" idx="12"/>
          </p:nvPr>
        </p:nvSpPr>
        <p:spPr>
          <a:xfrm>
            <a:off x="8746068" y="6356350"/>
            <a:ext cx="2743200" cy="365125"/>
          </a:xfrm>
        </p:spPr>
        <p:txBody>
          <a:bodyPr/>
          <a:lstStyle>
            <a:lvl1pPr>
              <a:defRPr>
                <a:solidFill>
                  <a:schemeClr val="tx1">
                    <a:lumMod val="90000"/>
                    <a:lumOff val="10000"/>
                  </a:schemeClr>
                </a:solidFill>
              </a:defRPr>
            </a:lvl1pPr>
          </a:lstStyle>
          <a:p>
            <a:fld id="{48F63A3B-78C7-47BE-AE5E-E10140E04643}" type="slidenum">
              <a:rPr lang="en-US" smtClean="0"/>
              <a:pPr/>
              <a:t>‹#›</a:t>
            </a:fld>
            <a:endParaRPr lang="en-US" dirty="0"/>
          </a:p>
        </p:txBody>
      </p:sp>
      <p:sp>
        <p:nvSpPr>
          <p:cNvPr id="7" name="Picture Placeholder 6">
            <a:extLst>
              <a:ext uri="{FF2B5EF4-FFF2-40B4-BE49-F238E27FC236}">
                <a16:creationId xmlns:a16="http://schemas.microsoft.com/office/drawing/2014/main" id="{F422B919-561D-CBC5-77FF-1548AA136E4A}"/>
              </a:ext>
            </a:extLst>
          </p:cNvPr>
          <p:cNvSpPr>
            <a:spLocks noGrp="1" noChangeAspect="1"/>
          </p:cNvSpPr>
          <p:nvPr>
            <p:ph type="pic" sz="quarter" idx="10"/>
          </p:nvPr>
        </p:nvSpPr>
        <p:spPr>
          <a:xfrm>
            <a:off x="5276313" y="509888"/>
            <a:ext cx="3931920" cy="3939068"/>
          </a:xfrm>
          <a:custGeom>
            <a:avLst/>
            <a:gdLst>
              <a:gd name="connsiteX0" fmla="*/ 3240259 w 5029200"/>
              <a:gd name="connsiteY0" fmla="*/ 4815180 h 5038344"/>
              <a:gd name="connsiteX1" fmla="*/ 3352123 w 5029200"/>
              <a:gd name="connsiteY1" fmla="*/ 4926763 h 5038344"/>
              <a:gd name="connsiteX2" fmla="*/ 3283801 w 5029200"/>
              <a:gd name="connsiteY2" fmla="*/ 5029577 h 5038344"/>
              <a:gd name="connsiteX3" fmla="*/ 3240266 w 5029200"/>
              <a:gd name="connsiteY3" fmla="*/ 5038344 h 5038344"/>
              <a:gd name="connsiteX4" fmla="*/ 3240252 w 5029200"/>
              <a:gd name="connsiteY4" fmla="*/ 5038344 h 5038344"/>
              <a:gd name="connsiteX5" fmla="*/ 3196717 w 5029200"/>
              <a:gd name="connsiteY5" fmla="*/ 5029577 h 5038344"/>
              <a:gd name="connsiteX6" fmla="*/ 3128394 w 5029200"/>
              <a:gd name="connsiteY6" fmla="*/ 4926763 h 5038344"/>
              <a:gd name="connsiteX7" fmla="*/ 3240259 w 5029200"/>
              <a:gd name="connsiteY7" fmla="*/ 4815180 h 5038344"/>
              <a:gd name="connsiteX8" fmla="*/ 2765723 w 5029200"/>
              <a:gd name="connsiteY8" fmla="*/ 4815180 h 5038344"/>
              <a:gd name="connsiteX9" fmla="*/ 2877588 w 5029200"/>
              <a:gd name="connsiteY9" fmla="*/ 4926763 h 5038344"/>
              <a:gd name="connsiteX10" fmla="*/ 2809266 w 5029200"/>
              <a:gd name="connsiteY10" fmla="*/ 5029577 h 5038344"/>
              <a:gd name="connsiteX11" fmla="*/ 2765730 w 5029200"/>
              <a:gd name="connsiteY11" fmla="*/ 5038344 h 5038344"/>
              <a:gd name="connsiteX12" fmla="*/ 2765716 w 5029200"/>
              <a:gd name="connsiteY12" fmla="*/ 5038344 h 5038344"/>
              <a:gd name="connsiteX13" fmla="*/ 2722181 w 5029200"/>
              <a:gd name="connsiteY13" fmla="*/ 5029577 h 5038344"/>
              <a:gd name="connsiteX14" fmla="*/ 2653859 w 5029200"/>
              <a:gd name="connsiteY14" fmla="*/ 4926763 h 5038344"/>
              <a:gd name="connsiteX15" fmla="*/ 2765723 w 5029200"/>
              <a:gd name="connsiteY15" fmla="*/ 4815180 h 5038344"/>
              <a:gd name="connsiteX16" fmla="*/ 2286359 w 5029200"/>
              <a:gd name="connsiteY16" fmla="*/ 4815180 h 5038344"/>
              <a:gd name="connsiteX17" fmla="*/ 2398224 w 5029200"/>
              <a:gd name="connsiteY17" fmla="*/ 4926763 h 5038344"/>
              <a:gd name="connsiteX18" fmla="*/ 2329901 w 5029200"/>
              <a:gd name="connsiteY18" fmla="*/ 5029577 h 5038344"/>
              <a:gd name="connsiteX19" fmla="*/ 2286367 w 5029200"/>
              <a:gd name="connsiteY19" fmla="*/ 5038344 h 5038344"/>
              <a:gd name="connsiteX20" fmla="*/ 2286352 w 5029200"/>
              <a:gd name="connsiteY20" fmla="*/ 5038344 h 5038344"/>
              <a:gd name="connsiteX21" fmla="*/ 2242817 w 5029200"/>
              <a:gd name="connsiteY21" fmla="*/ 5029577 h 5038344"/>
              <a:gd name="connsiteX22" fmla="*/ 2174495 w 5029200"/>
              <a:gd name="connsiteY22" fmla="*/ 4926763 h 5038344"/>
              <a:gd name="connsiteX23" fmla="*/ 2286359 w 5029200"/>
              <a:gd name="connsiteY23" fmla="*/ 4815180 h 5038344"/>
              <a:gd name="connsiteX24" fmla="*/ 1811824 w 5029200"/>
              <a:gd name="connsiteY24" fmla="*/ 4814039 h 5038344"/>
              <a:gd name="connsiteX25" fmla="*/ 1923689 w 5029200"/>
              <a:gd name="connsiteY25" fmla="*/ 4925622 h 5038344"/>
              <a:gd name="connsiteX26" fmla="*/ 1811824 w 5029200"/>
              <a:gd name="connsiteY26" fmla="*/ 5037203 h 5038344"/>
              <a:gd name="connsiteX27" fmla="*/ 1699960 w 5029200"/>
              <a:gd name="connsiteY27" fmla="*/ 4925622 h 5038344"/>
              <a:gd name="connsiteX28" fmla="*/ 1811824 w 5029200"/>
              <a:gd name="connsiteY28" fmla="*/ 4814039 h 5038344"/>
              <a:gd name="connsiteX29" fmla="*/ 3878775 w 5029200"/>
              <a:gd name="connsiteY29" fmla="*/ 4248010 h 5038344"/>
              <a:gd name="connsiteX30" fmla="*/ 4042505 w 5029200"/>
              <a:gd name="connsiteY30" fmla="*/ 4411326 h 5038344"/>
              <a:gd name="connsiteX31" fmla="*/ 3878775 w 5029200"/>
              <a:gd name="connsiteY31" fmla="*/ 4574643 h 5038344"/>
              <a:gd name="connsiteX32" fmla="*/ 3715047 w 5029200"/>
              <a:gd name="connsiteY32" fmla="*/ 4411326 h 5038344"/>
              <a:gd name="connsiteX33" fmla="*/ 3878775 w 5029200"/>
              <a:gd name="connsiteY33" fmla="*/ 4248010 h 5038344"/>
              <a:gd name="connsiteX34" fmla="*/ 1177884 w 5029200"/>
              <a:gd name="connsiteY34" fmla="*/ 4248010 h 5038344"/>
              <a:gd name="connsiteX35" fmla="*/ 1341613 w 5029200"/>
              <a:gd name="connsiteY35" fmla="*/ 4411326 h 5038344"/>
              <a:gd name="connsiteX36" fmla="*/ 1177884 w 5029200"/>
              <a:gd name="connsiteY36" fmla="*/ 4574643 h 5038344"/>
              <a:gd name="connsiteX37" fmla="*/ 1014155 w 5029200"/>
              <a:gd name="connsiteY37" fmla="*/ 4411326 h 5038344"/>
              <a:gd name="connsiteX38" fmla="*/ 1177884 w 5029200"/>
              <a:gd name="connsiteY38" fmla="*/ 4248010 h 5038344"/>
              <a:gd name="connsiteX39" fmla="*/ 3338013 w 5029200"/>
              <a:gd name="connsiteY39" fmla="*/ 4221636 h 5038344"/>
              <a:gd name="connsiteX40" fmla="*/ 3528183 w 5029200"/>
              <a:gd name="connsiteY40" fmla="*/ 4411326 h 5038344"/>
              <a:gd name="connsiteX41" fmla="*/ 3338013 w 5029200"/>
              <a:gd name="connsiteY41" fmla="*/ 4601017 h 5038344"/>
              <a:gd name="connsiteX42" fmla="*/ 3147843 w 5029200"/>
              <a:gd name="connsiteY42" fmla="*/ 4411326 h 5038344"/>
              <a:gd name="connsiteX43" fmla="*/ 3338013 w 5029200"/>
              <a:gd name="connsiteY43" fmla="*/ 4221636 h 5038344"/>
              <a:gd name="connsiteX44" fmla="*/ 1718646 w 5029200"/>
              <a:gd name="connsiteY44" fmla="*/ 4221636 h 5038344"/>
              <a:gd name="connsiteX45" fmla="*/ 1908816 w 5029200"/>
              <a:gd name="connsiteY45" fmla="*/ 4411326 h 5038344"/>
              <a:gd name="connsiteX46" fmla="*/ 1718646 w 5029200"/>
              <a:gd name="connsiteY46" fmla="*/ 4601017 h 5038344"/>
              <a:gd name="connsiteX47" fmla="*/ 1528477 w 5029200"/>
              <a:gd name="connsiteY47" fmla="*/ 4411326 h 5038344"/>
              <a:gd name="connsiteX48" fmla="*/ 1718646 w 5029200"/>
              <a:gd name="connsiteY48" fmla="*/ 4221636 h 5038344"/>
              <a:gd name="connsiteX49" fmla="*/ 2801953 w 5029200"/>
              <a:gd name="connsiteY49" fmla="*/ 4196783 h 5038344"/>
              <a:gd name="connsiteX50" fmla="*/ 3009411 w 5029200"/>
              <a:gd name="connsiteY50" fmla="*/ 4403718 h 5038344"/>
              <a:gd name="connsiteX51" fmla="*/ 2801953 w 5029200"/>
              <a:gd name="connsiteY51" fmla="*/ 4610654 h 5038344"/>
              <a:gd name="connsiteX52" fmla="*/ 2594495 w 5029200"/>
              <a:gd name="connsiteY52" fmla="*/ 4403718 h 5038344"/>
              <a:gd name="connsiteX53" fmla="*/ 2801953 w 5029200"/>
              <a:gd name="connsiteY53" fmla="*/ 4196783 h 5038344"/>
              <a:gd name="connsiteX54" fmla="*/ 2259282 w 5029200"/>
              <a:gd name="connsiteY54" fmla="*/ 4196783 h 5038344"/>
              <a:gd name="connsiteX55" fmla="*/ 2466740 w 5029200"/>
              <a:gd name="connsiteY55" fmla="*/ 4403718 h 5038344"/>
              <a:gd name="connsiteX56" fmla="*/ 2259282 w 5029200"/>
              <a:gd name="connsiteY56" fmla="*/ 4610654 h 5038344"/>
              <a:gd name="connsiteX57" fmla="*/ 2051824 w 5029200"/>
              <a:gd name="connsiteY57" fmla="*/ 4403718 h 5038344"/>
              <a:gd name="connsiteX58" fmla="*/ 2259282 w 5029200"/>
              <a:gd name="connsiteY58" fmla="*/ 4196783 h 5038344"/>
              <a:gd name="connsiteX59" fmla="*/ 4417887 w 5029200"/>
              <a:gd name="connsiteY59" fmla="*/ 3710383 h 5038344"/>
              <a:gd name="connsiteX60" fmla="*/ 4572973 w 5029200"/>
              <a:gd name="connsiteY60" fmla="*/ 3865077 h 5038344"/>
              <a:gd name="connsiteX61" fmla="*/ 4417887 w 5029200"/>
              <a:gd name="connsiteY61" fmla="*/ 4019772 h 5038344"/>
              <a:gd name="connsiteX62" fmla="*/ 4262675 w 5029200"/>
              <a:gd name="connsiteY62" fmla="*/ 3865077 h 5038344"/>
              <a:gd name="connsiteX63" fmla="*/ 4417887 w 5029200"/>
              <a:gd name="connsiteY63" fmla="*/ 3710383 h 5038344"/>
              <a:gd name="connsiteX64" fmla="*/ 641696 w 5029200"/>
              <a:gd name="connsiteY64" fmla="*/ 3707974 h 5038344"/>
              <a:gd name="connsiteX65" fmla="*/ 796781 w 5029200"/>
              <a:gd name="connsiteY65" fmla="*/ 3862795 h 5038344"/>
              <a:gd name="connsiteX66" fmla="*/ 641696 w 5029200"/>
              <a:gd name="connsiteY66" fmla="*/ 4017489 h 5038344"/>
              <a:gd name="connsiteX67" fmla="*/ 486484 w 5029200"/>
              <a:gd name="connsiteY67" fmla="*/ 3862795 h 5038344"/>
              <a:gd name="connsiteX68" fmla="*/ 641696 w 5029200"/>
              <a:gd name="connsiteY68" fmla="*/ 3707974 h 5038344"/>
              <a:gd name="connsiteX69" fmla="*/ 1181061 w 5029200"/>
              <a:gd name="connsiteY69" fmla="*/ 3647618 h 5038344"/>
              <a:gd name="connsiteX70" fmla="*/ 1398180 w 5029200"/>
              <a:gd name="connsiteY70" fmla="*/ 3864189 h 5038344"/>
              <a:gd name="connsiteX71" fmla="*/ 1181061 w 5029200"/>
              <a:gd name="connsiteY71" fmla="*/ 4080761 h 5038344"/>
              <a:gd name="connsiteX72" fmla="*/ 963942 w 5029200"/>
              <a:gd name="connsiteY72" fmla="*/ 3864189 h 5038344"/>
              <a:gd name="connsiteX73" fmla="*/ 1181061 w 5029200"/>
              <a:gd name="connsiteY73" fmla="*/ 3647618 h 5038344"/>
              <a:gd name="connsiteX74" fmla="*/ 3876233 w 5029200"/>
              <a:gd name="connsiteY74" fmla="*/ 3646350 h 5038344"/>
              <a:gd name="connsiteX75" fmla="*/ 4093352 w 5029200"/>
              <a:gd name="connsiteY75" fmla="*/ 3862921 h 5038344"/>
              <a:gd name="connsiteX76" fmla="*/ 3876233 w 5029200"/>
              <a:gd name="connsiteY76" fmla="*/ 4079493 h 5038344"/>
              <a:gd name="connsiteX77" fmla="*/ 3659114 w 5029200"/>
              <a:gd name="connsiteY77" fmla="*/ 3862921 h 5038344"/>
              <a:gd name="connsiteX78" fmla="*/ 3876233 w 5029200"/>
              <a:gd name="connsiteY78" fmla="*/ 3646350 h 5038344"/>
              <a:gd name="connsiteX79" fmla="*/ 4417633 w 5029200"/>
              <a:gd name="connsiteY79" fmla="*/ 3137126 h 5038344"/>
              <a:gd name="connsiteX80" fmla="*/ 4607929 w 5029200"/>
              <a:gd name="connsiteY80" fmla="*/ 3326818 h 5038344"/>
              <a:gd name="connsiteX81" fmla="*/ 4417633 w 5029200"/>
              <a:gd name="connsiteY81" fmla="*/ 3516635 h 5038344"/>
              <a:gd name="connsiteX82" fmla="*/ 4227336 w 5029200"/>
              <a:gd name="connsiteY82" fmla="*/ 3326818 h 5038344"/>
              <a:gd name="connsiteX83" fmla="*/ 4417633 w 5029200"/>
              <a:gd name="connsiteY83" fmla="*/ 3137126 h 5038344"/>
              <a:gd name="connsiteX84" fmla="*/ 641442 w 5029200"/>
              <a:gd name="connsiteY84" fmla="*/ 3134844 h 5038344"/>
              <a:gd name="connsiteX85" fmla="*/ 831739 w 5029200"/>
              <a:gd name="connsiteY85" fmla="*/ 3324661 h 5038344"/>
              <a:gd name="connsiteX86" fmla="*/ 641442 w 5029200"/>
              <a:gd name="connsiteY86" fmla="*/ 3514478 h 5038344"/>
              <a:gd name="connsiteX87" fmla="*/ 451145 w 5029200"/>
              <a:gd name="connsiteY87" fmla="*/ 3324661 h 5038344"/>
              <a:gd name="connsiteX88" fmla="*/ 641442 w 5029200"/>
              <a:gd name="connsiteY88" fmla="*/ 3134844 h 5038344"/>
              <a:gd name="connsiteX89" fmla="*/ 111865 w 5029200"/>
              <a:gd name="connsiteY89" fmla="*/ 3121023 h 5038344"/>
              <a:gd name="connsiteX90" fmla="*/ 223729 w 5029200"/>
              <a:gd name="connsiteY90" fmla="*/ 3232606 h 5038344"/>
              <a:gd name="connsiteX91" fmla="*/ 111865 w 5029200"/>
              <a:gd name="connsiteY91" fmla="*/ 3344189 h 5038344"/>
              <a:gd name="connsiteX92" fmla="*/ 0 w 5029200"/>
              <a:gd name="connsiteY92" fmla="*/ 3232606 h 5038344"/>
              <a:gd name="connsiteX93" fmla="*/ 111865 w 5029200"/>
              <a:gd name="connsiteY93" fmla="*/ 3121023 h 5038344"/>
              <a:gd name="connsiteX94" fmla="*/ 4917210 w 5029200"/>
              <a:gd name="connsiteY94" fmla="*/ 3120896 h 5038344"/>
              <a:gd name="connsiteX95" fmla="*/ 5029075 w 5029200"/>
              <a:gd name="connsiteY95" fmla="*/ 3232479 h 5038344"/>
              <a:gd name="connsiteX96" fmla="*/ 4917210 w 5029200"/>
              <a:gd name="connsiteY96" fmla="*/ 3344062 h 5038344"/>
              <a:gd name="connsiteX97" fmla="*/ 4805345 w 5029200"/>
              <a:gd name="connsiteY97" fmla="*/ 3232479 h 5038344"/>
              <a:gd name="connsiteX98" fmla="*/ 4917210 w 5029200"/>
              <a:gd name="connsiteY98" fmla="*/ 3120896 h 5038344"/>
              <a:gd name="connsiteX99" fmla="*/ 4917337 w 5029200"/>
              <a:gd name="connsiteY99" fmla="*/ 2645274 h 5038344"/>
              <a:gd name="connsiteX100" fmla="*/ 5020410 w 5029200"/>
              <a:gd name="connsiteY100" fmla="*/ 2713425 h 5038344"/>
              <a:gd name="connsiteX101" fmla="*/ 5029200 w 5029200"/>
              <a:gd name="connsiteY101" fmla="*/ 2756852 h 5038344"/>
              <a:gd name="connsiteX102" fmla="*/ 5029200 w 5029200"/>
              <a:gd name="connsiteY102" fmla="*/ 2756862 h 5038344"/>
              <a:gd name="connsiteX103" fmla="*/ 5020410 w 5029200"/>
              <a:gd name="connsiteY103" fmla="*/ 2800290 h 5038344"/>
              <a:gd name="connsiteX104" fmla="*/ 4917337 w 5029200"/>
              <a:gd name="connsiteY104" fmla="*/ 2868440 h 5038344"/>
              <a:gd name="connsiteX105" fmla="*/ 4805473 w 5029200"/>
              <a:gd name="connsiteY105" fmla="*/ 2756857 h 5038344"/>
              <a:gd name="connsiteX106" fmla="*/ 4917337 w 5029200"/>
              <a:gd name="connsiteY106" fmla="*/ 2645274 h 5038344"/>
              <a:gd name="connsiteX107" fmla="*/ 111865 w 5029200"/>
              <a:gd name="connsiteY107" fmla="*/ 2645274 h 5038344"/>
              <a:gd name="connsiteX108" fmla="*/ 223729 w 5029200"/>
              <a:gd name="connsiteY108" fmla="*/ 2756857 h 5038344"/>
              <a:gd name="connsiteX109" fmla="*/ 111865 w 5029200"/>
              <a:gd name="connsiteY109" fmla="*/ 2868440 h 5038344"/>
              <a:gd name="connsiteX110" fmla="*/ 0 w 5029200"/>
              <a:gd name="connsiteY110" fmla="*/ 2756857 h 5038344"/>
              <a:gd name="connsiteX111" fmla="*/ 111865 w 5029200"/>
              <a:gd name="connsiteY111" fmla="*/ 2645274 h 5038344"/>
              <a:gd name="connsiteX112" fmla="*/ 4417759 w 5029200"/>
              <a:gd name="connsiteY112" fmla="*/ 2581621 h 5038344"/>
              <a:gd name="connsiteX113" fmla="*/ 4625217 w 5029200"/>
              <a:gd name="connsiteY113" fmla="*/ 2788557 h 5038344"/>
              <a:gd name="connsiteX114" fmla="*/ 4417759 w 5029200"/>
              <a:gd name="connsiteY114" fmla="*/ 2995492 h 5038344"/>
              <a:gd name="connsiteX115" fmla="*/ 4210301 w 5029200"/>
              <a:gd name="connsiteY115" fmla="*/ 2788557 h 5038344"/>
              <a:gd name="connsiteX116" fmla="*/ 4417759 w 5029200"/>
              <a:gd name="connsiteY116" fmla="*/ 2581621 h 5038344"/>
              <a:gd name="connsiteX117" fmla="*/ 641569 w 5029200"/>
              <a:gd name="connsiteY117" fmla="*/ 2579466 h 5038344"/>
              <a:gd name="connsiteX118" fmla="*/ 849027 w 5029200"/>
              <a:gd name="connsiteY118" fmla="*/ 2786402 h 5038344"/>
              <a:gd name="connsiteX119" fmla="*/ 641569 w 5029200"/>
              <a:gd name="connsiteY119" fmla="*/ 2993337 h 5038344"/>
              <a:gd name="connsiteX120" fmla="*/ 434111 w 5029200"/>
              <a:gd name="connsiteY120" fmla="*/ 2786402 h 5038344"/>
              <a:gd name="connsiteX121" fmla="*/ 641569 w 5029200"/>
              <a:gd name="connsiteY121" fmla="*/ 2579466 h 5038344"/>
              <a:gd name="connsiteX122" fmla="*/ 4917210 w 5029200"/>
              <a:gd name="connsiteY122" fmla="*/ 2169400 h 5038344"/>
              <a:gd name="connsiteX123" fmla="*/ 5029075 w 5029200"/>
              <a:gd name="connsiteY123" fmla="*/ 2280982 h 5038344"/>
              <a:gd name="connsiteX124" fmla="*/ 4917210 w 5029200"/>
              <a:gd name="connsiteY124" fmla="*/ 2392565 h 5038344"/>
              <a:gd name="connsiteX125" fmla="*/ 4805345 w 5029200"/>
              <a:gd name="connsiteY125" fmla="*/ 2280982 h 5038344"/>
              <a:gd name="connsiteX126" fmla="*/ 4917210 w 5029200"/>
              <a:gd name="connsiteY126" fmla="*/ 2169400 h 5038344"/>
              <a:gd name="connsiteX127" fmla="*/ 111865 w 5029200"/>
              <a:gd name="connsiteY127" fmla="*/ 2169272 h 5038344"/>
              <a:gd name="connsiteX128" fmla="*/ 223729 w 5029200"/>
              <a:gd name="connsiteY128" fmla="*/ 2280855 h 5038344"/>
              <a:gd name="connsiteX129" fmla="*/ 111865 w 5029200"/>
              <a:gd name="connsiteY129" fmla="*/ 2392438 h 5038344"/>
              <a:gd name="connsiteX130" fmla="*/ 0 w 5029200"/>
              <a:gd name="connsiteY130" fmla="*/ 2280855 h 5038344"/>
              <a:gd name="connsiteX131" fmla="*/ 111865 w 5029200"/>
              <a:gd name="connsiteY131" fmla="*/ 2169272 h 5038344"/>
              <a:gd name="connsiteX132" fmla="*/ 4417759 w 5029200"/>
              <a:gd name="connsiteY132" fmla="*/ 2043235 h 5038344"/>
              <a:gd name="connsiteX133" fmla="*/ 4625217 w 5029200"/>
              <a:gd name="connsiteY133" fmla="*/ 2250170 h 5038344"/>
              <a:gd name="connsiteX134" fmla="*/ 4417759 w 5029200"/>
              <a:gd name="connsiteY134" fmla="*/ 2457105 h 5038344"/>
              <a:gd name="connsiteX135" fmla="*/ 4210301 w 5029200"/>
              <a:gd name="connsiteY135" fmla="*/ 2250170 h 5038344"/>
              <a:gd name="connsiteX136" fmla="*/ 4417759 w 5029200"/>
              <a:gd name="connsiteY136" fmla="*/ 2043235 h 5038344"/>
              <a:gd name="connsiteX137" fmla="*/ 641569 w 5029200"/>
              <a:gd name="connsiteY137" fmla="*/ 2041079 h 5038344"/>
              <a:gd name="connsiteX138" fmla="*/ 849027 w 5029200"/>
              <a:gd name="connsiteY138" fmla="*/ 2248015 h 5038344"/>
              <a:gd name="connsiteX139" fmla="*/ 641569 w 5029200"/>
              <a:gd name="connsiteY139" fmla="*/ 2454950 h 5038344"/>
              <a:gd name="connsiteX140" fmla="*/ 434111 w 5029200"/>
              <a:gd name="connsiteY140" fmla="*/ 2248015 h 5038344"/>
              <a:gd name="connsiteX141" fmla="*/ 641569 w 5029200"/>
              <a:gd name="connsiteY141" fmla="*/ 2041079 h 5038344"/>
              <a:gd name="connsiteX142" fmla="*/ 4917337 w 5029200"/>
              <a:gd name="connsiteY142" fmla="*/ 1693525 h 5038344"/>
              <a:gd name="connsiteX143" fmla="*/ 5020410 w 5029200"/>
              <a:gd name="connsiteY143" fmla="*/ 1761674 h 5038344"/>
              <a:gd name="connsiteX144" fmla="*/ 5029200 w 5029200"/>
              <a:gd name="connsiteY144" fmla="*/ 1805101 h 5038344"/>
              <a:gd name="connsiteX145" fmla="*/ 5029200 w 5029200"/>
              <a:gd name="connsiteY145" fmla="*/ 1805111 h 5038344"/>
              <a:gd name="connsiteX146" fmla="*/ 5020410 w 5029200"/>
              <a:gd name="connsiteY146" fmla="*/ 1848539 h 5038344"/>
              <a:gd name="connsiteX147" fmla="*/ 4917337 w 5029200"/>
              <a:gd name="connsiteY147" fmla="*/ 1916689 h 5038344"/>
              <a:gd name="connsiteX148" fmla="*/ 4805473 w 5029200"/>
              <a:gd name="connsiteY148" fmla="*/ 1805106 h 5038344"/>
              <a:gd name="connsiteX149" fmla="*/ 4917337 w 5029200"/>
              <a:gd name="connsiteY149" fmla="*/ 1693525 h 5038344"/>
              <a:gd name="connsiteX150" fmla="*/ 111865 w 5029200"/>
              <a:gd name="connsiteY150" fmla="*/ 1693525 h 5038344"/>
              <a:gd name="connsiteX151" fmla="*/ 223729 w 5029200"/>
              <a:gd name="connsiteY151" fmla="*/ 1805106 h 5038344"/>
              <a:gd name="connsiteX152" fmla="*/ 111865 w 5029200"/>
              <a:gd name="connsiteY152" fmla="*/ 1916689 h 5038344"/>
              <a:gd name="connsiteX153" fmla="*/ 0 w 5029200"/>
              <a:gd name="connsiteY153" fmla="*/ 1805106 h 5038344"/>
              <a:gd name="connsiteX154" fmla="*/ 111865 w 5029200"/>
              <a:gd name="connsiteY154" fmla="*/ 1693525 h 5038344"/>
              <a:gd name="connsiteX155" fmla="*/ 4417887 w 5029200"/>
              <a:gd name="connsiteY155" fmla="*/ 1522092 h 5038344"/>
              <a:gd name="connsiteX156" fmla="*/ 4608184 w 5029200"/>
              <a:gd name="connsiteY156" fmla="*/ 1711910 h 5038344"/>
              <a:gd name="connsiteX157" fmla="*/ 4417887 w 5029200"/>
              <a:gd name="connsiteY157" fmla="*/ 1901600 h 5038344"/>
              <a:gd name="connsiteX158" fmla="*/ 4227589 w 5029200"/>
              <a:gd name="connsiteY158" fmla="*/ 1711910 h 5038344"/>
              <a:gd name="connsiteX159" fmla="*/ 4417887 w 5029200"/>
              <a:gd name="connsiteY159" fmla="*/ 1522092 h 5038344"/>
              <a:gd name="connsiteX160" fmla="*/ 641569 w 5029200"/>
              <a:gd name="connsiteY160" fmla="*/ 1520064 h 5038344"/>
              <a:gd name="connsiteX161" fmla="*/ 831866 w 5029200"/>
              <a:gd name="connsiteY161" fmla="*/ 1709754 h 5038344"/>
              <a:gd name="connsiteX162" fmla="*/ 641569 w 5029200"/>
              <a:gd name="connsiteY162" fmla="*/ 1899572 h 5038344"/>
              <a:gd name="connsiteX163" fmla="*/ 451273 w 5029200"/>
              <a:gd name="connsiteY163" fmla="*/ 1709754 h 5038344"/>
              <a:gd name="connsiteX164" fmla="*/ 641569 w 5029200"/>
              <a:gd name="connsiteY164" fmla="*/ 1520064 h 5038344"/>
              <a:gd name="connsiteX165" fmla="*/ 641442 w 5029200"/>
              <a:gd name="connsiteY165" fmla="*/ 1017180 h 5038344"/>
              <a:gd name="connsiteX166" fmla="*/ 796527 w 5029200"/>
              <a:gd name="connsiteY166" fmla="*/ 1171874 h 5038344"/>
              <a:gd name="connsiteX167" fmla="*/ 641442 w 5029200"/>
              <a:gd name="connsiteY167" fmla="*/ 1326695 h 5038344"/>
              <a:gd name="connsiteX168" fmla="*/ 486356 w 5029200"/>
              <a:gd name="connsiteY168" fmla="*/ 1171874 h 5038344"/>
              <a:gd name="connsiteX169" fmla="*/ 641442 w 5029200"/>
              <a:gd name="connsiteY169" fmla="*/ 1017180 h 5038344"/>
              <a:gd name="connsiteX170" fmla="*/ 4419285 w 5029200"/>
              <a:gd name="connsiteY170" fmla="*/ 1009572 h 5038344"/>
              <a:gd name="connsiteX171" fmla="*/ 4580091 w 5029200"/>
              <a:gd name="connsiteY171" fmla="*/ 1170099 h 5038344"/>
              <a:gd name="connsiteX172" fmla="*/ 4419285 w 5029200"/>
              <a:gd name="connsiteY172" fmla="*/ 1330500 h 5038344"/>
              <a:gd name="connsiteX173" fmla="*/ 4258353 w 5029200"/>
              <a:gd name="connsiteY173" fmla="*/ 1170099 h 5038344"/>
              <a:gd name="connsiteX174" fmla="*/ 4419285 w 5029200"/>
              <a:gd name="connsiteY174" fmla="*/ 1009572 h 5038344"/>
              <a:gd name="connsiteX175" fmla="*/ 1181188 w 5029200"/>
              <a:gd name="connsiteY175" fmla="*/ 954795 h 5038344"/>
              <a:gd name="connsiteX176" fmla="*/ 1398307 w 5029200"/>
              <a:gd name="connsiteY176" fmla="*/ 1171367 h 5038344"/>
              <a:gd name="connsiteX177" fmla="*/ 1181188 w 5029200"/>
              <a:gd name="connsiteY177" fmla="*/ 1387939 h 5038344"/>
              <a:gd name="connsiteX178" fmla="*/ 964069 w 5029200"/>
              <a:gd name="connsiteY178" fmla="*/ 1171367 h 5038344"/>
              <a:gd name="connsiteX179" fmla="*/ 1181188 w 5029200"/>
              <a:gd name="connsiteY179" fmla="*/ 954795 h 5038344"/>
              <a:gd name="connsiteX180" fmla="*/ 3876233 w 5029200"/>
              <a:gd name="connsiteY180" fmla="*/ 953528 h 5038344"/>
              <a:gd name="connsiteX181" fmla="*/ 4093352 w 5029200"/>
              <a:gd name="connsiteY181" fmla="*/ 1170099 h 5038344"/>
              <a:gd name="connsiteX182" fmla="*/ 3876233 w 5029200"/>
              <a:gd name="connsiteY182" fmla="*/ 1386671 h 5038344"/>
              <a:gd name="connsiteX183" fmla="*/ 3659114 w 5029200"/>
              <a:gd name="connsiteY183" fmla="*/ 1170099 h 5038344"/>
              <a:gd name="connsiteX184" fmla="*/ 3876233 w 5029200"/>
              <a:gd name="connsiteY184" fmla="*/ 953528 h 5038344"/>
              <a:gd name="connsiteX185" fmla="*/ 2263987 w 5029200"/>
              <a:gd name="connsiteY185" fmla="*/ 894819 h 5038344"/>
              <a:gd name="connsiteX186" fmla="*/ 2534622 w 5029200"/>
              <a:gd name="connsiteY186" fmla="*/ 1116464 h 5038344"/>
              <a:gd name="connsiteX187" fmla="*/ 2805131 w 5029200"/>
              <a:gd name="connsiteY187" fmla="*/ 894819 h 5038344"/>
              <a:gd name="connsiteX188" fmla="*/ 3080597 w 5029200"/>
              <a:gd name="connsiteY188" fmla="*/ 1156278 h 5038344"/>
              <a:gd name="connsiteX189" fmla="*/ 3081106 w 5029200"/>
              <a:gd name="connsiteY189" fmla="*/ 1156278 h 5038344"/>
              <a:gd name="connsiteX190" fmla="*/ 3344750 w 5029200"/>
              <a:gd name="connsiteY190" fmla="*/ 906612 h 5038344"/>
              <a:gd name="connsiteX191" fmla="*/ 3608777 w 5029200"/>
              <a:gd name="connsiteY191" fmla="*/ 1169973 h 5038344"/>
              <a:gd name="connsiteX192" fmla="*/ 3523353 w 5029200"/>
              <a:gd name="connsiteY192" fmla="*/ 1363847 h 5038344"/>
              <a:gd name="connsiteX193" fmla="*/ 3697250 w 5029200"/>
              <a:gd name="connsiteY193" fmla="*/ 1514866 h 5038344"/>
              <a:gd name="connsiteX194" fmla="*/ 3876233 w 5029200"/>
              <a:gd name="connsiteY194" fmla="*/ 1444999 h 5038344"/>
              <a:gd name="connsiteX195" fmla="*/ 4140260 w 5029200"/>
              <a:gd name="connsiteY195" fmla="*/ 1708360 h 5038344"/>
              <a:gd name="connsiteX196" fmla="*/ 3884751 w 5029200"/>
              <a:gd name="connsiteY196" fmla="*/ 1971594 h 5038344"/>
              <a:gd name="connsiteX197" fmla="*/ 4152082 w 5029200"/>
              <a:gd name="connsiteY197" fmla="*/ 2246620 h 5038344"/>
              <a:gd name="connsiteX198" fmla="*/ 3929878 w 5029200"/>
              <a:gd name="connsiteY198" fmla="*/ 2516447 h 5038344"/>
              <a:gd name="connsiteX199" fmla="*/ 4152082 w 5029200"/>
              <a:gd name="connsiteY199" fmla="*/ 2786402 h 5038344"/>
              <a:gd name="connsiteX200" fmla="*/ 4152335 w 5029200"/>
              <a:gd name="connsiteY200" fmla="*/ 2786148 h 5038344"/>
              <a:gd name="connsiteX201" fmla="*/ 3876488 w 5029200"/>
              <a:gd name="connsiteY201" fmla="*/ 3061300 h 5038344"/>
              <a:gd name="connsiteX202" fmla="*/ 4140513 w 5029200"/>
              <a:gd name="connsiteY202" fmla="*/ 3324661 h 5038344"/>
              <a:gd name="connsiteX203" fmla="*/ 3876488 w 5029200"/>
              <a:gd name="connsiteY203" fmla="*/ 3588022 h 5038344"/>
              <a:gd name="connsiteX204" fmla="*/ 3695089 w 5029200"/>
              <a:gd name="connsiteY204" fmla="*/ 3516128 h 5038344"/>
              <a:gd name="connsiteX205" fmla="*/ 3515089 w 5029200"/>
              <a:gd name="connsiteY205" fmla="*/ 3666765 h 5038344"/>
              <a:gd name="connsiteX206" fmla="*/ 3605724 w 5029200"/>
              <a:gd name="connsiteY206" fmla="*/ 3865330 h 5038344"/>
              <a:gd name="connsiteX207" fmla="*/ 3341699 w 5029200"/>
              <a:gd name="connsiteY207" fmla="*/ 4128691 h 5038344"/>
              <a:gd name="connsiteX208" fmla="*/ 3077800 w 5029200"/>
              <a:gd name="connsiteY208" fmla="*/ 3873953 h 5038344"/>
              <a:gd name="connsiteX209" fmla="*/ 2802080 w 5029200"/>
              <a:gd name="connsiteY209" fmla="*/ 4140610 h 5038344"/>
              <a:gd name="connsiteX210" fmla="*/ 2531445 w 5029200"/>
              <a:gd name="connsiteY210" fmla="*/ 3919094 h 5038344"/>
              <a:gd name="connsiteX211" fmla="*/ 2260935 w 5029200"/>
              <a:gd name="connsiteY211" fmla="*/ 4140610 h 5038344"/>
              <a:gd name="connsiteX212" fmla="*/ 1985087 w 5029200"/>
              <a:gd name="connsiteY212" fmla="*/ 3865457 h 5038344"/>
              <a:gd name="connsiteX213" fmla="*/ 1721062 w 5029200"/>
              <a:gd name="connsiteY213" fmla="*/ 4128818 h 5038344"/>
              <a:gd name="connsiteX214" fmla="*/ 1457037 w 5029200"/>
              <a:gd name="connsiteY214" fmla="*/ 3865457 h 5038344"/>
              <a:gd name="connsiteX215" fmla="*/ 1558223 w 5029200"/>
              <a:gd name="connsiteY215" fmla="*/ 3658269 h 5038344"/>
              <a:gd name="connsiteX216" fmla="*/ 1385213 w 5029200"/>
              <a:gd name="connsiteY216" fmla="*/ 3493304 h 5038344"/>
              <a:gd name="connsiteX217" fmla="*/ 1181188 w 5029200"/>
              <a:gd name="connsiteY217" fmla="*/ 3589417 h 5038344"/>
              <a:gd name="connsiteX218" fmla="*/ 917163 w 5029200"/>
              <a:gd name="connsiteY218" fmla="*/ 3326057 h 5038344"/>
              <a:gd name="connsiteX219" fmla="*/ 1167206 w 5029200"/>
              <a:gd name="connsiteY219" fmla="*/ 3063077 h 5038344"/>
              <a:gd name="connsiteX220" fmla="*/ 1167206 w 5029200"/>
              <a:gd name="connsiteY220" fmla="*/ 3062316 h 5038344"/>
              <a:gd name="connsiteX221" fmla="*/ 905341 w 5029200"/>
              <a:gd name="connsiteY221" fmla="*/ 2787543 h 5038344"/>
              <a:gd name="connsiteX222" fmla="*/ 1127545 w 5029200"/>
              <a:gd name="connsiteY222" fmla="*/ 2517715 h 5038344"/>
              <a:gd name="connsiteX223" fmla="*/ 905341 w 5029200"/>
              <a:gd name="connsiteY223" fmla="*/ 2247761 h 5038344"/>
              <a:gd name="connsiteX224" fmla="*/ 1167206 w 5029200"/>
              <a:gd name="connsiteY224" fmla="*/ 1972988 h 5038344"/>
              <a:gd name="connsiteX225" fmla="*/ 1167206 w 5029200"/>
              <a:gd name="connsiteY225" fmla="*/ 1972481 h 5038344"/>
              <a:gd name="connsiteX226" fmla="*/ 917163 w 5029200"/>
              <a:gd name="connsiteY226" fmla="*/ 1709501 h 5038344"/>
              <a:gd name="connsiteX227" fmla="*/ 1181188 w 5029200"/>
              <a:gd name="connsiteY227" fmla="*/ 1446140 h 5038344"/>
              <a:gd name="connsiteX228" fmla="*/ 1382544 w 5029200"/>
              <a:gd name="connsiteY228" fmla="*/ 1539210 h 5038344"/>
              <a:gd name="connsiteX229" fmla="*/ 1553774 w 5029200"/>
              <a:gd name="connsiteY229" fmla="*/ 1371075 h 5038344"/>
              <a:gd name="connsiteX230" fmla="*/ 1460087 w 5029200"/>
              <a:gd name="connsiteY230" fmla="*/ 1169973 h 5038344"/>
              <a:gd name="connsiteX231" fmla="*/ 1724113 w 5029200"/>
              <a:gd name="connsiteY231" fmla="*/ 906612 h 5038344"/>
              <a:gd name="connsiteX232" fmla="*/ 1987756 w 5029200"/>
              <a:gd name="connsiteY232" fmla="*/ 1156278 h 5038344"/>
              <a:gd name="connsiteX233" fmla="*/ 1988520 w 5029200"/>
              <a:gd name="connsiteY233" fmla="*/ 1156278 h 5038344"/>
              <a:gd name="connsiteX234" fmla="*/ 2263987 w 5029200"/>
              <a:gd name="connsiteY234" fmla="*/ 894819 h 5038344"/>
              <a:gd name="connsiteX235" fmla="*/ 1181188 w 5029200"/>
              <a:gd name="connsiteY235" fmla="*/ 472581 h 5038344"/>
              <a:gd name="connsiteX236" fmla="*/ 1341993 w 5029200"/>
              <a:gd name="connsiteY236" fmla="*/ 633107 h 5038344"/>
              <a:gd name="connsiteX237" fmla="*/ 1181188 w 5029200"/>
              <a:gd name="connsiteY237" fmla="*/ 793507 h 5038344"/>
              <a:gd name="connsiteX238" fmla="*/ 1020383 w 5029200"/>
              <a:gd name="connsiteY238" fmla="*/ 633107 h 5038344"/>
              <a:gd name="connsiteX239" fmla="*/ 1181188 w 5029200"/>
              <a:gd name="connsiteY239" fmla="*/ 472581 h 5038344"/>
              <a:gd name="connsiteX240" fmla="*/ 3878775 w 5029200"/>
              <a:gd name="connsiteY240" fmla="*/ 470424 h 5038344"/>
              <a:gd name="connsiteX241" fmla="*/ 4042505 w 5029200"/>
              <a:gd name="connsiteY241" fmla="*/ 633741 h 5038344"/>
              <a:gd name="connsiteX242" fmla="*/ 3878775 w 5029200"/>
              <a:gd name="connsiteY242" fmla="*/ 797057 h 5038344"/>
              <a:gd name="connsiteX243" fmla="*/ 3715047 w 5029200"/>
              <a:gd name="connsiteY243" fmla="*/ 633741 h 5038344"/>
              <a:gd name="connsiteX244" fmla="*/ 3878775 w 5029200"/>
              <a:gd name="connsiteY244" fmla="*/ 470424 h 5038344"/>
              <a:gd name="connsiteX245" fmla="*/ 1719663 w 5029200"/>
              <a:gd name="connsiteY245" fmla="*/ 444050 h 5038344"/>
              <a:gd name="connsiteX246" fmla="*/ 1909960 w 5029200"/>
              <a:gd name="connsiteY246" fmla="*/ 633741 h 5038344"/>
              <a:gd name="connsiteX247" fmla="*/ 1719663 w 5029200"/>
              <a:gd name="connsiteY247" fmla="*/ 823559 h 5038344"/>
              <a:gd name="connsiteX248" fmla="*/ 1529367 w 5029200"/>
              <a:gd name="connsiteY248" fmla="*/ 633741 h 5038344"/>
              <a:gd name="connsiteX249" fmla="*/ 1719663 w 5029200"/>
              <a:gd name="connsiteY249" fmla="*/ 444050 h 5038344"/>
              <a:gd name="connsiteX250" fmla="*/ 3338013 w 5029200"/>
              <a:gd name="connsiteY250" fmla="*/ 442909 h 5038344"/>
              <a:gd name="connsiteX251" fmla="*/ 3528183 w 5029200"/>
              <a:gd name="connsiteY251" fmla="*/ 632600 h 5038344"/>
              <a:gd name="connsiteX252" fmla="*/ 3338013 w 5029200"/>
              <a:gd name="connsiteY252" fmla="*/ 822290 h 5038344"/>
              <a:gd name="connsiteX253" fmla="*/ 3147843 w 5029200"/>
              <a:gd name="connsiteY253" fmla="*/ 632600 h 5038344"/>
              <a:gd name="connsiteX254" fmla="*/ 3338013 w 5029200"/>
              <a:gd name="connsiteY254" fmla="*/ 442909 h 5038344"/>
              <a:gd name="connsiteX255" fmla="*/ 2799029 w 5029200"/>
              <a:gd name="connsiteY255" fmla="*/ 426806 h 5038344"/>
              <a:gd name="connsiteX256" fmla="*/ 3006487 w 5029200"/>
              <a:gd name="connsiteY256" fmla="*/ 633741 h 5038344"/>
              <a:gd name="connsiteX257" fmla="*/ 2799029 w 5029200"/>
              <a:gd name="connsiteY257" fmla="*/ 840677 h 5038344"/>
              <a:gd name="connsiteX258" fmla="*/ 2591571 w 5029200"/>
              <a:gd name="connsiteY258" fmla="*/ 633741 h 5038344"/>
              <a:gd name="connsiteX259" fmla="*/ 2799029 w 5029200"/>
              <a:gd name="connsiteY259" fmla="*/ 426806 h 5038344"/>
              <a:gd name="connsiteX260" fmla="*/ 2259282 w 5029200"/>
              <a:gd name="connsiteY260" fmla="*/ 426806 h 5038344"/>
              <a:gd name="connsiteX261" fmla="*/ 2466740 w 5029200"/>
              <a:gd name="connsiteY261" fmla="*/ 633741 h 5038344"/>
              <a:gd name="connsiteX262" fmla="*/ 2259282 w 5029200"/>
              <a:gd name="connsiteY262" fmla="*/ 840677 h 5038344"/>
              <a:gd name="connsiteX263" fmla="*/ 2051824 w 5029200"/>
              <a:gd name="connsiteY263" fmla="*/ 633741 h 5038344"/>
              <a:gd name="connsiteX264" fmla="*/ 2259282 w 5029200"/>
              <a:gd name="connsiteY264" fmla="*/ 426806 h 5038344"/>
              <a:gd name="connsiteX265" fmla="*/ 3238860 w 5029200"/>
              <a:gd name="connsiteY265" fmla="*/ 128 h 5038344"/>
              <a:gd name="connsiteX266" fmla="*/ 3350725 w 5029200"/>
              <a:gd name="connsiteY266" fmla="*/ 111711 h 5038344"/>
              <a:gd name="connsiteX267" fmla="*/ 3238860 w 5029200"/>
              <a:gd name="connsiteY267" fmla="*/ 223294 h 5038344"/>
              <a:gd name="connsiteX268" fmla="*/ 3126996 w 5029200"/>
              <a:gd name="connsiteY268" fmla="*/ 111711 h 5038344"/>
              <a:gd name="connsiteX269" fmla="*/ 3238860 w 5029200"/>
              <a:gd name="connsiteY269" fmla="*/ 128 h 5038344"/>
              <a:gd name="connsiteX270" fmla="*/ 2764326 w 5029200"/>
              <a:gd name="connsiteY270" fmla="*/ 128 h 5038344"/>
              <a:gd name="connsiteX271" fmla="*/ 2876191 w 5029200"/>
              <a:gd name="connsiteY271" fmla="*/ 111711 h 5038344"/>
              <a:gd name="connsiteX272" fmla="*/ 2764326 w 5029200"/>
              <a:gd name="connsiteY272" fmla="*/ 223294 h 5038344"/>
              <a:gd name="connsiteX273" fmla="*/ 2652461 w 5029200"/>
              <a:gd name="connsiteY273" fmla="*/ 111711 h 5038344"/>
              <a:gd name="connsiteX274" fmla="*/ 2764326 w 5029200"/>
              <a:gd name="connsiteY274" fmla="*/ 128 h 5038344"/>
              <a:gd name="connsiteX275" fmla="*/ 2285087 w 5029200"/>
              <a:gd name="connsiteY275" fmla="*/ 128 h 5038344"/>
              <a:gd name="connsiteX276" fmla="*/ 2396952 w 5029200"/>
              <a:gd name="connsiteY276" fmla="*/ 111711 h 5038344"/>
              <a:gd name="connsiteX277" fmla="*/ 2285087 w 5029200"/>
              <a:gd name="connsiteY277" fmla="*/ 223294 h 5038344"/>
              <a:gd name="connsiteX278" fmla="*/ 2173223 w 5029200"/>
              <a:gd name="connsiteY278" fmla="*/ 111711 h 5038344"/>
              <a:gd name="connsiteX279" fmla="*/ 2285087 w 5029200"/>
              <a:gd name="connsiteY279" fmla="*/ 128 h 5038344"/>
              <a:gd name="connsiteX280" fmla="*/ 1806027 w 5029200"/>
              <a:gd name="connsiteY280" fmla="*/ 0 h 5038344"/>
              <a:gd name="connsiteX281" fmla="*/ 1814827 w 5029200"/>
              <a:gd name="connsiteY281" fmla="*/ 0 h 5038344"/>
              <a:gd name="connsiteX282" fmla="*/ 1853969 w 5029200"/>
              <a:gd name="connsiteY282" fmla="*/ 7883 h 5038344"/>
              <a:gd name="connsiteX283" fmla="*/ 1922291 w 5029200"/>
              <a:gd name="connsiteY283" fmla="*/ 110697 h 5038344"/>
              <a:gd name="connsiteX284" fmla="*/ 1810427 w 5029200"/>
              <a:gd name="connsiteY284" fmla="*/ 222280 h 5038344"/>
              <a:gd name="connsiteX285" fmla="*/ 1698562 w 5029200"/>
              <a:gd name="connsiteY285" fmla="*/ 110697 h 5038344"/>
              <a:gd name="connsiteX286" fmla="*/ 1766884 w 5029200"/>
              <a:gd name="connsiteY286" fmla="*/ 7883 h 5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5029200" h="5038344">
                <a:moveTo>
                  <a:pt x="3240259" y="4815180"/>
                </a:moveTo>
                <a:cubicBezTo>
                  <a:pt x="3302038" y="4815180"/>
                  <a:pt x="3352123" y="4865138"/>
                  <a:pt x="3352123" y="4926763"/>
                </a:cubicBezTo>
                <a:cubicBezTo>
                  <a:pt x="3352123" y="4972981"/>
                  <a:pt x="3323950" y="5012637"/>
                  <a:pt x="3283801" y="5029577"/>
                </a:cubicBezTo>
                <a:lnTo>
                  <a:pt x="3240266" y="5038344"/>
                </a:lnTo>
                <a:lnTo>
                  <a:pt x="3240252" y="5038344"/>
                </a:lnTo>
                <a:lnTo>
                  <a:pt x="3196717" y="5029577"/>
                </a:lnTo>
                <a:cubicBezTo>
                  <a:pt x="3156567" y="5012637"/>
                  <a:pt x="3128394" y="4972981"/>
                  <a:pt x="3128394" y="4926763"/>
                </a:cubicBezTo>
                <a:cubicBezTo>
                  <a:pt x="3128394" y="4865138"/>
                  <a:pt x="3178479" y="4815180"/>
                  <a:pt x="3240259" y="4815180"/>
                </a:cubicBezTo>
                <a:close/>
                <a:moveTo>
                  <a:pt x="2765723" y="4815180"/>
                </a:moveTo>
                <a:cubicBezTo>
                  <a:pt x="2827504" y="4815180"/>
                  <a:pt x="2877588" y="4865138"/>
                  <a:pt x="2877588" y="4926763"/>
                </a:cubicBezTo>
                <a:cubicBezTo>
                  <a:pt x="2877588" y="4972981"/>
                  <a:pt x="2849416" y="5012637"/>
                  <a:pt x="2809266" y="5029577"/>
                </a:cubicBezTo>
                <a:lnTo>
                  <a:pt x="2765730" y="5038344"/>
                </a:lnTo>
                <a:lnTo>
                  <a:pt x="2765716" y="5038344"/>
                </a:lnTo>
                <a:lnTo>
                  <a:pt x="2722181" y="5029577"/>
                </a:lnTo>
                <a:cubicBezTo>
                  <a:pt x="2682032" y="5012637"/>
                  <a:pt x="2653859" y="4972981"/>
                  <a:pt x="2653859" y="4926763"/>
                </a:cubicBezTo>
                <a:cubicBezTo>
                  <a:pt x="2653859" y="4865138"/>
                  <a:pt x="2703944" y="4815180"/>
                  <a:pt x="2765723" y="4815180"/>
                </a:cubicBezTo>
                <a:close/>
                <a:moveTo>
                  <a:pt x="2286359" y="4815180"/>
                </a:moveTo>
                <a:cubicBezTo>
                  <a:pt x="2348139" y="4815180"/>
                  <a:pt x="2398224" y="4865138"/>
                  <a:pt x="2398224" y="4926763"/>
                </a:cubicBezTo>
                <a:cubicBezTo>
                  <a:pt x="2398224" y="4972981"/>
                  <a:pt x="2370051" y="5012637"/>
                  <a:pt x="2329901" y="5029577"/>
                </a:cubicBezTo>
                <a:lnTo>
                  <a:pt x="2286367" y="5038344"/>
                </a:lnTo>
                <a:lnTo>
                  <a:pt x="2286352" y="5038344"/>
                </a:lnTo>
                <a:lnTo>
                  <a:pt x="2242817" y="5029577"/>
                </a:lnTo>
                <a:cubicBezTo>
                  <a:pt x="2202667" y="5012637"/>
                  <a:pt x="2174495" y="4972981"/>
                  <a:pt x="2174495" y="4926763"/>
                </a:cubicBezTo>
                <a:cubicBezTo>
                  <a:pt x="2174495" y="4865138"/>
                  <a:pt x="2224579" y="4815180"/>
                  <a:pt x="2286359" y="4815180"/>
                </a:cubicBezTo>
                <a:close/>
                <a:moveTo>
                  <a:pt x="1811824" y="4814039"/>
                </a:moveTo>
                <a:cubicBezTo>
                  <a:pt x="1873604" y="4814039"/>
                  <a:pt x="1923689" y="4863997"/>
                  <a:pt x="1923689" y="4925622"/>
                </a:cubicBezTo>
                <a:cubicBezTo>
                  <a:pt x="1923689" y="4987246"/>
                  <a:pt x="1873604" y="5037203"/>
                  <a:pt x="1811824" y="5037203"/>
                </a:cubicBezTo>
                <a:cubicBezTo>
                  <a:pt x="1750045" y="5037203"/>
                  <a:pt x="1699960" y="4987246"/>
                  <a:pt x="1699960" y="4925622"/>
                </a:cubicBezTo>
                <a:cubicBezTo>
                  <a:pt x="1699960" y="4863997"/>
                  <a:pt x="1750045" y="4814039"/>
                  <a:pt x="1811824" y="4814039"/>
                </a:cubicBezTo>
                <a:close/>
                <a:moveTo>
                  <a:pt x="3878775" y="4248010"/>
                </a:moveTo>
                <a:cubicBezTo>
                  <a:pt x="3969157" y="4248010"/>
                  <a:pt x="4042505" y="4321171"/>
                  <a:pt x="4042505" y="4411326"/>
                </a:cubicBezTo>
                <a:cubicBezTo>
                  <a:pt x="4042505" y="4501480"/>
                  <a:pt x="3969157" y="4574643"/>
                  <a:pt x="3878775" y="4574643"/>
                </a:cubicBezTo>
                <a:cubicBezTo>
                  <a:pt x="3788395" y="4574643"/>
                  <a:pt x="3715047" y="4501480"/>
                  <a:pt x="3715047" y="4411326"/>
                </a:cubicBezTo>
                <a:cubicBezTo>
                  <a:pt x="3715047" y="4321171"/>
                  <a:pt x="3788395" y="4248010"/>
                  <a:pt x="3878775" y="4248010"/>
                </a:cubicBezTo>
                <a:close/>
                <a:moveTo>
                  <a:pt x="1177884" y="4248010"/>
                </a:moveTo>
                <a:cubicBezTo>
                  <a:pt x="1268264" y="4248010"/>
                  <a:pt x="1341613" y="4321171"/>
                  <a:pt x="1341613" y="4411326"/>
                </a:cubicBezTo>
                <a:cubicBezTo>
                  <a:pt x="1341613" y="4501480"/>
                  <a:pt x="1268264" y="4574643"/>
                  <a:pt x="1177884" y="4574643"/>
                </a:cubicBezTo>
                <a:cubicBezTo>
                  <a:pt x="1087502" y="4574643"/>
                  <a:pt x="1014155" y="4501480"/>
                  <a:pt x="1014155" y="4411326"/>
                </a:cubicBezTo>
                <a:cubicBezTo>
                  <a:pt x="1014155" y="4321171"/>
                  <a:pt x="1087502" y="4248010"/>
                  <a:pt x="1177884" y="4248010"/>
                </a:cubicBezTo>
                <a:close/>
                <a:moveTo>
                  <a:pt x="3338013" y="4221636"/>
                </a:moveTo>
                <a:cubicBezTo>
                  <a:pt x="3443012" y="4221636"/>
                  <a:pt x="3528183" y="4306590"/>
                  <a:pt x="3528183" y="4411326"/>
                </a:cubicBezTo>
                <a:cubicBezTo>
                  <a:pt x="3528183" y="4516061"/>
                  <a:pt x="3443012" y="4601017"/>
                  <a:pt x="3338013" y="4601017"/>
                </a:cubicBezTo>
                <a:cubicBezTo>
                  <a:pt x="3233012" y="4601017"/>
                  <a:pt x="3147843" y="4516061"/>
                  <a:pt x="3147843" y="4411326"/>
                </a:cubicBezTo>
                <a:cubicBezTo>
                  <a:pt x="3147843" y="4306590"/>
                  <a:pt x="3233012" y="4221636"/>
                  <a:pt x="3338013" y="4221636"/>
                </a:cubicBezTo>
                <a:close/>
                <a:moveTo>
                  <a:pt x="1718646" y="4221636"/>
                </a:moveTo>
                <a:cubicBezTo>
                  <a:pt x="1823647" y="4221636"/>
                  <a:pt x="1908816" y="4306590"/>
                  <a:pt x="1908816" y="4411326"/>
                </a:cubicBezTo>
                <a:cubicBezTo>
                  <a:pt x="1908816" y="4516061"/>
                  <a:pt x="1823647" y="4601017"/>
                  <a:pt x="1718646" y="4601017"/>
                </a:cubicBezTo>
                <a:cubicBezTo>
                  <a:pt x="1613647" y="4601017"/>
                  <a:pt x="1528477" y="4516061"/>
                  <a:pt x="1528477" y="4411326"/>
                </a:cubicBezTo>
                <a:cubicBezTo>
                  <a:pt x="1528477" y="4306590"/>
                  <a:pt x="1613647" y="4221636"/>
                  <a:pt x="1718646" y="4221636"/>
                </a:cubicBezTo>
                <a:close/>
                <a:moveTo>
                  <a:pt x="2801953" y="4196783"/>
                </a:moveTo>
                <a:cubicBezTo>
                  <a:pt x="2916487" y="4196783"/>
                  <a:pt x="3009411" y="4289472"/>
                  <a:pt x="3009411" y="4403718"/>
                </a:cubicBezTo>
                <a:cubicBezTo>
                  <a:pt x="3009411" y="4517963"/>
                  <a:pt x="2916487" y="4610654"/>
                  <a:pt x="2801953" y="4610654"/>
                </a:cubicBezTo>
                <a:cubicBezTo>
                  <a:pt x="2687418" y="4610654"/>
                  <a:pt x="2594495" y="4517963"/>
                  <a:pt x="2594495" y="4403718"/>
                </a:cubicBezTo>
                <a:cubicBezTo>
                  <a:pt x="2594495" y="4289472"/>
                  <a:pt x="2687418" y="4196783"/>
                  <a:pt x="2801953" y="4196783"/>
                </a:cubicBezTo>
                <a:close/>
                <a:moveTo>
                  <a:pt x="2259282" y="4196783"/>
                </a:moveTo>
                <a:cubicBezTo>
                  <a:pt x="2373817" y="4196783"/>
                  <a:pt x="2466740" y="4289472"/>
                  <a:pt x="2466740" y="4403718"/>
                </a:cubicBezTo>
                <a:cubicBezTo>
                  <a:pt x="2466740" y="4517963"/>
                  <a:pt x="2373817" y="4610654"/>
                  <a:pt x="2259282" y="4610654"/>
                </a:cubicBezTo>
                <a:cubicBezTo>
                  <a:pt x="2144748" y="4610654"/>
                  <a:pt x="2051824" y="4517963"/>
                  <a:pt x="2051824" y="4403718"/>
                </a:cubicBezTo>
                <a:cubicBezTo>
                  <a:pt x="2051824" y="4289472"/>
                  <a:pt x="2144748" y="4196783"/>
                  <a:pt x="2259282" y="4196783"/>
                </a:cubicBezTo>
                <a:close/>
                <a:moveTo>
                  <a:pt x="4417887" y="3710383"/>
                </a:moveTo>
                <a:cubicBezTo>
                  <a:pt x="4503691" y="3710383"/>
                  <a:pt x="4572973" y="3779614"/>
                  <a:pt x="4572973" y="3865077"/>
                </a:cubicBezTo>
                <a:cubicBezTo>
                  <a:pt x="4572973" y="3950539"/>
                  <a:pt x="4503565" y="4019772"/>
                  <a:pt x="4417887" y="4019772"/>
                </a:cubicBezTo>
                <a:cubicBezTo>
                  <a:pt x="4332209" y="4019772"/>
                  <a:pt x="4262675" y="3950539"/>
                  <a:pt x="4262675" y="3865077"/>
                </a:cubicBezTo>
                <a:cubicBezTo>
                  <a:pt x="4262675" y="3779614"/>
                  <a:pt x="4332082" y="3710383"/>
                  <a:pt x="4417887" y="3710383"/>
                </a:cubicBezTo>
                <a:close/>
                <a:moveTo>
                  <a:pt x="641696" y="3707974"/>
                </a:moveTo>
                <a:cubicBezTo>
                  <a:pt x="727501" y="3707974"/>
                  <a:pt x="796781" y="3777332"/>
                  <a:pt x="796781" y="3862795"/>
                </a:cubicBezTo>
                <a:cubicBezTo>
                  <a:pt x="796781" y="3948257"/>
                  <a:pt x="727375" y="4017489"/>
                  <a:pt x="641696" y="4017489"/>
                </a:cubicBezTo>
                <a:cubicBezTo>
                  <a:pt x="556019" y="4017489"/>
                  <a:pt x="486484" y="3948257"/>
                  <a:pt x="486484" y="3862795"/>
                </a:cubicBezTo>
                <a:cubicBezTo>
                  <a:pt x="486484" y="3777332"/>
                  <a:pt x="555890" y="3707974"/>
                  <a:pt x="641696" y="3707974"/>
                </a:cubicBezTo>
                <a:close/>
                <a:moveTo>
                  <a:pt x="1181061" y="3647618"/>
                </a:moveTo>
                <a:cubicBezTo>
                  <a:pt x="1300933" y="3647618"/>
                  <a:pt x="1398180" y="3744619"/>
                  <a:pt x="1398180" y="3864189"/>
                </a:cubicBezTo>
                <a:cubicBezTo>
                  <a:pt x="1398180" y="3983761"/>
                  <a:pt x="1300933" y="4080761"/>
                  <a:pt x="1181061" y="4080761"/>
                </a:cubicBezTo>
                <a:cubicBezTo>
                  <a:pt x="1061188" y="4080761"/>
                  <a:pt x="963942" y="3983761"/>
                  <a:pt x="963942" y="3864189"/>
                </a:cubicBezTo>
                <a:cubicBezTo>
                  <a:pt x="963942" y="3744619"/>
                  <a:pt x="1061188" y="3647618"/>
                  <a:pt x="1181061" y="3647618"/>
                </a:cubicBezTo>
                <a:close/>
                <a:moveTo>
                  <a:pt x="3876233" y="3646350"/>
                </a:moveTo>
                <a:cubicBezTo>
                  <a:pt x="3996107" y="3646350"/>
                  <a:pt x="4093352" y="3743351"/>
                  <a:pt x="4093352" y="3862921"/>
                </a:cubicBezTo>
                <a:cubicBezTo>
                  <a:pt x="4093352" y="3982493"/>
                  <a:pt x="3996107" y="4079493"/>
                  <a:pt x="3876233" y="4079493"/>
                </a:cubicBezTo>
                <a:cubicBezTo>
                  <a:pt x="3756361" y="4079493"/>
                  <a:pt x="3659114" y="3982493"/>
                  <a:pt x="3659114" y="3862921"/>
                </a:cubicBezTo>
                <a:cubicBezTo>
                  <a:pt x="3659114" y="3743351"/>
                  <a:pt x="3756361" y="3646350"/>
                  <a:pt x="3876233" y="3646350"/>
                </a:cubicBezTo>
                <a:close/>
                <a:moveTo>
                  <a:pt x="4417633" y="3137126"/>
                </a:moveTo>
                <a:cubicBezTo>
                  <a:pt x="4522760" y="3137126"/>
                  <a:pt x="4607929" y="3222081"/>
                  <a:pt x="4607929" y="3326818"/>
                </a:cubicBezTo>
                <a:cubicBezTo>
                  <a:pt x="4607929" y="3431680"/>
                  <a:pt x="4522760" y="3516635"/>
                  <a:pt x="4417633" y="3516635"/>
                </a:cubicBezTo>
                <a:cubicBezTo>
                  <a:pt x="4312505" y="3516635"/>
                  <a:pt x="4227336" y="3431680"/>
                  <a:pt x="4227336" y="3326818"/>
                </a:cubicBezTo>
                <a:cubicBezTo>
                  <a:pt x="4227336" y="3221954"/>
                  <a:pt x="4312505" y="3137126"/>
                  <a:pt x="4417633" y="3137126"/>
                </a:cubicBezTo>
                <a:close/>
                <a:moveTo>
                  <a:pt x="641442" y="3134844"/>
                </a:moveTo>
                <a:cubicBezTo>
                  <a:pt x="746569" y="3134844"/>
                  <a:pt x="831739" y="3219799"/>
                  <a:pt x="831739" y="3324661"/>
                </a:cubicBezTo>
                <a:cubicBezTo>
                  <a:pt x="831739" y="3429398"/>
                  <a:pt x="746569" y="3514478"/>
                  <a:pt x="641442" y="3514478"/>
                </a:cubicBezTo>
                <a:cubicBezTo>
                  <a:pt x="536315" y="3514478"/>
                  <a:pt x="451145" y="3429524"/>
                  <a:pt x="451145" y="3324661"/>
                </a:cubicBezTo>
                <a:cubicBezTo>
                  <a:pt x="451145" y="3219799"/>
                  <a:pt x="536315" y="3134844"/>
                  <a:pt x="641442" y="3134844"/>
                </a:cubicBezTo>
                <a:close/>
                <a:moveTo>
                  <a:pt x="111865" y="3121023"/>
                </a:moveTo>
                <a:cubicBezTo>
                  <a:pt x="173645" y="3121023"/>
                  <a:pt x="223729" y="3170981"/>
                  <a:pt x="223729" y="3232606"/>
                </a:cubicBezTo>
                <a:cubicBezTo>
                  <a:pt x="223729" y="3294230"/>
                  <a:pt x="173645" y="3344189"/>
                  <a:pt x="111865" y="3344189"/>
                </a:cubicBezTo>
                <a:cubicBezTo>
                  <a:pt x="50086" y="3344189"/>
                  <a:pt x="0" y="3294230"/>
                  <a:pt x="0" y="3232606"/>
                </a:cubicBezTo>
                <a:cubicBezTo>
                  <a:pt x="0" y="3170981"/>
                  <a:pt x="50086" y="3121023"/>
                  <a:pt x="111865" y="3121023"/>
                </a:cubicBezTo>
                <a:close/>
                <a:moveTo>
                  <a:pt x="4917210" y="3120896"/>
                </a:moveTo>
                <a:cubicBezTo>
                  <a:pt x="4978989" y="3120896"/>
                  <a:pt x="5029075" y="3170855"/>
                  <a:pt x="5029075" y="3232479"/>
                </a:cubicBezTo>
                <a:cubicBezTo>
                  <a:pt x="5029075" y="3294103"/>
                  <a:pt x="4978989" y="3344062"/>
                  <a:pt x="4917210" y="3344062"/>
                </a:cubicBezTo>
                <a:cubicBezTo>
                  <a:pt x="4855429" y="3344062"/>
                  <a:pt x="4805345" y="3294103"/>
                  <a:pt x="4805345" y="3232479"/>
                </a:cubicBezTo>
                <a:cubicBezTo>
                  <a:pt x="4805345" y="3170855"/>
                  <a:pt x="4855429" y="3120896"/>
                  <a:pt x="4917210" y="3120896"/>
                </a:cubicBezTo>
                <a:close/>
                <a:moveTo>
                  <a:pt x="4917337" y="2645274"/>
                </a:moveTo>
                <a:cubicBezTo>
                  <a:pt x="4963671" y="2645274"/>
                  <a:pt x="5003428" y="2673376"/>
                  <a:pt x="5020410" y="2713425"/>
                </a:cubicBezTo>
                <a:lnTo>
                  <a:pt x="5029200" y="2756852"/>
                </a:lnTo>
                <a:lnTo>
                  <a:pt x="5029200" y="2756862"/>
                </a:lnTo>
                <a:lnTo>
                  <a:pt x="5020410" y="2800290"/>
                </a:lnTo>
                <a:cubicBezTo>
                  <a:pt x="5003428" y="2840338"/>
                  <a:pt x="4963671" y="2868440"/>
                  <a:pt x="4917337" y="2868440"/>
                </a:cubicBezTo>
                <a:cubicBezTo>
                  <a:pt x="4855557" y="2868440"/>
                  <a:pt x="4805473" y="2818481"/>
                  <a:pt x="4805473" y="2756857"/>
                </a:cubicBezTo>
                <a:cubicBezTo>
                  <a:pt x="4805473" y="2695233"/>
                  <a:pt x="4855557" y="2645274"/>
                  <a:pt x="4917337" y="2645274"/>
                </a:cubicBezTo>
                <a:close/>
                <a:moveTo>
                  <a:pt x="111865" y="2645274"/>
                </a:moveTo>
                <a:cubicBezTo>
                  <a:pt x="173645" y="2645274"/>
                  <a:pt x="223729" y="2695233"/>
                  <a:pt x="223729" y="2756857"/>
                </a:cubicBezTo>
                <a:cubicBezTo>
                  <a:pt x="223729" y="2818481"/>
                  <a:pt x="173645" y="2868440"/>
                  <a:pt x="111865" y="2868440"/>
                </a:cubicBezTo>
                <a:cubicBezTo>
                  <a:pt x="50086" y="2868440"/>
                  <a:pt x="0" y="2818481"/>
                  <a:pt x="0" y="2756857"/>
                </a:cubicBezTo>
                <a:cubicBezTo>
                  <a:pt x="0" y="2695233"/>
                  <a:pt x="50086" y="2645274"/>
                  <a:pt x="111865" y="2645274"/>
                </a:cubicBezTo>
                <a:close/>
                <a:moveTo>
                  <a:pt x="4417759" y="2581621"/>
                </a:moveTo>
                <a:cubicBezTo>
                  <a:pt x="4532295" y="2581621"/>
                  <a:pt x="4625217" y="2674312"/>
                  <a:pt x="4625217" y="2788557"/>
                </a:cubicBezTo>
                <a:cubicBezTo>
                  <a:pt x="4625217" y="2902803"/>
                  <a:pt x="4532295" y="2995492"/>
                  <a:pt x="4417759" y="2995492"/>
                </a:cubicBezTo>
                <a:cubicBezTo>
                  <a:pt x="4303225" y="2995492"/>
                  <a:pt x="4210301" y="2902803"/>
                  <a:pt x="4210301" y="2788557"/>
                </a:cubicBezTo>
                <a:cubicBezTo>
                  <a:pt x="4210301" y="2674312"/>
                  <a:pt x="4303225" y="2581621"/>
                  <a:pt x="4417759" y="2581621"/>
                </a:cubicBezTo>
                <a:close/>
                <a:moveTo>
                  <a:pt x="641569" y="2579466"/>
                </a:moveTo>
                <a:cubicBezTo>
                  <a:pt x="756103" y="2579466"/>
                  <a:pt x="849027" y="2672155"/>
                  <a:pt x="849027" y="2786402"/>
                </a:cubicBezTo>
                <a:cubicBezTo>
                  <a:pt x="849027" y="2900647"/>
                  <a:pt x="756103" y="2993337"/>
                  <a:pt x="641569" y="2993337"/>
                </a:cubicBezTo>
                <a:cubicBezTo>
                  <a:pt x="527035" y="2993337"/>
                  <a:pt x="434111" y="2900647"/>
                  <a:pt x="434111" y="2786402"/>
                </a:cubicBezTo>
                <a:cubicBezTo>
                  <a:pt x="434111" y="2672155"/>
                  <a:pt x="527035" y="2579466"/>
                  <a:pt x="641569" y="2579466"/>
                </a:cubicBezTo>
                <a:close/>
                <a:moveTo>
                  <a:pt x="4917210" y="2169400"/>
                </a:moveTo>
                <a:cubicBezTo>
                  <a:pt x="4978989" y="2169400"/>
                  <a:pt x="5029075" y="2219359"/>
                  <a:pt x="5029075" y="2280982"/>
                </a:cubicBezTo>
                <a:cubicBezTo>
                  <a:pt x="5029075" y="2342606"/>
                  <a:pt x="4978989" y="2392565"/>
                  <a:pt x="4917210" y="2392565"/>
                </a:cubicBezTo>
                <a:cubicBezTo>
                  <a:pt x="4855429" y="2392565"/>
                  <a:pt x="4805345" y="2342606"/>
                  <a:pt x="4805345" y="2280982"/>
                </a:cubicBezTo>
                <a:cubicBezTo>
                  <a:pt x="4805345" y="2219359"/>
                  <a:pt x="4855429" y="2169400"/>
                  <a:pt x="4917210" y="2169400"/>
                </a:cubicBezTo>
                <a:close/>
                <a:moveTo>
                  <a:pt x="111865" y="2169272"/>
                </a:moveTo>
                <a:cubicBezTo>
                  <a:pt x="173645" y="2169272"/>
                  <a:pt x="223729" y="2219231"/>
                  <a:pt x="223729" y="2280855"/>
                </a:cubicBezTo>
                <a:cubicBezTo>
                  <a:pt x="223729" y="2342479"/>
                  <a:pt x="173645" y="2392438"/>
                  <a:pt x="111865" y="2392438"/>
                </a:cubicBezTo>
                <a:cubicBezTo>
                  <a:pt x="50086" y="2392438"/>
                  <a:pt x="0" y="2342479"/>
                  <a:pt x="0" y="2280855"/>
                </a:cubicBezTo>
                <a:cubicBezTo>
                  <a:pt x="0" y="2219231"/>
                  <a:pt x="50086" y="2169272"/>
                  <a:pt x="111865" y="2169272"/>
                </a:cubicBezTo>
                <a:close/>
                <a:moveTo>
                  <a:pt x="4417759" y="2043235"/>
                </a:moveTo>
                <a:cubicBezTo>
                  <a:pt x="4532295" y="2043235"/>
                  <a:pt x="4625217" y="2135925"/>
                  <a:pt x="4625217" y="2250170"/>
                </a:cubicBezTo>
                <a:cubicBezTo>
                  <a:pt x="4625217" y="2364416"/>
                  <a:pt x="4532295" y="2457105"/>
                  <a:pt x="4417759" y="2457105"/>
                </a:cubicBezTo>
                <a:cubicBezTo>
                  <a:pt x="4303225" y="2457105"/>
                  <a:pt x="4210301" y="2364416"/>
                  <a:pt x="4210301" y="2250170"/>
                </a:cubicBezTo>
                <a:cubicBezTo>
                  <a:pt x="4210301" y="2135925"/>
                  <a:pt x="4303225" y="2043235"/>
                  <a:pt x="4417759" y="2043235"/>
                </a:cubicBezTo>
                <a:close/>
                <a:moveTo>
                  <a:pt x="641569" y="2041079"/>
                </a:moveTo>
                <a:cubicBezTo>
                  <a:pt x="756103" y="2041079"/>
                  <a:pt x="849027" y="2133769"/>
                  <a:pt x="849027" y="2248015"/>
                </a:cubicBezTo>
                <a:cubicBezTo>
                  <a:pt x="849027" y="2362260"/>
                  <a:pt x="756103" y="2454950"/>
                  <a:pt x="641569" y="2454950"/>
                </a:cubicBezTo>
                <a:cubicBezTo>
                  <a:pt x="527035" y="2454950"/>
                  <a:pt x="434111" y="2362260"/>
                  <a:pt x="434111" y="2248015"/>
                </a:cubicBezTo>
                <a:cubicBezTo>
                  <a:pt x="434111" y="2133769"/>
                  <a:pt x="527035" y="2041079"/>
                  <a:pt x="641569" y="2041079"/>
                </a:cubicBezTo>
                <a:close/>
                <a:moveTo>
                  <a:pt x="4917337" y="1693525"/>
                </a:moveTo>
                <a:cubicBezTo>
                  <a:pt x="4963671" y="1693525"/>
                  <a:pt x="5003428" y="1721626"/>
                  <a:pt x="5020410" y="1761674"/>
                </a:cubicBezTo>
                <a:lnTo>
                  <a:pt x="5029200" y="1805101"/>
                </a:lnTo>
                <a:lnTo>
                  <a:pt x="5029200" y="1805111"/>
                </a:lnTo>
                <a:lnTo>
                  <a:pt x="5020410" y="1848539"/>
                </a:lnTo>
                <a:cubicBezTo>
                  <a:pt x="5003428" y="1888587"/>
                  <a:pt x="4963671" y="1916689"/>
                  <a:pt x="4917337" y="1916689"/>
                </a:cubicBezTo>
                <a:cubicBezTo>
                  <a:pt x="4855557" y="1916689"/>
                  <a:pt x="4805473" y="1866730"/>
                  <a:pt x="4805473" y="1805106"/>
                </a:cubicBezTo>
                <a:cubicBezTo>
                  <a:pt x="4805473" y="1743483"/>
                  <a:pt x="4855557" y="1693525"/>
                  <a:pt x="4917337" y="1693525"/>
                </a:cubicBezTo>
                <a:close/>
                <a:moveTo>
                  <a:pt x="111865" y="1693525"/>
                </a:moveTo>
                <a:cubicBezTo>
                  <a:pt x="173645" y="1693525"/>
                  <a:pt x="223729" y="1743483"/>
                  <a:pt x="223729" y="1805106"/>
                </a:cubicBezTo>
                <a:cubicBezTo>
                  <a:pt x="223729" y="1866730"/>
                  <a:pt x="173645" y="1916689"/>
                  <a:pt x="111865" y="1916689"/>
                </a:cubicBezTo>
                <a:cubicBezTo>
                  <a:pt x="50086" y="1916689"/>
                  <a:pt x="0" y="1866730"/>
                  <a:pt x="0" y="1805106"/>
                </a:cubicBezTo>
                <a:cubicBezTo>
                  <a:pt x="0" y="1743483"/>
                  <a:pt x="50086" y="1693525"/>
                  <a:pt x="111865" y="1693525"/>
                </a:cubicBezTo>
                <a:close/>
                <a:moveTo>
                  <a:pt x="4417887" y="1522092"/>
                </a:moveTo>
                <a:cubicBezTo>
                  <a:pt x="4523013" y="1522092"/>
                  <a:pt x="4608184" y="1607048"/>
                  <a:pt x="4608184" y="1711910"/>
                </a:cubicBezTo>
                <a:cubicBezTo>
                  <a:pt x="4608184" y="1816773"/>
                  <a:pt x="4523013" y="1901600"/>
                  <a:pt x="4417887" y="1901600"/>
                </a:cubicBezTo>
                <a:cubicBezTo>
                  <a:pt x="4312760" y="1901600"/>
                  <a:pt x="4227589" y="1816645"/>
                  <a:pt x="4227589" y="1711910"/>
                </a:cubicBezTo>
                <a:cubicBezTo>
                  <a:pt x="4227589" y="1607048"/>
                  <a:pt x="4312760" y="1522092"/>
                  <a:pt x="4417887" y="1522092"/>
                </a:cubicBezTo>
                <a:close/>
                <a:moveTo>
                  <a:pt x="641569" y="1520064"/>
                </a:moveTo>
                <a:cubicBezTo>
                  <a:pt x="746697" y="1520064"/>
                  <a:pt x="831866" y="1605019"/>
                  <a:pt x="831866" y="1709754"/>
                </a:cubicBezTo>
                <a:cubicBezTo>
                  <a:pt x="831866" y="1814490"/>
                  <a:pt x="746697" y="1899572"/>
                  <a:pt x="641569" y="1899572"/>
                </a:cubicBezTo>
                <a:cubicBezTo>
                  <a:pt x="536442" y="1899572"/>
                  <a:pt x="451273" y="1814616"/>
                  <a:pt x="451273" y="1709754"/>
                </a:cubicBezTo>
                <a:cubicBezTo>
                  <a:pt x="451273" y="1604892"/>
                  <a:pt x="536442" y="1520064"/>
                  <a:pt x="641569" y="1520064"/>
                </a:cubicBezTo>
                <a:close/>
                <a:moveTo>
                  <a:pt x="641442" y="1017180"/>
                </a:moveTo>
                <a:cubicBezTo>
                  <a:pt x="727120" y="1017180"/>
                  <a:pt x="796527" y="1086412"/>
                  <a:pt x="796527" y="1171874"/>
                </a:cubicBezTo>
                <a:cubicBezTo>
                  <a:pt x="796527" y="1257337"/>
                  <a:pt x="727120" y="1326695"/>
                  <a:pt x="641442" y="1326695"/>
                </a:cubicBezTo>
                <a:cubicBezTo>
                  <a:pt x="555764" y="1326695"/>
                  <a:pt x="486356" y="1257464"/>
                  <a:pt x="486356" y="1171874"/>
                </a:cubicBezTo>
                <a:cubicBezTo>
                  <a:pt x="486356" y="1086412"/>
                  <a:pt x="555764" y="1017180"/>
                  <a:pt x="641442" y="1017180"/>
                </a:cubicBezTo>
                <a:close/>
                <a:moveTo>
                  <a:pt x="4419285" y="1009572"/>
                </a:moveTo>
                <a:cubicBezTo>
                  <a:pt x="4508141" y="1009572"/>
                  <a:pt x="4580091" y="1081467"/>
                  <a:pt x="4580091" y="1170099"/>
                </a:cubicBezTo>
                <a:cubicBezTo>
                  <a:pt x="4580091" y="1258732"/>
                  <a:pt x="4508015" y="1330500"/>
                  <a:pt x="4419285" y="1330500"/>
                </a:cubicBezTo>
                <a:cubicBezTo>
                  <a:pt x="4330557" y="1330500"/>
                  <a:pt x="4258353" y="1258605"/>
                  <a:pt x="4258353" y="1170099"/>
                </a:cubicBezTo>
                <a:cubicBezTo>
                  <a:pt x="4258353" y="1081467"/>
                  <a:pt x="4330429" y="1009572"/>
                  <a:pt x="4419285" y="1009572"/>
                </a:cubicBezTo>
                <a:close/>
                <a:moveTo>
                  <a:pt x="1181188" y="954795"/>
                </a:moveTo>
                <a:cubicBezTo>
                  <a:pt x="1301061" y="954795"/>
                  <a:pt x="1398307" y="1051797"/>
                  <a:pt x="1398307" y="1171367"/>
                </a:cubicBezTo>
                <a:cubicBezTo>
                  <a:pt x="1398307" y="1290939"/>
                  <a:pt x="1301061" y="1387939"/>
                  <a:pt x="1181188" y="1387939"/>
                </a:cubicBezTo>
                <a:cubicBezTo>
                  <a:pt x="1061315" y="1387939"/>
                  <a:pt x="964069" y="1290939"/>
                  <a:pt x="964069" y="1171367"/>
                </a:cubicBezTo>
                <a:cubicBezTo>
                  <a:pt x="964069" y="1051797"/>
                  <a:pt x="1061315" y="954795"/>
                  <a:pt x="1181188" y="954795"/>
                </a:cubicBezTo>
                <a:close/>
                <a:moveTo>
                  <a:pt x="3876233" y="953528"/>
                </a:moveTo>
                <a:cubicBezTo>
                  <a:pt x="3996107" y="953528"/>
                  <a:pt x="4093352" y="1050529"/>
                  <a:pt x="4093352" y="1170099"/>
                </a:cubicBezTo>
                <a:cubicBezTo>
                  <a:pt x="4093352" y="1289671"/>
                  <a:pt x="3996107" y="1386671"/>
                  <a:pt x="3876233" y="1386671"/>
                </a:cubicBezTo>
                <a:cubicBezTo>
                  <a:pt x="3756361" y="1386671"/>
                  <a:pt x="3659114" y="1289671"/>
                  <a:pt x="3659114" y="1170099"/>
                </a:cubicBezTo>
                <a:cubicBezTo>
                  <a:pt x="3659114" y="1050402"/>
                  <a:pt x="3756361" y="953528"/>
                  <a:pt x="3876233" y="953528"/>
                </a:cubicBezTo>
                <a:close/>
                <a:moveTo>
                  <a:pt x="2263987" y="894819"/>
                </a:moveTo>
                <a:cubicBezTo>
                  <a:pt x="2397969" y="894819"/>
                  <a:pt x="2509580" y="990046"/>
                  <a:pt x="2534622" y="1116464"/>
                </a:cubicBezTo>
                <a:cubicBezTo>
                  <a:pt x="2559537" y="990172"/>
                  <a:pt x="2671147" y="894819"/>
                  <a:pt x="2805131" y="894819"/>
                </a:cubicBezTo>
                <a:cubicBezTo>
                  <a:pt x="2952970" y="894819"/>
                  <a:pt x="3073479" y="1010713"/>
                  <a:pt x="3080597" y="1156278"/>
                </a:cubicBezTo>
                <a:lnTo>
                  <a:pt x="3081106" y="1156278"/>
                </a:lnTo>
                <a:cubicBezTo>
                  <a:pt x="3088225" y="1017180"/>
                  <a:pt x="3198944" y="906612"/>
                  <a:pt x="3344750" y="906612"/>
                </a:cubicBezTo>
                <a:cubicBezTo>
                  <a:pt x="3490555" y="906612"/>
                  <a:pt x="3608777" y="1024535"/>
                  <a:pt x="3608777" y="1169973"/>
                </a:cubicBezTo>
                <a:cubicBezTo>
                  <a:pt x="3608777" y="1246686"/>
                  <a:pt x="3575853" y="1315792"/>
                  <a:pt x="3523353" y="1363847"/>
                </a:cubicBezTo>
                <a:cubicBezTo>
                  <a:pt x="3596065" y="1394533"/>
                  <a:pt x="3657080" y="1447915"/>
                  <a:pt x="3697250" y="1514866"/>
                </a:cubicBezTo>
                <a:cubicBezTo>
                  <a:pt x="3744285" y="1471500"/>
                  <a:pt x="3807209" y="1444999"/>
                  <a:pt x="3876233" y="1444999"/>
                </a:cubicBezTo>
                <a:cubicBezTo>
                  <a:pt x="4022039" y="1444999"/>
                  <a:pt x="4140260" y="1565839"/>
                  <a:pt x="4140260" y="1708360"/>
                </a:cubicBezTo>
                <a:cubicBezTo>
                  <a:pt x="4140260" y="1850881"/>
                  <a:pt x="4026615" y="1967156"/>
                  <a:pt x="3884751" y="1971594"/>
                </a:cubicBezTo>
                <a:cubicBezTo>
                  <a:pt x="4033225" y="1976031"/>
                  <a:pt x="4152082" y="2097378"/>
                  <a:pt x="4152082" y="2246620"/>
                </a:cubicBezTo>
                <a:cubicBezTo>
                  <a:pt x="4152082" y="2380265"/>
                  <a:pt x="4056488" y="2491594"/>
                  <a:pt x="3929878" y="2516447"/>
                </a:cubicBezTo>
                <a:cubicBezTo>
                  <a:pt x="4056488" y="2541300"/>
                  <a:pt x="4152082" y="2652756"/>
                  <a:pt x="4152082" y="2786402"/>
                </a:cubicBezTo>
                <a:lnTo>
                  <a:pt x="4152335" y="2786148"/>
                </a:lnTo>
                <a:cubicBezTo>
                  <a:pt x="4152335" y="2938180"/>
                  <a:pt x="4028776" y="3061300"/>
                  <a:pt x="3876488" y="3061300"/>
                </a:cubicBezTo>
                <a:cubicBezTo>
                  <a:pt x="4022294" y="3061300"/>
                  <a:pt x="4140513" y="3179224"/>
                  <a:pt x="4140513" y="3324661"/>
                </a:cubicBezTo>
                <a:cubicBezTo>
                  <a:pt x="4140513" y="3470100"/>
                  <a:pt x="4022294" y="3588022"/>
                  <a:pt x="3876488" y="3588022"/>
                </a:cubicBezTo>
                <a:cubicBezTo>
                  <a:pt x="3806192" y="3588022"/>
                  <a:pt x="3742377" y="3560760"/>
                  <a:pt x="3695089" y="3516128"/>
                </a:cubicBezTo>
                <a:cubicBezTo>
                  <a:pt x="3653394" y="3583838"/>
                  <a:pt x="3590217" y="3637347"/>
                  <a:pt x="3515089" y="3666765"/>
                </a:cubicBezTo>
                <a:cubicBezTo>
                  <a:pt x="3570641" y="3715074"/>
                  <a:pt x="3605724" y="3786082"/>
                  <a:pt x="3605724" y="3865330"/>
                </a:cubicBezTo>
                <a:cubicBezTo>
                  <a:pt x="3605724" y="4010769"/>
                  <a:pt x="3484581" y="4128691"/>
                  <a:pt x="3341699" y="4128691"/>
                </a:cubicBezTo>
                <a:cubicBezTo>
                  <a:pt x="3198817" y="4128691"/>
                  <a:pt x="3082377" y="4015460"/>
                  <a:pt x="3077800" y="3873953"/>
                </a:cubicBezTo>
                <a:cubicBezTo>
                  <a:pt x="3073351" y="4021927"/>
                  <a:pt x="2951572" y="4140610"/>
                  <a:pt x="2802080" y="4140610"/>
                </a:cubicBezTo>
                <a:cubicBezTo>
                  <a:pt x="2668096" y="4140610"/>
                  <a:pt x="2556487" y="4045385"/>
                  <a:pt x="2531445" y="3919094"/>
                </a:cubicBezTo>
                <a:cubicBezTo>
                  <a:pt x="2506528" y="4045385"/>
                  <a:pt x="2394918" y="4140610"/>
                  <a:pt x="2260935" y="4140610"/>
                </a:cubicBezTo>
                <a:cubicBezTo>
                  <a:pt x="2108647" y="4140610"/>
                  <a:pt x="1985087" y="4017362"/>
                  <a:pt x="1985087" y="3865457"/>
                </a:cubicBezTo>
                <a:cubicBezTo>
                  <a:pt x="1985087" y="4010896"/>
                  <a:pt x="1866868" y="4128818"/>
                  <a:pt x="1721062" y="4128818"/>
                </a:cubicBezTo>
                <a:cubicBezTo>
                  <a:pt x="1575256" y="4128818"/>
                  <a:pt x="1457037" y="4010896"/>
                  <a:pt x="1457037" y="3865457"/>
                </a:cubicBezTo>
                <a:cubicBezTo>
                  <a:pt x="1457037" y="3781391"/>
                  <a:pt x="1496698" y="3706453"/>
                  <a:pt x="1558223" y="3658269"/>
                </a:cubicBezTo>
                <a:cubicBezTo>
                  <a:pt x="1483858" y="3624033"/>
                  <a:pt x="1422841" y="3565578"/>
                  <a:pt x="1385213" y="3493304"/>
                </a:cubicBezTo>
                <a:cubicBezTo>
                  <a:pt x="1336781" y="3552012"/>
                  <a:pt x="1263307" y="3589417"/>
                  <a:pt x="1181188" y="3589417"/>
                </a:cubicBezTo>
                <a:cubicBezTo>
                  <a:pt x="1035382" y="3589417"/>
                  <a:pt x="917163" y="3466803"/>
                  <a:pt x="917163" y="3326057"/>
                </a:cubicBezTo>
                <a:cubicBezTo>
                  <a:pt x="917163" y="3185309"/>
                  <a:pt x="1027883" y="3070303"/>
                  <a:pt x="1167206" y="3063077"/>
                </a:cubicBezTo>
                <a:lnTo>
                  <a:pt x="1167206" y="3062316"/>
                </a:lnTo>
                <a:cubicBezTo>
                  <a:pt x="1021272" y="3055088"/>
                  <a:pt x="905341" y="2934755"/>
                  <a:pt x="905341" y="2787543"/>
                </a:cubicBezTo>
                <a:cubicBezTo>
                  <a:pt x="905341" y="2654024"/>
                  <a:pt x="1000806" y="2542567"/>
                  <a:pt x="1127545" y="2517715"/>
                </a:cubicBezTo>
                <a:cubicBezTo>
                  <a:pt x="1000806" y="2492862"/>
                  <a:pt x="905341" y="2381406"/>
                  <a:pt x="905341" y="2247761"/>
                </a:cubicBezTo>
                <a:cubicBezTo>
                  <a:pt x="905341" y="2100548"/>
                  <a:pt x="1021400" y="1980217"/>
                  <a:pt x="1167206" y="1972988"/>
                </a:cubicBezTo>
                <a:lnTo>
                  <a:pt x="1167206" y="1972481"/>
                </a:lnTo>
                <a:cubicBezTo>
                  <a:pt x="1027883" y="1965253"/>
                  <a:pt x="917163" y="1854939"/>
                  <a:pt x="917163" y="1709501"/>
                </a:cubicBezTo>
                <a:cubicBezTo>
                  <a:pt x="917163" y="1564062"/>
                  <a:pt x="1035382" y="1446140"/>
                  <a:pt x="1181188" y="1446140"/>
                </a:cubicBezTo>
                <a:cubicBezTo>
                  <a:pt x="1261909" y="1446140"/>
                  <a:pt x="1334112" y="1482278"/>
                  <a:pt x="1382544" y="1539210"/>
                </a:cubicBezTo>
                <a:cubicBezTo>
                  <a:pt x="1419154" y="1466048"/>
                  <a:pt x="1479790" y="1406579"/>
                  <a:pt x="1553774" y="1371075"/>
                </a:cubicBezTo>
                <a:cubicBezTo>
                  <a:pt x="1496443" y="1322765"/>
                  <a:pt x="1460087" y="1250616"/>
                  <a:pt x="1460087" y="1169973"/>
                </a:cubicBezTo>
                <a:cubicBezTo>
                  <a:pt x="1460087" y="1024535"/>
                  <a:pt x="1582883" y="906612"/>
                  <a:pt x="1724113" y="906612"/>
                </a:cubicBezTo>
                <a:cubicBezTo>
                  <a:pt x="1865342" y="906612"/>
                  <a:pt x="1980638" y="1017180"/>
                  <a:pt x="1987756" y="1156278"/>
                </a:cubicBezTo>
                <a:lnTo>
                  <a:pt x="1988520" y="1156278"/>
                </a:lnTo>
                <a:cubicBezTo>
                  <a:pt x="1995638" y="1010713"/>
                  <a:pt x="2116274" y="894819"/>
                  <a:pt x="2263987" y="894819"/>
                </a:cubicBezTo>
                <a:close/>
                <a:moveTo>
                  <a:pt x="1181188" y="472581"/>
                </a:moveTo>
                <a:cubicBezTo>
                  <a:pt x="1269918" y="472581"/>
                  <a:pt x="1341993" y="544348"/>
                  <a:pt x="1341993" y="633107"/>
                </a:cubicBezTo>
                <a:cubicBezTo>
                  <a:pt x="1341993" y="721866"/>
                  <a:pt x="1269918" y="793507"/>
                  <a:pt x="1181188" y="793507"/>
                </a:cubicBezTo>
                <a:cubicBezTo>
                  <a:pt x="1092460" y="793507"/>
                  <a:pt x="1020383" y="721612"/>
                  <a:pt x="1020383" y="633107"/>
                </a:cubicBezTo>
                <a:cubicBezTo>
                  <a:pt x="1020383" y="544475"/>
                  <a:pt x="1092460" y="472581"/>
                  <a:pt x="1181188" y="472581"/>
                </a:cubicBezTo>
                <a:close/>
                <a:moveTo>
                  <a:pt x="3878775" y="470424"/>
                </a:moveTo>
                <a:cubicBezTo>
                  <a:pt x="3969157" y="470424"/>
                  <a:pt x="4042505" y="543587"/>
                  <a:pt x="4042505" y="633741"/>
                </a:cubicBezTo>
                <a:cubicBezTo>
                  <a:pt x="4042505" y="723896"/>
                  <a:pt x="3969157" y="797057"/>
                  <a:pt x="3878775" y="797057"/>
                </a:cubicBezTo>
                <a:cubicBezTo>
                  <a:pt x="3788395" y="797057"/>
                  <a:pt x="3715047" y="723896"/>
                  <a:pt x="3715047" y="633741"/>
                </a:cubicBezTo>
                <a:cubicBezTo>
                  <a:pt x="3715047" y="543587"/>
                  <a:pt x="3788395" y="470424"/>
                  <a:pt x="3878775" y="470424"/>
                </a:cubicBezTo>
                <a:close/>
                <a:moveTo>
                  <a:pt x="1719663" y="444050"/>
                </a:moveTo>
                <a:cubicBezTo>
                  <a:pt x="1824791" y="444050"/>
                  <a:pt x="1909960" y="529005"/>
                  <a:pt x="1909960" y="633741"/>
                </a:cubicBezTo>
                <a:cubicBezTo>
                  <a:pt x="1909960" y="738477"/>
                  <a:pt x="1824791" y="823559"/>
                  <a:pt x="1719663" y="823559"/>
                </a:cubicBezTo>
                <a:cubicBezTo>
                  <a:pt x="1614536" y="823559"/>
                  <a:pt x="1529367" y="738604"/>
                  <a:pt x="1529367" y="633741"/>
                </a:cubicBezTo>
                <a:cubicBezTo>
                  <a:pt x="1529367" y="528879"/>
                  <a:pt x="1614536" y="444050"/>
                  <a:pt x="1719663" y="444050"/>
                </a:cubicBezTo>
                <a:close/>
                <a:moveTo>
                  <a:pt x="3338013" y="442909"/>
                </a:moveTo>
                <a:cubicBezTo>
                  <a:pt x="3443012" y="442909"/>
                  <a:pt x="3528183" y="527864"/>
                  <a:pt x="3528183" y="632600"/>
                </a:cubicBezTo>
                <a:cubicBezTo>
                  <a:pt x="3528183" y="737336"/>
                  <a:pt x="3443012" y="822290"/>
                  <a:pt x="3338013" y="822290"/>
                </a:cubicBezTo>
                <a:cubicBezTo>
                  <a:pt x="3233012" y="822290"/>
                  <a:pt x="3147843" y="737336"/>
                  <a:pt x="3147843" y="632600"/>
                </a:cubicBezTo>
                <a:cubicBezTo>
                  <a:pt x="3147843" y="527864"/>
                  <a:pt x="3233012" y="442909"/>
                  <a:pt x="3338013" y="442909"/>
                </a:cubicBezTo>
                <a:close/>
                <a:moveTo>
                  <a:pt x="2799029" y="426806"/>
                </a:moveTo>
                <a:cubicBezTo>
                  <a:pt x="2913563" y="426806"/>
                  <a:pt x="3006487" y="519495"/>
                  <a:pt x="3006487" y="633741"/>
                </a:cubicBezTo>
                <a:cubicBezTo>
                  <a:pt x="3006487" y="747987"/>
                  <a:pt x="2913563" y="840677"/>
                  <a:pt x="2799029" y="840677"/>
                </a:cubicBezTo>
                <a:cubicBezTo>
                  <a:pt x="2684494" y="840677"/>
                  <a:pt x="2591571" y="747987"/>
                  <a:pt x="2591571" y="633741"/>
                </a:cubicBezTo>
                <a:cubicBezTo>
                  <a:pt x="2591571" y="519495"/>
                  <a:pt x="2684494" y="426806"/>
                  <a:pt x="2799029" y="426806"/>
                </a:cubicBezTo>
                <a:close/>
                <a:moveTo>
                  <a:pt x="2259282" y="426806"/>
                </a:moveTo>
                <a:cubicBezTo>
                  <a:pt x="2373817" y="426806"/>
                  <a:pt x="2466740" y="519495"/>
                  <a:pt x="2466740" y="633741"/>
                </a:cubicBezTo>
                <a:cubicBezTo>
                  <a:pt x="2466740" y="747987"/>
                  <a:pt x="2373817" y="840677"/>
                  <a:pt x="2259282" y="840677"/>
                </a:cubicBezTo>
                <a:cubicBezTo>
                  <a:pt x="2144748" y="840677"/>
                  <a:pt x="2051824" y="747987"/>
                  <a:pt x="2051824" y="633741"/>
                </a:cubicBezTo>
                <a:cubicBezTo>
                  <a:pt x="2051824" y="519495"/>
                  <a:pt x="2144748" y="426806"/>
                  <a:pt x="2259282" y="426806"/>
                </a:cubicBezTo>
                <a:close/>
                <a:moveTo>
                  <a:pt x="3238860" y="128"/>
                </a:moveTo>
                <a:cubicBezTo>
                  <a:pt x="3300639" y="128"/>
                  <a:pt x="3350725" y="50087"/>
                  <a:pt x="3350725" y="111711"/>
                </a:cubicBezTo>
                <a:cubicBezTo>
                  <a:pt x="3350725" y="173336"/>
                  <a:pt x="3300639" y="223294"/>
                  <a:pt x="3238860" y="223294"/>
                </a:cubicBezTo>
                <a:cubicBezTo>
                  <a:pt x="3177080" y="223294"/>
                  <a:pt x="3126996" y="173336"/>
                  <a:pt x="3126996" y="111711"/>
                </a:cubicBezTo>
                <a:cubicBezTo>
                  <a:pt x="3126996" y="50087"/>
                  <a:pt x="3177080" y="128"/>
                  <a:pt x="3238860" y="128"/>
                </a:cubicBezTo>
                <a:close/>
                <a:moveTo>
                  <a:pt x="2764326" y="128"/>
                </a:moveTo>
                <a:cubicBezTo>
                  <a:pt x="2826105" y="128"/>
                  <a:pt x="2876191" y="50087"/>
                  <a:pt x="2876191" y="111711"/>
                </a:cubicBezTo>
                <a:cubicBezTo>
                  <a:pt x="2876191" y="173336"/>
                  <a:pt x="2826105" y="223294"/>
                  <a:pt x="2764326" y="223294"/>
                </a:cubicBezTo>
                <a:cubicBezTo>
                  <a:pt x="2702546" y="223294"/>
                  <a:pt x="2652461" y="173336"/>
                  <a:pt x="2652461" y="111711"/>
                </a:cubicBezTo>
                <a:cubicBezTo>
                  <a:pt x="2652461" y="50087"/>
                  <a:pt x="2702546" y="128"/>
                  <a:pt x="2764326" y="128"/>
                </a:cubicBezTo>
                <a:close/>
                <a:moveTo>
                  <a:pt x="2285087" y="128"/>
                </a:moveTo>
                <a:cubicBezTo>
                  <a:pt x="2346868" y="128"/>
                  <a:pt x="2396952" y="50087"/>
                  <a:pt x="2396952" y="111711"/>
                </a:cubicBezTo>
                <a:cubicBezTo>
                  <a:pt x="2396952" y="173336"/>
                  <a:pt x="2346868" y="223294"/>
                  <a:pt x="2285087" y="223294"/>
                </a:cubicBezTo>
                <a:cubicBezTo>
                  <a:pt x="2223309" y="223294"/>
                  <a:pt x="2173223" y="173336"/>
                  <a:pt x="2173223" y="111711"/>
                </a:cubicBezTo>
                <a:cubicBezTo>
                  <a:pt x="2173223" y="50087"/>
                  <a:pt x="2223309" y="128"/>
                  <a:pt x="2285087" y="128"/>
                </a:cubicBezTo>
                <a:close/>
                <a:moveTo>
                  <a:pt x="1806027" y="0"/>
                </a:moveTo>
                <a:lnTo>
                  <a:pt x="1814827" y="0"/>
                </a:lnTo>
                <a:lnTo>
                  <a:pt x="1853969" y="7883"/>
                </a:lnTo>
                <a:cubicBezTo>
                  <a:pt x="1894118" y="24823"/>
                  <a:pt x="1922291" y="64479"/>
                  <a:pt x="1922291" y="110697"/>
                </a:cubicBezTo>
                <a:cubicBezTo>
                  <a:pt x="1922291" y="172321"/>
                  <a:pt x="1872206" y="222280"/>
                  <a:pt x="1810427" y="222280"/>
                </a:cubicBezTo>
                <a:cubicBezTo>
                  <a:pt x="1748646" y="222280"/>
                  <a:pt x="1698562" y="172321"/>
                  <a:pt x="1698562" y="110697"/>
                </a:cubicBezTo>
                <a:cubicBezTo>
                  <a:pt x="1698562" y="64479"/>
                  <a:pt x="1726735" y="24823"/>
                  <a:pt x="1766884" y="7883"/>
                </a:cubicBezTo>
                <a:close/>
              </a:path>
            </a:pathLst>
          </a:custGeom>
        </p:spPr>
        <p:txBody>
          <a:bodyPr wrap="square">
            <a:noAutofit/>
          </a:bodyPr>
          <a:lstStyle/>
          <a:p>
            <a:endParaRPr lang="en-US" dirty="0"/>
          </a:p>
        </p:txBody>
      </p:sp>
      <p:sp>
        <p:nvSpPr>
          <p:cNvPr id="9" name="Picture Placeholder 6">
            <a:extLst>
              <a:ext uri="{FF2B5EF4-FFF2-40B4-BE49-F238E27FC236}">
                <a16:creationId xmlns:a16="http://schemas.microsoft.com/office/drawing/2014/main" id="{EA1524FF-FF67-5C3E-7766-90856C64294A}"/>
              </a:ext>
            </a:extLst>
          </p:cNvPr>
          <p:cNvSpPr>
            <a:spLocks noGrp="1" noChangeAspect="1"/>
          </p:cNvSpPr>
          <p:nvPr>
            <p:ph type="pic" sz="quarter" idx="13"/>
          </p:nvPr>
        </p:nvSpPr>
        <p:spPr>
          <a:xfrm>
            <a:off x="7838439" y="4529277"/>
            <a:ext cx="1737360" cy="1740522"/>
          </a:xfrm>
          <a:custGeom>
            <a:avLst/>
            <a:gdLst>
              <a:gd name="connsiteX0" fmla="*/ 3240259 w 5029200"/>
              <a:gd name="connsiteY0" fmla="*/ 4815180 h 5038344"/>
              <a:gd name="connsiteX1" fmla="*/ 3352123 w 5029200"/>
              <a:gd name="connsiteY1" fmla="*/ 4926763 h 5038344"/>
              <a:gd name="connsiteX2" fmla="*/ 3283801 w 5029200"/>
              <a:gd name="connsiteY2" fmla="*/ 5029577 h 5038344"/>
              <a:gd name="connsiteX3" fmla="*/ 3240266 w 5029200"/>
              <a:gd name="connsiteY3" fmla="*/ 5038344 h 5038344"/>
              <a:gd name="connsiteX4" fmla="*/ 3240252 w 5029200"/>
              <a:gd name="connsiteY4" fmla="*/ 5038344 h 5038344"/>
              <a:gd name="connsiteX5" fmla="*/ 3196717 w 5029200"/>
              <a:gd name="connsiteY5" fmla="*/ 5029577 h 5038344"/>
              <a:gd name="connsiteX6" fmla="*/ 3128394 w 5029200"/>
              <a:gd name="connsiteY6" fmla="*/ 4926763 h 5038344"/>
              <a:gd name="connsiteX7" fmla="*/ 3240259 w 5029200"/>
              <a:gd name="connsiteY7" fmla="*/ 4815180 h 5038344"/>
              <a:gd name="connsiteX8" fmla="*/ 2765723 w 5029200"/>
              <a:gd name="connsiteY8" fmla="*/ 4815180 h 5038344"/>
              <a:gd name="connsiteX9" fmla="*/ 2877588 w 5029200"/>
              <a:gd name="connsiteY9" fmla="*/ 4926763 h 5038344"/>
              <a:gd name="connsiteX10" fmla="*/ 2809266 w 5029200"/>
              <a:gd name="connsiteY10" fmla="*/ 5029577 h 5038344"/>
              <a:gd name="connsiteX11" fmla="*/ 2765730 w 5029200"/>
              <a:gd name="connsiteY11" fmla="*/ 5038344 h 5038344"/>
              <a:gd name="connsiteX12" fmla="*/ 2765716 w 5029200"/>
              <a:gd name="connsiteY12" fmla="*/ 5038344 h 5038344"/>
              <a:gd name="connsiteX13" fmla="*/ 2722181 w 5029200"/>
              <a:gd name="connsiteY13" fmla="*/ 5029577 h 5038344"/>
              <a:gd name="connsiteX14" fmla="*/ 2653859 w 5029200"/>
              <a:gd name="connsiteY14" fmla="*/ 4926763 h 5038344"/>
              <a:gd name="connsiteX15" fmla="*/ 2765723 w 5029200"/>
              <a:gd name="connsiteY15" fmla="*/ 4815180 h 5038344"/>
              <a:gd name="connsiteX16" fmla="*/ 2286359 w 5029200"/>
              <a:gd name="connsiteY16" fmla="*/ 4815180 h 5038344"/>
              <a:gd name="connsiteX17" fmla="*/ 2398224 w 5029200"/>
              <a:gd name="connsiteY17" fmla="*/ 4926763 h 5038344"/>
              <a:gd name="connsiteX18" fmla="*/ 2329901 w 5029200"/>
              <a:gd name="connsiteY18" fmla="*/ 5029577 h 5038344"/>
              <a:gd name="connsiteX19" fmla="*/ 2286367 w 5029200"/>
              <a:gd name="connsiteY19" fmla="*/ 5038344 h 5038344"/>
              <a:gd name="connsiteX20" fmla="*/ 2286352 w 5029200"/>
              <a:gd name="connsiteY20" fmla="*/ 5038344 h 5038344"/>
              <a:gd name="connsiteX21" fmla="*/ 2242817 w 5029200"/>
              <a:gd name="connsiteY21" fmla="*/ 5029577 h 5038344"/>
              <a:gd name="connsiteX22" fmla="*/ 2174495 w 5029200"/>
              <a:gd name="connsiteY22" fmla="*/ 4926763 h 5038344"/>
              <a:gd name="connsiteX23" fmla="*/ 2286359 w 5029200"/>
              <a:gd name="connsiteY23" fmla="*/ 4815180 h 5038344"/>
              <a:gd name="connsiteX24" fmla="*/ 1811824 w 5029200"/>
              <a:gd name="connsiteY24" fmla="*/ 4814039 h 5038344"/>
              <a:gd name="connsiteX25" fmla="*/ 1923689 w 5029200"/>
              <a:gd name="connsiteY25" fmla="*/ 4925622 h 5038344"/>
              <a:gd name="connsiteX26" fmla="*/ 1811824 w 5029200"/>
              <a:gd name="connsiteY26" fmla="*/ 5037203 h 5038344"/>
              <a:gd name="connsiteX27" fmla="*/ 1699960 w 5029200"/>
              <a:gd name="connsiteY27" fmla="*/ 4925622 h 5038344"/>
              <a:gd name="connsiteX28" fmla="*/ 1811824 w 5029200"/>
              <a:gd name="connsiteY28" fmla="*/ 4814039 h 5038344"/>
              <a:gd name="connsiteX29" fmla="*/ 3878775 w 5029200"/>
              <a:gd name="connsiteY29" fmla="*/ 4248010 h 5038344"/>
              <a:gd name="connsiteX30" fmla="*/ 4042505 w 5029200"/>
              <a:gd name="connsiteY30" fmla="*/ 4411326 h 5038344"/>
              <a:gd name="connsiteX31" fmla="*/ 3878775 w 5029200"/>
              <a:gd name="connsiteY31" fmla="*/ 4574643 h 5038344"/>
              <a:gd name="connsiteX32" fmla="*/ 3715047 w 5029200"/>
              <a:gd name="connsiteY32" fmla="*/ 4411326 h 5038344"/>
              <a:gd name="connsiteX33" fmla="*/ 3878775 w 5029200"/>
              <a:gd name="connsiteY33" fmla="*/ 4248010 h 5038344"/>
              <a:gd name="connsiteX34" fmla="*/ 1177884 w 5029200"/>
              <a:gd name="connsiteY34" fmla="*/ 4248010 h 5038344"/>
              <a:gd name="connsiteX35" fmla="*/ 1341613 w 5029200"/>
              <a:gd name="connsiteY35" fmla="*/ 4411326 h 5038344"/>
              <a:gd name="connsiteX36" fmla="*/ 1177884 w 5029200"/>
              <a:gd name="connsiteY36" fmla="*/ 4574643 h 5038344"/>
              <a:gd name="connsiteX37" fmla="*/ 1014155 w 5029200"/>
              <a:gd name="connsiteY37" fmla="*/ 4411326 h 5038344"/>
              <a:gd name="connsiteX38" fmla="*/ 1177884 w 5029200"/>
              <a:gd name="connsiteY38" fmla="*/ 4248010 h 5038344"/>
              <a:gd name="connsiteX39" fmla="*/ 3338013 w 5029200"/>
              <a:gd name="connsiteY39" fmla="*/ 4221636 h 5038344"/>
              <a:gd name="connsiteX40" fmla="*/ 3528183 w 5029200"/>
              <a:gd name="connsiteY40" fmla="*/ 4411326 h 5038344"/>
              <a:gd name="connsiteX41" fmla="*/ 3338013 w 5029200"/>
              <a:gd name="connsiteY41" fmla="*/ 4601017 h 5038344"/>
              <a:gd name="connsiteX42" fmla="*/ 3147843 w 5029200"/>
              <a:gd name="connsiteY42" fmla="*/ 4411326 h 5038344"/>
              <a:gd name="connsiteX43" fmla="*/ 3338013 w 5029200"/>
              <a:gd name="connsiteY43" fmla="*/ 4221636 h 5038344"/>
              <a:gd name="connsiteX44" fmla="*/ 1718646 w 5029200"/>
              <a:gd name="connsiteY44" fmla="*/ 4221636 h 5038344"/>
              <a:gd name="connsiteX45" fmla="*/ 1908816 w 5029200"/>
              <a:gd name="connsiteY45" fmla="*/ 4411326 h 5038344"/>
              <a:gd name="connsiteX46" fmla="*/ 1718646 w 5029200"/>
              <a:gd name="connsiteY46" fmla="*/ 4601017 h 5038344"/>
              <a:gd name="connsiteX47" fmla="*/ 1528477 w 5029200"/>
              <a:gd name="connsiteY47" fmla="*/ 4411326 h 5038344"/>
              <a:gd name="connsiteX48" fmla="*/ 1718646 w 5029200"/>
              <a:gd name="connsiteY48" fmla="*/ 4221636 h 5038344"/>
              <a:gd name="connsiteX49" fmla="*/ 2801953 w 5029200"/>
              <a:gd name="connsiteY49" fmla="*/ 4196783 h 5038344"/>
              <a:gd name="connsiteX50" fmla="*/ 3009411 w 5029200"/>
              <a:gd name="connsiteY50" fmla="*/ 4403718 h 5038344"/>
              <a:gd name="connsiteX51" fmla="*/ 2801953 w 5029200"/>
              <a:gd name="connsiteY51" fmla="*/ 4610654 h 5038344"/>
              <a:gd name="connsiteX52" fmla="*/ 2594495 w 5029200"/>
              <a:gd name="connsiteY52" fmla="*/ 4403718 h 5038344"/>
              <a:gd name="connsiteX53" fmla="*/ 2801953 w 5029200"/>
              <a:gd name="connsiteY53" fmla="*/ 4196783 h 5038344"/>
              <a:gd name="connsiteX54" fmla="*/ 2259282 w 5029200"/>
              <a:gd name="connsiteY54" fmla="*/ 4196783 h 5038344"/>
              <a:gd name="connsiteX55" fmla="*/ 2466740 w 5029200"/>
              <a:gd name="connsiteY55" fmla="*/ 4403718 h 5038344"/>
              <a:gd name="connsiteX56" fmla="*/ 2259282 w 5029200"/>
              <a:gd name="connsiteY56" fmla="*/ 4610654 h 5038344"/>
              <a:gd name="connsiteX57" fmla="*/ 2051824 w 5029200"/>
              <a:gd name="connsiteY57" fmla="*/ 4403718 h 5038344"/>
              <a:gd name="connsiteX58" fmla="*/ 2259282 w 5029200"/>
              <a:gd name="connsiteY58" fmla="*/ 4196783 h 5038344"/>
              <a:gd name="connsiteX59" fmla="*/ 4417887 w 5029200"/>
              <a:gd name="connsiteY59" fmla="*/ 3710383 h 5038344"/>
              <a:gd name="connsiteX60" fmla="*/ 4572973 w 5029200"/>
              <a:gd name="connsiteY60" fmla="*/ 3865077 h 5038344"/>
              <a:gd name="connsiteX61" fmla="*/ 4417887 w 5029200"/>
              <a:gd name="connsiteY61" fmla="*/ 4019772 h 5038344"/>
              <a:gd name="connsiteX62" fmla="*/ 4262675 w 5029200"/>
              <a:gd name="connsiteY62" fmla="*/ 3865077 h 5038344"/>
              <a:gd name="connsiteX63" fmla="*/ 4417887 w 5029200"/>
              <a:gd name="connsiteY63" fmla="*/ 3710383 h 5038344"/>
              <a:gd name="connsiteX64" fmla="*/ 641696 w 5029200"/>
              <a:gd name="connsiteY64" fmla="*/ 3707974 h 5038344"/>
              <a:gd name="connsiteX65" fmla="*/ 796781 w 5029200"/>
              <a:gd name="connsiteY65" fmla="*/ 3862795 h 5038344"/>
              <a:gd name="connsiteX66" fmla="*/ 641696 w 5029200"/>
              <a:gd name="connsiteY66" fmla="*/ 4017489 h 5038344"/>
              <a:gd name="connsiteX67" fmla="*/ 486484 w 5029200"/>
              <a:gd name="connsiteY67" fmla="*/ 3862795 h 5038344"/>
              <a:gd name="connsiteX68" fmla="*/ 641696 w 5029200"/>
              <a:gd name="connsiteY68" fmla="*/ 3707974 h 5038344"/>
              <a:gd name="connsiteX69" fmla="*/ 1181061 w 5029200"/>
              <a:gd name="connsiteY69" fmla="*/ 3647618 h 5038344"/>
              <a:gd name="connsiteX70" fmla="*/ 1398180 w 5029200"/>
              <a:gd name="connsiteY70" fmla="*/ 3864189 h 5038344"/>
              <a:gd name="connsiteX71" fmla="*/ 1181061 w 5029200"/>
              <a:gd name="connsiteY71" fmla="*/ 4080761 h 5038344"/>
              <a:gd name="connsiteX72" fmla="*/ 963942 w 5029200"/>
              <a:gd name="connsiteY72" fmla="*/ 3864189 h 5038344"/>
              <a:gd name="connsiteX73" fmla="*/ 1181061 w 5029200"/>
              <a:gd name="connsiteY73" fmla="*/ 3647618 h 5038344"/>
              <a:gd name="connsiteX74" fmla="*/ 3876233 w 5029200"/>
              <a:gd name="connsiteY74" fmla="*/ 3646350 h 5038344"/>
              <a:gd name="connsiteX75" fmla="*/ 4093352 w 5029200"/>
              <a:gd name="connsiteY75" fmla="*/ 3862921 h 5038344"/>
              <a:gd name="connsiteX76" fmla="*/ 3876233 w 5029200"/>
              <a:gd name="connsiteY76" fmla="*/ 4079493 h 5038344"/>
              <a:gd name="connsiteX77" fmla="*/ 3659114 w 5029200"/>
              <a:gd name="connsiteY77" fmla="*/ 3862921 h 5038344"/>
              <a:gd name="connsiteX78" fmla="*/ 3876233 w 5029200"/>
              <a:gd name="connsiteY78" fmla="*/ 3646350 h 5038344"/>
              <a:gd name="connsiteX79" fmla="*/ 4417633 w 5029200"/>
              <a:gd name="connsiteY79" fmla="*/ 3137126 h 5038344"/>
              <a:gd name="connsiteX80" fmla="*/ 4607929 w 5029200"/>
              <a:gd name="connsiteY80" fmla="*/ 3326818 h 5038344"/>
              <a:gd name="connsiteX81" fmla="*/ 4417633 w 5029200"/>
              <a:gd name="connsiteY81" fmla="*/ 3516635 h 5038344"/>
              <a:gd name="connsiteX82" fmla="*/ 4227336 w 5029200"/>
              <a:gd name="connsiteY82" fmla="*/ 3326818 h 5038344"/>
              <a:gd name="connsiteX83" fmla="*/ 4417633 w 5029200"/>
              <a:gd name="connsiteY83" fmla="*/ 3137126 h 5038344"/>
              <a:gd name="connsiteX84" fmla="*/ 641442 w 5029200"/>
              <a:gd name="connsiteY84" fmla="*/ 3134844 h 5038344"/>
              <a:gd name="connsiteX85" fmla="*/ 831739 w 5029200"/>
              <a:gd name="connsiteY85" fmla="*/ 3324661 h 5038344"/>
              <a:gd name="connsiteX86" fmla="*/ 641442 w 5029200"/>
              <a:gd name="connsiteY86" fmla="*/ 3514478 h 5038344"/>
              <a:gd name="connsiteX87" fmla="*/ 451145 w 5029200"/>
              <a:gd name="connsiteY87" fmla="*/ 3324661 h 5038344"/>
              <a:gd name="connsiteX88" fmla="*/ 641442 w 5029200"/>
              <a:gd name="connsiteY88" fmla="*/ 3134844 h 5038344"/>
              <a:gd name="connsiteX89" fmla="*/ 111865 w 5029200"/>
              <a:gd name="connsiteY89" fmla="*/ 3121023 h 5038344"/>
              <a:gd name="connsiteX90" fmla="*/ 223729 w 5029200"/>
              <a:gd name="connsiteY90" fmla="*/ 3232606 h 5038344"/>
              <a:gd name="connsiteX91" fmla="*/ 111865 w 5029200"/>
              <a:gd name="connsiteY91" fmla="*/ 3344189 h 5038344"/>
              <a:gd name="connsiteX92" fmla="*/ 0 w 5029200"/>
              <a:gd name="connsiteY92" fmla="*/ 3232606 h 5038344"/>
              <a:gd name="connsiteX93" fmla="*/ 111865 w 5029200"/>
              <a:gd name="connsiteY93" fmla="*/ 3121023 h 5038344"/>
              <a:gd name="connsiteX94" fmla="*/ 4917210 w 5029200"/>
              <a:gd name="connsiteY94" fmla="*/ 3120896 h 5038344"/>
              <a:gd name="connsiteX95" fmla="*/ 5029075 w 5029200"/>
              <a:gd name="connsiteY95" fmla="*/ 3232479 h 5038344"/>
              <a:gd name="connsiteX96" fmla="*/ 4917210 w 5029200"/>
              <a:gd name="connsiteY96" fmla="*/ 3344062 h 5038344"/>
              <a:gd name="connsiteX97" fmla="*/ 4805345 w 5029200"/>
              <a:gd name="connsiteY97" fmla="*/ 3232479 h 5038344"/>
              <a:gd name="connsiteX98" fmla="*/ 4917210 w 5029200"/>
              <a:gd name="connsiteY98" fmla="*/ 3120896 h 5038344"/>
              <a:gd name="connsiteX99" fmla="*/ 4917337 w 5029200"/>
              <a:gd name="connsiteY99" fmla="*/ 2645274 h 5038344"/>
              <a:gd name="connsiteX100" fmla="*/ 5020410 w 5029200"/>
              <a:gd name="connsiteY100" fmla="*/ 2713425 h 5038344"/>
              <a:gd name="connsiteX101" fmla="*/ 5029200 w 5029200"/>
              <a:gd name="connsiteY101" fmla="*/ 2756852 h 5038344"/>
              <a:gd name="connsiteX102" fmla="*/ 5029200 w 5029200"/>
              <a:gd name="connsiteY102" fmla="*/ 2756862 h 5038344"/>
              <a:gd name="connsiteX103" fmla="*/ 5020410 w 5029200"/>
              <a:gd name="connsiteY103" fmla="*/ 2800290 h 5038344"/>
              <a:gd name="connsiteX104" fmla="*/ 4917337 w 5029200"/>
              <a:gd name="connsiteY104" fmla="*/ 2868440 h 5038344"/>
              <a:gd name="connsiteX105" fmla="*/ 4805473 w 5029200"/>
              <a:gd name="connsiteY105" fmla="*/ 2756857 h 5038344"/>
              <a:gd name="connsiteX106" fmla="*/ 4917337 w 5029200"/>
              <a:gd name="connsiteY106" fmla="*/ 2645274 h 5038344"/>
              <a:gd name="connsiteX107" fmla="*/ 111865 w 5029200"/>
              <a:gd name="connsiteY107" fmla="*/ 2645274 h 5038344"/>
              <a:gd name="connsiteX108" fmla="*/ 223729 w 5029200"/>
              <a:gd name="connsiteY108" fmla="*/ 2756857 h 5038344"/>
              <a:gd name="connsiteX109" fmla="*/ 111865 w 5029200"/>
              <a:gd name="connsiteY109" fmla="*/ 2868440 h 5038344"/>
              <a:gd name="connsiteX110" fmla="*/ 0 w 5029200"/>
              <a:gd name="connsiteY110" fmla="*/ 2756857 h 5038344"/>
              <a:gd name="connsiteX111" fmla="*/ 111865 w 5029200"/>
              <a:gd name="connsiteY111" fmla="*/ 2645274 h 5038344"/>
              <a:gd name="connsiteX112" fmla="*/ 4417759 w 5029200"/>
              <a:gd name="connsiteY112" fmla="*/ 2581621 h 5038344"/>
              <a:gd name="connsiteX113" fmla="*/ 4625217 w 5029200"/>
              <a:gd name="connsiteY113" fmla="*/ 2788557 h 5038344"/>
              <a:gd name="connsiteX114" fmla="*/ 4417759 w 5029200"/>
              <a:gd name="connsiteY114" fmla="*/ 2995492 h 5038344"/>
              <a:gd name="connsiteX115" fmla="*/ 4210301 w 5029200"/>
              <a:gd name="connsiteY115" fmla="*/ 2788557 h 5038344"/>
              <a:gd name="connsiteX116" fmla="*/ 4417759 w 5029200"/>
              <a:gd name="connsiteY116" fmla="*/ 2581621 h 5038344"/>
              <a:gd name="connsiteX117" fmla="*/ 641569 w 5029200"/>
              <a:gd name="connsiteY117" fmla="*/ 2579466 h 5038344"/>
              <a:gd name="connsiteX118" fmla="*/ 849027 w 5029200"/>
              <a:gd name="connsiteY118" fmla="*/ 2786402 h 5038344"/>
              <a:gd name="connsiteX119" fmla="*/ 641569 w 5029200"/>
              <a:gd name="connsiteY119" fmla="*/ 2993337 h 5038344"/>
              <a:gd name="connsiteX120" fmla="*/ 434111 w 5029200"/>
              <a:gd name="connsiteY120" fmla="*/ 2786402 h 5038344"/>
              <a:gd name="connsiteX121" fmla="*/ 641569 w 5029200"/>
              <a:gd name="connsiteY121" fmla="*/ 2579466 h 5038344"/>
              <a:gd name="connsiteX122" fmla="*/ 4917210 w 5029200"/>
              <a:gd name="connsiteY122" fmla="*/ 2169400 h 5038344"/>
              <a:gd name="connsiteX123" fmla="*/ 5029075 w 5029200"/>
              <a:gd name="connsiteY123" fmla="*/ 2280982 h 5038344"/>
              <a:gd name="connsiteX124" fmla="*/ 4917210 w 5029200"/>
              <a:gd name="connsiteY124" fmla="*/ 2392565 h 5038344"/>
              <a:gd name="connsiteX125" fmla="*/ 4805345 w 5029200"/>
              <a:gd name="connsiteY125" fmla="*/ 2280982 h 5038344"/>
              <a:gd name="connsiteX126" fmla="*/ 4917210 w 5029200"/>
              <a:gd name="connsiteY126" fmla="*/ 2169400 h 5038344"/>
              <a:gd name="connsiteX127" fmla="*/ 111865 w 5029200"/>
              <a:gd name="connsiteY127" fmla="*/ 2169272 h 5038344"/>
              <a:gd name="connsiteX128" fmla="*/ 223729 w 5029200"/>
              <a:gd name="connsiteY128" fmla="*/ 2280855 h 5038344"/>
              <a:gd name="connsiteX129" fmla="*/ 111865 w 5029200"/>
              <a:gd name="connsiteY129" fmla="*/ 2392438 h 5038344"/>
              <a:gd name="connsiteX130" fmla="*/ 0 w 5029200"/>
              <a:gd name="connsiteY130" fmla="*/ 2280855 h 5038344"/>
              <a:gd name="connsiteX131" fmla="*/ 111865 w 5029200"/>
              <a:gd name="connsiteY131" fmla="*/ 2169272 h 5038344"/>
              <a:gd name="connsiteX132" fmla="*/ 4417759 w 5029200"/>
              <a:gd name="connsiteY132" fmla="*/ 2043235 h 5038344"/>
              <a:gd name="connsiteX133" fmla="*/ 4625217 w 5029200"/>
              <a:gd name="connsiteY133" fmla="*/ 2250170 h 5038344"/>
              <a:gd name="connsiteX134" fmla="*/ 4417759 w 5029200"/>
              <a:gd name="connsiteY134" fmla="*/ 2457105 h 5038344"/>
              <a:gd name="connsiteX135" fmla="*/ 4210301 w 5029200"/>
              <a:gd name="connsiteY135" fmla="*/ 2250170 h 5038344"/>
              <a:gd name="connsiteX136" fmla="*/ 4417759 w 5029200"/>
              <a:gd name="connsiteY136" fmla="*/ 2043235 h 5038344"/>
              <a:gd name="connsiteX137" fmla="*/ 641569 w 5029200"/>
              <a:gd name="connsiteY137" fmla="*/ 2041079 h 5038344"/>
              <a:gd name="connsiteX138" fmla="*/ 849027 w 5029200"/>
              <a:gd name="connsiteY138" fmla="*/ 2248015 h 5038344"/>
              <a:gd name="connsiteX139" fmla="*/ 641569 w 5029200"/>
              <a:gd name="connsiteY139" fmla="*/ 2454950 h 5038344"/>
              <a:gd name="connsiteX140" fmla="*/ 434111 w 5029200"/>
              <a:gd name="connsiteY140" fmla="*/ 2248015 h 5038344"/>
              <a:gd name="connsiteX141" fmla="*/ 641569 w 5029200"/>
              <a:gd name="connsiteY141" fmla="*/ 2041079 h 5038344"/>
              <a:gd name="connsiteX142" fmla="*/ 4917337 w 5029200"/>
              <a:gd name="connsiteY142" fmla="*/ 1693525 h 5038344"/>
              <a:gd name="connsiteX143" fmla="*/ 5020410 w 5029200"/>
              <a:gd name="connsiteY143" fmla="*/ 1761674 h 5038344"/>
              <a:gd name="connsiteX144" fmla="*/ 5029200 w 5029200"/>
              <a:gd name="connsiteY144" fmla="*/ 1805101 h 5038344"/>
              <a:gd name="connsiteX145" fmla="*/ 5029200 w 5029200"/>
              <a:gd name="connsiteY145" fmla="*/ 1805111 h 5038344"/>
              <a:gd name="connsiteX146" fmla="*/ 5020410 w 5029200"/>
              <a:gd name="connsiteY146" fmla="*/ 1848539 h 5038344"/>
              <a:gd name="connsiteX147" fmla="*/ 4917337 w 5029200"/>
              <a:gd name="connsiteY147" fmla="*/ 1916689 h 5038344"/>
              <a:gd name="connsiteX148" fmla="*/ 4805473 w 5029200"/>
              <a:gd name="connsiteY148" fmla="*/ 1805106 h 5038344"/>
              <a:gd name="connsiteX149" fmla="*/ 4917337 w 5029200"/>
              <a:gd name="connsiteY149" fmla="*/ 1693525 h 5038344"/>
              <a:gd name="connsiteX150" fmla="*/ 111865 w 5029200"/>
              <a:gd name="connsiteY150" fmla="*/ 1693525 h 5038344"/>
              <a:gd name="connsiteX151" fmla="*/ 223729 w 5029200"/>
              <a:gd name="connsiteY151" fmla="*/ 1805106 h 5038344"/>
              <a:gd name="connsiteX152" fmla="*/ 111865 w 5029200"/>
              <a:gd name="connsiteY152" fmla="*/ 1916689 h 5038344"/>
              <a:gd name="connsiteX153" fmla="*/ 0 w 5029200"/>
              <a:gd name="connsiteY153" fmla="*/ 1805106 h 5038344"/>
              <a:gd name="connsiteX154" fmla="*/ 111865 w 5029200"/>
              <a:gd name="connsiteY154" fmla="*/ 1693525 h 5038344"/>
              <a:gd name="connsiteX155" fmla="*/ 4417887 w 5029200"/>
              <a:gd name="connsiteY155" fmla="*/ 1522092 h 5038344"/>
              <a:gd name="connsiteX156" fmla="*/ 4608184 w 5029200"/>
              <a:gd name="connsiteY156" fmla="*/ 1711910 h 5038344"/>
              <a:gd name="connsiteX157" fmla="*/ 4417887 w 5029200"/>
              <a:gd name="connsiteY157" fmla="*/ 1901600 h 5038344"/>
              <a:gd name="connsiteX158" fmla="*/ 4227589 w 5029200"/>
              <a:gd name="connsiteY158" fmla="*/ 1711910 h 5038344"/>
              <a:gd name="connsiteX159" fmla="*/ 4417887 w 5029200"/>
              <a:gd name="connsiteY159" fmla="*/ 1522092 h 5038344"/>
              <a:gd name="connsiteX160" fmla="*/ 641569 w 5029200"/>
              <a:gd name="connsiteY160" fmla="*/ 1520064 h 5038344"/>
              <a:gd name="connsiteX161" fmla="*/ 831866 w 5029200"/>
              <a:gd name="connsiteY161" fmla="*/ 1709754 h 5038344"/>
              <a:gd name="connsiteX162" fmla="*/ 641569 w 5029200"/>
              <a:gd name="connsiteY162" fmla="*/ 1899572 h 5038344"/>
              <a:gd name="connsiteX163" fmla="*/ 451273 w 5029200"/>
              <a:gd name="connsiteY163" fmla="*/ 1709754 h 5038344"/>
              <a:gd name="connsiteX164" fmla="*/ 641569 w 5029200"/>
              <a:gd name="connsiteY164" fmla="*/ 1520064 h 5038344"/>
              <a:gd name="connsiteX165" fmla="*/ 641442 w 5029200"/>
              <a:gd name="connsiteY165" fmla="*/ 1017180 h 5038344"/>
              <a:gd name="connsiteX166" fmla="*/ 796527 w 5029200"/>
              <a:gd name="connsiteY166" fmla="*/ 1171874 h 5038344"/>
              <a:gd name="connsiteX167" fmla="*/ 641442 w 5029200"/>
              <a:gd name="connsiteY167" fmla="*/ 1326695 h 5038344"/>
              <a:gd name="connsiteX168" fmla="*/ 486356 w 5029200"/>
              <a:gd name="connsiteY168" fmla="*/ 1171874 h 5038344"/>
              <a:gd name="connsiteX169" fmla="*/ 641442 w 5029200"/>
              <a:gd name="connsiteY169" fmla="*/ 1017180 h 5038344"/>
              <a:gd name="connsiteX170" fmla="*/ 4419285 w 5029200"/>
              <a:gd name="connsiteY170" fmla="*/ 1009572 h 5038344"/>
              <a:gd name="connsiteX171" fmla="*/ 4580091 w 5029200"/>
              <a:gd name="connsiteY171" fmla="*/ 1170099 h 5038344"/>
              <a:gd name="connsiteX172" fmla="*/ 4419285 w 5029200"/>
              <a:gd name="connsiteY172" fmla="*/ 1330500 h 5038344"/>
              <a:gd name="connsiteX173" fmla="*/ 4258353 w 5029200"/>
              <a:gd name="connsiteY173" fmla="*/ 1170099 h 5038344"/>
              <a:gd name="connsiteX174" fmla="*/ 4419285 w 5029200"/>
              <a:gd name="connsiteY174" fmla="*/ 1009572 h 5038344"/>
              <a:gd name="connsiteX175" fmla="*/ 1181188 w 5029200"/>
              <a:gd name="connsiteY175" fmla="*/ 954795 h 5038344"/>
              <a:gd name="connsiteX176" fmla="*/ 1398307 w 5029200"/>
              <a:gd name="connsiteY176" fmla="*/ 1171367 h 5038344"/>
              <a:gd name="connsiteX177" fmla="*/ 1181188 w 5029200"/>
              <a:gd name="connsiteY177" fmla="*/ 1387939 h 5038344"/>
              <a:gd name="connsiteX178" fmla="*/ 964069 w 5029200"/>
              <a:gd name="connsiteY178" fmla="*/ 1171367 h 5038344"/>
              <a:gd name="connsiteX179" fmla="*/ 1181188 w 5029200"/>
              <a:gd name="connsiteY179" fmla="*/ 954795 h 5038344"/>
              <a:gd name="connsiteX180" fmla="*/ 3876233 w 5029200"/>
              <a:gd name="connsiteY180" fmla="*/ 953528 h 5038344"/>
              <a:gd name="connsiteX181" fmla="*/ 4093352 w 5029200"/>
              <a:gd name="connsiteY181" fmla="*/ 1170099 h 5038344"/>
              <a:gd name="connsiteX182" fmla="*/ 3876233 w 5029200"/>
              <a:gd name="connsiteY182" fmla="*/ 1386671 h 5038344"/>
              <a:gd name="connsiteX183" fmla="*/ 3659114 w 5029200"/>
              <a:gd name="connsiteY183" fmla="*/ 1170099 h 5038344"/>
              <a:gd name="connsiteX184" fmla="*/ 3876233 w 5029200"/>
              <a:gd name="connsiteY184" fmla="*/ 953528 h 5038344"/>
              <a:gd name="connsiteX185" fmla="*/ 2263987 w 5029200"/>
              <a:gd name="connsiteY185" fmla="*/ 894819 h 5038344"/>
              <a:gd name="connsiteX186" fmla="*/ 2534622 w 5029200"/>
              <a:gd name="connsiteY186" fmla="*/ 1116464 h 5038344"/>
              <a:gd name="connsiteX187" fmla="*/ 2805131 w 5029200"/>
              <a:gd name="connsiteY187" fmla="*/ 894819 h 5038344"/>
              <a:gd name="connsiteX188" fmla="*/ 3080597 w 5029200"/>
              <a:gd name="connsiteY188" fmla="*/ 1156278 h 5038344"/>
              <a:gd name="connsiteX189" fmla="*/ 3081106 w 5029200"/>
              <a:gd name="connsiteY189" fmla="*/ 1156278 h 5038344"/>
              <a:gd name="connsiteX190" fmla="*/ 3344750 w 5029200"/>
              <a:gd name="connsiteY190" fmla="*/ 906612 h 5038344"/>
              <a:gd name="connsiteX191" fmla="*/ 3608777 w 5029200"/>
              <a:gd name="connsiteY191" fmla="*/ 1169973 h 5038344"/>
              <a:gd name="connsiteX192" fmla="*/ 3523353 w 5029200"/>
              <a:gd name="connsiteY192" fmla="*/ 1363847 h 5038344"/>
              <a:gd name="connsiteX193" fmla="*/ 3697250 w 5029200"/>
              <a:gd name="connsiteY193" fmla="*/ 1514866 h 5038344"/>
              <a:gd name="connsiteX194" fmla="*/ 3876233 w 5029200"/>
              <a:gd name="connsiteY194" fmla="*/ 1444999 h 5038344"/>
              <a:gd name="connsiteX195" fmla="*/ 4140260 w 5029200"/>
              <a:gd name="connsiteY195" fmla="*/ 1708360 h 5038344"/>
              <a:gd name="connsiteX196" fmla="*/ 3884751 w 5029200"/>
              <a:gd name="connsiteY196" fmla="*/ 1971594 h 5038344"/>
              <a:gd name="connsiteX197" fmla="*/ 4152082 w 5029200"/>
              <a:gd name="connsiteY197" fmla="*/ 2246620 h 5038344"/>
              <a:gd name="connsiteX198" fmla="*/ 3929878 w 5029200"/>
              <a:gd name="connsiteY198" fmla="*/ 2516447 h 5038344"/>
              <a:gd name="connsiteX199" fmla="*/ 4152082 w 5029200"/>
              <a:gd name="connsiteY199" fmla="*/ 2786402 h 5038344"/>
              <a:gd name="connsiteX200" fmla="*/ 4152335 w 5029200"/>
              <a:gd name="connsiteY200" fmla="*/ 2786148 h 5038344"/>
              <a:gd name="connsiteX201" fmla="*/ 3876488 w 5029200"/>
              <a:gd name="connsiteY201" fmla="*/ 3061300 h 5038344"/>
              <a:gd name="connsiteX202" fmla="*/ 4140513 w 5029200"/>
              <a:gd name="connsiteY202" fmla="*/ 3324661 h 5038344"/>
              <a:gd name="connsiteX203" fmla="*/ 3876488 w 5029200"/>
              <a:gd name="connsiteY203" fmla="*/ 3588022 h 5038344"/>
              <a:gd name="connsiteX204" fmla="*/ 3695089 w 5029200"/>
              <a:gd name="connsiteY204" fmla="*/ 3516128 h 5038344"/>
              <a:gd name="connsiteX205" fmla="*/ 3515089 w 5029200"/>
              <a:gd name="connsiteY205" fmla="*/ 3666765 h 5038344"/>
              <a:gd name="connsiteX206" fmla="*/ 3605724 w 5029200"/>
              <a:gd name="connsiteY206" fmla="*/ 3865330 h 5038344"/>
              <a:gd name="connsiteX207" fmla="*/ 3341699 w 5029200"/>
              <a:gd name="connsiteY207" fmla="*/ 4128691 h 5038344"/>
              <a:gd name="connsiteX208" fmla="*/ 3077800 w 5029200"/>
              <a:gd name="connsiteY208" fmla="*/ 3873953 h 5038344"/>
              <a:gd name="connsiteX209" fmla="*/ 2802080 w 5029200"/>
              <a:gd name="connsiteY209" fmla="*/ 4140610 h 5038344"/>
              <a:gd name="connsiteX210" fmla="*/ 2531445 w 5029200"/>
              <a:gd name="connsiteY210" fmla="*/ 3919094 h 5038344"/>
              <a:gd name="connsiteX211" fmla="*/ 2260935 w 5029200"/>
              <a:gd name="connsiteY211" fmla="*/ 4140610 h 5038344"/>
              <a:gd name="connsiteX212" fmla="*/ 1985087 w 5029200"/>
              <a:gd name="connsiteY212" fmla="*/ 3865457 h 5038344"/>
              <a:gd name="connsiteX213" fmla="*/ 1721062 w 5029200"/>
              <a:gd name="connsiteY213" fmla="*/ 4128818 h 5038344"/>
              <a:gd name="connsiteX214" fmla="*/ 1457037 w 5029200"/>
              <a:gd name="connsiteY214" fmla="*/ 3865457 h 5038344"/>
              <a:gd name="connsiteX215" fmla="*/ 1558223 w 5029200"/>
              <a:gd name="connsiteY215" fmla="*/ 3658269 h 5038344"/>
              <a:gd name="connsiteX216" fmla="*/ 1385213 w 5029200"/>
              <a:gd name="connsiteY216" fmla="*/ 3493304 h 5038344"/>
              <a:gd name="connsiteX217" fmla="*/ 1181188 w 5029200"/>
              <a:gd name="connsiteY217" fmla="*/ 3589417 h 5038344"/>
              <a:gd name="connsiteX218" fmla="*/ 917163 w 5029200"/>
              <a:gd name="connsiteY218" fmla="*/ 3326057 h 5038344"/>
              <a:gd name="connsiteX219" fmla="*/ 1167206 w 5029200"/>
              <a:gd name="connsiteY219" fmla="*/ 3063077 h 5038344"/>
              <a:gd name="connsiteX220" fmla="*/ 1167206 w 5029200"/>
              <a:gd name="connsiteY220" fmla="*/ 3062316 h 5038344"/>
              <a:gd name="connsiteX221" fmla="*/ 905341 w 5029200"/>
              <a:gd name="connsiteY221" fmla="*/ 2787543 h 5038344"/>
              <a:gd name="connsiteX222" fmla="*/ 1127545 w 5029200"/>
              <a:gd name="connsiteY222" fmla="*/ 2517715 h 5038344"/>
              <a:gd name="connsiteX223" fmla="*/ 905341 w 5029200"/>
              <a:gd name="connsiteY223" fmla="*/ 2247761 h 5038344"/>
              <a:gd name="connsiteX224" fmla="*/ 1167206 w 5029200"/>
              <a:gd name="connsiteY224" fmla="*/ 1972988 h 5038344"/>
              <a:gd name="connsiteX225" fmla="*/ 1167206 w 5029200"/>
              <a:gd name="connsiteY225" fmla="*/ 1972481 h 5038344"/>
              <a:gd name="connsiteX226" fmla="*/ 917163 w 5029200"/>
              <a:gd name="connsiteY226" fmla="*/ 1709501 h 5038344"/>
              <a:gd name="connsiteX227" fmla="*/ 1181188 w 5029200"/>
              <a:gd name="connsiteY227" fmla="*/ 1446140 h 5038344"/>
              <a:gd name="connsiteX228" fmla="*/ 1382544 w 5029200"/>
              <a:gd name="connsiteY228" fmla="*/ 1539210 h 5038344"/>
              <a:gd name="connsiteX229" fmla="*/ 1553774 w 5029200"/>
              <a:gd name="connsiteY229" fmla="*/ 1371075 h 5038344"/>
              <a:gd name="connsiteX230" fmla="*/ 1460087 w 5029200"/>
              <a:gd name="connsiteY230" fmla="*/ 1169973 h 5038344"/>
              <a:gd name="connsiteX231" fmla="*/ 1724113 w 5029200"/>
              <a:gd name="connsiteY231" fmla="*/ 906612 h 5038344"/>
              <a:gd name="connsiteX232" fmla="*/ 1987756 w 5029200"/>
              <a:gd name="connsiteY232" fmla="*/ 1156278 h 5038344"/>
              <a:gd name="connsiteX233" fmla="*/ 1988520 w 5029200"/>
              <a:gd name="connsiteY233" fmla="*/ 1156278 h 5038344"/>
              <a:gd name="connsiteX234" fmla="*/ 2263987 w 5029200"/>
              <a:gd name="connsiteY234" fmla="*/ 894819 h 5038344"/>
              <a:gd name="connsiteX235" fmla="*/ 1181188 w 5029200"/>
              <a:gd name="connsiteY235" fmla="*/ 472581 h 5038344"/>
              <a:gd name="connsiteX236" fmla="*/ 1341993 w 5029200"/>
              <a:gd name="connsiteY236" fmla="*/ 633107 h 5038344"/>
              <a:gd name="connsiteX237" fmla="*/ 1181188 w 5029200"/>
              <a:gd name="connsiteY237" fmla="*/ 793507 h 5038344"/>
              <a:gd name="connsiteX238" fmla="*/ 1020383 w 5029200"/>
              <a:gd name="connsiteY238" fmla="*/ 633107 h 5038344"/>
              <a:gd name="connsiteX239" fmla="*/ 1181188 w 5029200"/>
              <a:gd name="connsiteY239" fmla="*/ 472581 h 5038344"/>
              <a:gd name="connsiteX240" fmla="*/ 3878775 w 5029200"/>
              <a:gd name="connsiteY240" fmla="*/ 470424 h 5038344"/>
              <a:gd name="connsiteX241" fmla="*/ 4042505 w 5029200"/>
              <a:gd name="connsiteY241" fmla="*/ 633741 h 5038344"/>
              <a:gd name="connsiteX242" fmla="*/ 3878775 w 5029200"/>
              <a:gd name="connsiteY242" fmla="*/ 797057 h 5038344"/>
              <a:gd name="connsiteX243" fmla="*/ 3715047 w 5029200"/>
              <a:gd name="connsiteY243" fmla="*/ 633741 h 5038344"/>
              <a:gd name="connsiteX244" fmla="*/ 3878775 w 5029200"/>
              <a:gd name="connsiteY244" fmla="*/ 470424 h 5038344"/>
              <a:gd name="connsiteX245" fmla="*/ 1719663 w 5029200"/>
              <a:gd name="connsiteY245" fmla="*/ 444050 h 5038344"/>
              <a:gd name="connsiteX246" fmla="*/ 1909960 w 5029200"/>
              <a:gd name="connsiteY246" fmla="*/ 633741 h 5038344"/>
              <a:gd name="connsiteX247" fmla="*/ 1719663 w 5029200"/>
              <a:gd name="connsiteY247" fmla="*/ 823559 h 5038344"/>
              <a:gd name="connsiteX248" fmla="*/ 1529367 w 5029200"/>
              <a:gd name="connsiteY248" fmla="*/ 633741 h 5038344"/>
              <a:gd name="connsiteX249" fmla="*/ 1719663 w 5029200"/>
              <a:gd name="connsiteY249" fmla="*/ 444050 h 5038344"/>
              <a:gd name="connsiteX250" fmla="*/ 3338013 w 5029200"/>
              <a:gd name="connsiteY250" fmla="*/ 442909 h 5038344"/>
              <a:gd name="connsiteX251" fmla="*/ 3528183 w 5029200"/>
              <a:gd name="connsiteY251" fmla="*/ 632600 h 5038344"/>
              <a:gd name="connsiteX252" fmla="*/ 3338013 w 5029200"/>
              <a:gd name="connsiteY252" fmla="*/ 822290 h 5038344"/>
              <a:gd name="connsiteX253" fmla="*/ 3147843 w 5029200"/>
              <a:gd name="connsiteY253" fmla="*/ 632600 h 5038344"/>
              <a:gd name="connsiteX254" fmla="*/ 3338013 w 5029200"/>
              <a:gd name="connsiteY254" fmla="*/ 442909 h 5038344"/>
              <a:gd name="connsiteX255" fmla="*/ 2799029 w 5029200"/>
              <a:gd name="connsiteY255" fmla="*/ 426806 h 5038344"/>
              <a:gd name="connsiteX256" fmla="*/ 3006487 w 5029200"/>
              <a:gd name="connsiteY256" fmla="*/ 633741 h 5038344"/>
              <a:gd name="connsiteX257" fmla="*/ 2799029 w 5029200"/>
              <a:gd name="connsiteY257" fmla="*/ 840677 h 5038344"/>
              <a:gd name="connsiteX258" fmla="*/ 2591571 w 5029200"/>
              <a:gd name="connsiteY258" fmla="*/ 633741 h 5038344"/>
              <a:gd name="connsiteX259" fmla="*/ 2799029 w 5029200"/>
              <a:gd name="connsiteY259" fmla="*/ 426806 h 5038344"/>
              <a:gd name="connsiteX260" fmla="*/ 2259282 w 5029200"/>
              <a:gd name="connsiteY260" fmla="*/ 426806 h 5038344"/>
              <a:gd name="connsiteX261" fmla="*/ 2466740 w 5029200"/>
              <a:gd name="connsiteY261" fmla="*/ 633741 h 5038344"/>
              <a:gd name="connsiteX262" fmla="*/ 2259282 w 5029200"/>
              <a:gd name="connsiteY262" fmla="*/ 840677 h 5038344"/>
              <a:gd name="connsiteX263" fmla="*/ 2051824 w 5029200"/>
              <a:gd name="connsiteY263" fmla="*/ 633741 h 5038344"/>
              <a:gd name="connsiteX264" fmla="*/ 2259282 w 5029200"/>
              <a:gd name="connsiteY264" fmla="*/ 426806 h 5038344"/>
              <a:gd name="connsiteX265" fmla="*/ 3238860 w 5029200"/>
              <a:gd name="connsiteY265" fmla="*/ 128 h 5038344"/>
              <a:gd name="connsiteX266" fmla="*/ 3350725 w 5029200"/>
              <a:gd name="connsiteY266" fmla="*/ 111711 h 5038344"/>
              <a:gd name="connsiteX267" fmla="*/ 3238860 w 5029200"/>
              <a:gd name="connsiteY267" fmla="*/ 223294 h 5038344"/>
              <a:gd name="connsiteX268" fmla="*/ 3126996 w 5029200"/>
              <a:gd name="connsiteY268" fmla="*/ 111711 h 5038344"/>
              <a:gd name="connsiteX269" fmla="*/ 3238860 w 5029200"/>
              <a:gd name="connsiteY269" fmla="*/ 128 h 5038344"/>
              <a:gd name="connsiteX270" fmla="*/ 2764326 w 5029200"/>
              <a:gd name="connsiteY270" fmla="*/ 128 h 5038344"/>
              <a:gd name="connsiteX271" fmla="*/ 2876191 w 5029200"/>
              <a:gd name="connsiteY271" fmla="*/ 111711 h 5038344"/>
              <a:gd name="connsiteX272" fmla="*/ 2764326 w 5029200"/>
              <a:gd name="connsiteY272" fmla="*/ 223294 h 5038344"/>
              <a:gd name="connsiteX273" fmla="*/ 2652461 w 5029200"/>
              <a:gd name="connsiteY273" fmla="*/ 111711 h 5038344"/>
              <a:gd name="connsiteX274" fmla="*/ 2764326 w 5029200"/>
              <a:gd name="connsiteY274" fmla="*/ 128 h 5038344"/>
              <a:gd name="connsiteX275" fmla="*/ 2285087 w 5029200"/>
              <a:gd name="connsiteY275" fmla="*/ 128 h 5038344"/>
              <a:gd name="connsiteX276" fmla="*/ 2396952 w 5029200"/>
              <a:gd name="connsiteY276" fmla="*/ 111711 h 5038344"/>
              <a:gd name="connsiteX277" fmla="*/ 2285087 w 5029200"/>
              <a:gd name="connsiteY277" fmla="*/ 223294 h 5038344"/>
              <a:gd name="connsiteX278" fmla="*/ 2173223 w 5029200"/>
              <a:gd name="connsiteY278" fmla="*/ 111711 h 5038344"/>
              <a:gd name="connsiteX279" fmla="*/ 2285087 w 5029200"/>
              <a:gd name="connsiteY279" fmla="*/ 128 h 5038344"/>
              <a:gd name="connsiteX280" fmla="*/ 1806027 w 5029200"/>
              <a:gd name="connsiteY280" fmla="*/ 0 h 5038344"/>
              <a:gd name="connsiteX281" fmla="*/ 1814827 w 5029200"/>
              <a:gd name="connsiteY281" fmla="*/ 0 h 5038344"/>
              <a:gd name="connsiteX282" fmla="*/ 1853969 w 5029200"/>
              <a:gd name="connsiteY282" fmla="*/ 7883 h 5038344"/>
              <a:gd name="connsiteX283" fmla="*/ 1922291 w 5029200"/>
              <a:gd name="connsiteY283" fmla="*/ 110697 h 5038344"/>
              <a:gd name="connsiteX284" fmla="*/ 1810427 w 5029200"/>
              <a:gd name="connsiteY284" fmla="*/ 222280 h 5038344"/>
              <a:gd name="connsiteX285" fmla="*/ 1698562 w 5029200"/>
              <a:gd name="connsiteY285" fmla="*/ 110697 h 5038344"/>
              <a:gd name="connsiteX286" fmla="*/ 1766884 w 5029200"/>
              <a:gd name="connsiteY286" fmla="*/ 7883 h 5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5029200" h="5038344">
                <a:moveTo>
                  <a:pt x="3240259" y="4815180"/>
                </a:moveTo>
                <a:cubicBezTo>
                  <a:pt x="3302038" y="4815180"/>
                  <a:pt x="3352123" y="4865138"/>
                  <a:pt x="3352123" y="4926763"/>
                </a:cubicBezTo>
                <a:cubicBezTo>
                  <a:pt x="3352123" y="4972981"/>
                  <a:pt x="3323950" y="5012637"/>
                  <a:pt x="3283801" y="5029577"/>
                </a:cubicBezTo>
                <a:lnTo>
                  <a:pt x="3240266" y="5038344"/>
                </a:lnTo>
                <a:lnTo>
                  <a:pt x="3240252" y="5038344"/>
                </a:lnTo>
                <a:lnTo>
                  <a:pt x="3196717" y="5029577"/>
                </a:lnTo>
                <a:cubicBezTo>
                  <a:pt x="3156567" y="5012637"/>
                  <a:pt x="3128394" y="4972981"/>
                  <a:pt x="3128394" y="4926763"/>
                </a:cubicBezTo>
                <a:cubicBezTo>
                  <a:pt x="3128394" y="4865138"/>
                  <a:pt x="3178479" y="4815180"/>
                  <a:pt x="3240259" y="4815180"/>
                </a:cubicBezTo>
                <a:close/>
                <a:moveTo>
                  <a:pt x="2765723" y="4815180"/>
                </a:moveTo>
                <a:cubicBezTo>
                  <a:pt x="2827504" y="4815180"/>
                  <a:pt x="2877588" y="4865138"/>
                  <a:pt x="2877588" y="4926763"/>
                </a:cubicBezTo>
                <a:cubicBezTo>
                  <a:pt x="2877588" y="4972981"/>
                  <a:pt x="2849416" y="5012637"/>
                  <a:pt x="2809266" y="5029577"/>
                </a:cubicBezTo>
                <a:lnTo>
                  <a:pt x="2765730" y="5038344"/>
                </a:lnTo>
                <a:lnTo>
                  <a:pt x="2765716" y="5038344"/>
                </a:lnTo>
                <a:lnTo>
                  <a:pt x="2722181" y="5029577"/>
                </a:lnTo>
                <a:cubicBezTo>
                  <a:pt x="2682032" y="5012637"/>
                  <a:pt x="2653859" y="4972981"/>
                  <a:pt x="2653859" y="4926763"/>
                </a:cubicBezTo>
                <a:cubicBezTo>
                  <a:pt x="2653859" y="4865138"/>
                  <a:pt x="2703944" y="4815180"/>
                  <a:pt x="2765723" y="4815180"/>
                </a:cubicBezTo>
                <a:close/>
                <a:moveTo>
                  <a:pt x="2286359" y="4815180"/>
                </a:moveTo>
                <a:cubicBezTo>
                  <a:pt x="2348139" y="4815180"/>
                  <a:pt x="2398224" y="4865138"/>
                  <a:pt x="2398224" y="4926763"/>
                </a:cubicBezTo>
                <a:cubicBezTo>
                  <a:pt x="2398224" y="4972981"/>
                  <a:pt x="2370051" y="5012637"/>
                  <a:pt x="2329901" y="5029577"/>
                </a:cubicBezTo>
                <a:lnTo>
                  <a:pt x="2286367" y="5038344"/>
                </a:lnTo>
                <a:lnTo>
                  <a:pt x="2286352" y="5038344"/>
                </a:lnTo>
                <a:lnTo>
                  <a:pt x="2242817" y="5029577"/>
                </a:lnTo>
                <a:cubicBezTo>
                  <a:pt x="2202667" y="5012637"/>
                  <a:pt x="2174495" y="4972981"/>
                  <a:pt x="2174495" y="4926763"/>
                </a:cubicBezTo>
                <a:cubicBezTo>
                  <a:pt x="2174495" y="4865138"/>
                  <a:pt x="2224579" y="4815180"/>
                  <a:pt x="2286359" y="4815180"/>
                </a:cubicBezTo>
                <a:close/>
                <a:moveTo>
                  <a:pt x="1811824" y="4814039"/>
                </a:moveTo>
                <a:cubicBezTo>
                  <a:pt x="1873604" y="4814039"/>
                  <a:pt x="1923689" y="4863997"/>
                  <a:pt x="1923689" y="4925622"/>
                </a:cubicBezTo>
                <a:cubicBezTo>
                  <a:pt x="1923689" y="4987246"/>
                  <a:pt x="1873604" y="5037203"/>
                  <a:pt x="1811824" y="5037203"/>
                </a:cubicBezTo>
                <a:cubicBezTo>
                  <a:pt x="1750045" y="5037203"/>
                  <a:pt x="1699960" y="4987246"/>
                  <a:pt x="1699960" y="4925622"/>
                </a:cubicBezTo>
                <a:cubicBezTo>
                  <a:pt x="1699960" y="4863997"/>
                  <a:pt x="1750045" y="4814039"/>
                  <a:pt x="1811824" y="4814039"/>
                </a:cubicBezTo>
                <a:close/>
                <a:moveTo>
                  <a:pt x="3878775" y="4248010"/>
                </a:moveTo>
                <a:cubicBezTo>
                  <a:pt x="3969157" y="4248010"/>
                  <a:pt x="4042505" y="4321171"/>
                  <a:pt x="4042505" y="4411326"/>
                </a:cubicBezTo>
                <a:cubicBezTo>
                  <a:pt x="4042505" y="4501480"/>
                  <a:pt x="3969157" y="4574643"/>
                  <a:pt x="3878775" y="4574643"/>
                </a:cubicBezTo>
                <a:cubicBezTo>
                  <a:pt x="3788395" y="4574643"/>
                  <a:pt x="3715047" y="4501480"/>
                  <a:pt x="3715047" y="4411326"/>
                </a:cubicBezTo>
                <a:cubicBezTo>
                  <a:pt x="3715047" y="4321171"/>
                  <a:pt x="3788395" y="4248010"/>
                  <a:pt x="3878775" y="4248010"/>
                </a:cubicBezTo>
                <a:close/>
                <a:moveTo>
                  <a:pt x="1177884" y="4248010"/>
                </a:moveTo>
                <a:cubicBezTo>
                  <a:pt x="1268264" y="4248010"/>
                  <a:pt x="1341613" y="4321171"/>
                  <a:pt x="1341613" y="4411326"/>
                </a:cubicBezTo>
                <a:cubicBezTo>
                  <a:pt x="1341613" y="4501480"/>
                  <a:pt x="1268264" y="4574643"/>
                  <a:pt x="1177884" y="4574643"/>
                </a:cubicBezTo>
                <a:cubicBezTo>
                  <a:pt x="1087502" y="4574643"/>
                  <a:pt x="1014155" y="4501480"/>
                  <a:pt x="1014155" y="4411326"/>
                </a:cubicBezTo>
                <a:cubicBezTo>
                  <a:pt x="1014155" y="4321171"/>
                  <a:pt x="1087502" y="4248010"/>
                  <a:pt x="1177884" y="4248010"/>
                </a:cubicBezTo>
                <a:close/>
                <a:moveTo>
                  <a:pt x="3338013" y="4221636"/>
                </a:moveTo>
                <a:cubicBezTo>
                  <a:pt x="3443012" y="4221636"/>
                  <a:pt x="3528183" y="4306590"/>
                  <a:pt x="3528183" y="4411326"/>
                </a:cubicBezTo>
                <a:cubicBezTo>
                  <a:pt x="3528183" y="4516061"/>
                  <a:pt x="3443012" y="4601017"/>
                  <a:pt x="3338013" y="4601017"/>
                </a:cubicBezTo>
                <a:cubicBezTo>
                  <a:pt x="3233012" y="4601017"/>
                  <a:pt x="3147843" y="4516061"/>
                  <a:pt x="3147843" y="4411326"/>
                </a:cubicBezTo>
                <a:cubicBezTo>
                  <a:pt x="3147843" y="4306590"/>
                  <a:pt x="3233012" y="4221636"/>
                  <a:pt x="3338013" y="4221636"/>
                </a:cubicBezTo>
                <a:close/>
                <a:moveTo>
                  <a:pt x="1718646" y="4221636"/>
                </a:moveTo>
                <a:cubicBezTo>
                  <a:pt x="1823647" y="4221636"/>
                  <a:pt x="1908816" y="4306590"/>
                  <a:pt x="1908816" y="4411326"/>
                </a:cubicBezTo>
                <a:cubicBezTo>
                  <a:pt x="1908816" y="4516061"/>
                  <a:pt x="1823647" y="4601017"/>
                  <a:pt x="1718646" y="4601017"/>
                </a:cubicBezTo>
                <a:cubicBezTo>
                  <a:pt x="1613647" y="4601017"/>
                  <a:pt x="1528477" y="4516061"/>
                  <a:pt x="1528477" y="4411326"/>
                </a:cubicBezTo>
                <a:cubicBezTo>
                  <a:pt x="1528477" y="4306590"/>
                  <a:pt x="1613647" y="4221636"/>
                  <a:pt x="1718646" y="4221636"/>
                </a:cubicBezTo>
                <a:close/>
                <a:moveTo>
                  <a:pt x="2801953" y="4196783"/>
                </a:moveTo>
                <a:cubicBezTo>
                  <a:pt x="2916487" y="4196783"/>
                  <a:pt x="3009411" y="4289472"/>
                  <a:pt x="3009411" y="4403718"/>
                </a:cubicBezTo>
                <a:cubicBezTo>
                  <a:pt x="3009411" y="4517963"/>
                  <a:pt x="2916487" y="4610654"/>
                  <a:pt x="2801953" y="4610654"/>
                </a:cubicBezTo>
                <a:cubicBezTo>
                  <a:pt x="2687418" y="4610654"/>
                  <a:pt x="2594495" y="4517963"/>
                  <a:pt x="2594495" y="4403718"/>
                </a:cubicBezTo>
                <a:cubicBezTo>
                  <a:pt x="2594495" y="4289472"/>
                  <a:pt x="2687418" y="4196783"/>
                  <a:pt x="2801953" y="4196783"/>
                </a:cubicBezTo>
                <a:close/>
                <a:moveTo>
                  <a:pt x="2259282" y="4196783"/>
                </a:moveTo>
                <a:cubicBezTo>
                  <a:pt x="2373817" y="4196783"/>
                  <a:pt x="2466740" y="4289472"/>
                  <a:pt x="2466740" y="4403718"/>
                </a:cubicBezTo>
                <a:cubicBezTo>
                  <a:pt x="2466740" y="4517963"/>
                  <a:pt x="2373817" y="4610654"/>
                  <a:pt x="2259282" y="4610654"/>
                </a:cubicBezTo>
                <a:cubicBezTo>
                  <a:pt x="2144748" y="4610654"/>
                  <a:pt x="2051824" y="4517963"/>
                  <a:pt x="2051824" y="4403718"/>
                </a:cubicBezTo>
                <a:cubicBezTo>
                  <a:pt x="2051824" y="4289472"/>
                  <a:pt x="2144748" y="4196783"/>
                  <a:pt x="2259282" y="4196783"/>
                </a:cubicBezTo>
                <a:close/>
                <a:moveTo>
                  <a:pt x="4417887" y="3710383"/>
                </a:moveTo>
                <a:cubicBezTo>
                  <a:pt x="4503691" y="3710383"/>
                  <a:pt x="4572973" y="3779614"/>
                  <a:pt x="4572973" y="3865077"/>
                </a:cubicBezTo>
                <a:cubicBezTo>
                  <a:pt x="4572973" y="3950539"/>
                  <a:pt x="4503565" y="4019772"/>
                  <a:pt x="4417887" y="4019772"/>
                </a:cubicBezTo>
                <a:cubicBezTo>
                  <a:pt x="4332209" y="4019772"/>
                  <a:pt x="4262675" y="3950539"/>
                  <a:pt x="4262675" y="3865077"/>
                </a:cubicBezTo>
                <a:cubicBezTo>
                  <a:pt x="4262675" y="3779614"/>
                  <a:pt x="4332082" y="3710383"/>
                  <a:pt x="4417887" y="3710383"/>
                </a:cubicBezTo>
                <a:close/>
                <a:moveTo>
                  <a:pt x="641696" y="3707974"/>
                </a:moveTo>
                <a:cubicBezTo>
                  <a:pt x="727501" y="3707974"/>
                  <a:pt x="796781" y="3777332"/>
                  <a:pt x="796781" y="3862795"/>
                </a:cubicBezTo>
                <a:cubicBezTo>
                  <a:pt x="796781" y="3948257"/>
                  <a:pt x="727375" y="4017489"/>
                  <a:pt x="641696" y="4017489"/>
                </a:cubicBezTo>
                <a:cubicBezTo>
                  <a:pt x="556019" y="4017489"/>
                  <a:pt x="486484" y="3948257"/>
                  <a:pt x="486484" y="3862795"/>
                </a:cubicBezTo>
                <a:cubicBezTo>
                  <a:pt x="486484" y="3777332"/>
                  <a:pt x="555890" y="3707974"/>
                  <a:pt x="641696" y="3707974"/>
                </a:cubicBezTo>
                <a:close/>
                <a:moveTo>
                  <a:pt x="1181061" y="3647618"/>
                </a:moveTo>
                <a:cubicBezTo>
                  <a:pt x="1300933" y="3647618"/>
                  <a:pt x="1398180" y="3744619"/>
                  <a:pt x="1398180" y="3864189"/>
                </a:cubicBezTo>
                <a:cubicBezTo>
                  <a:pt x="1398180" y="3983761"/>
                  <a:pt x="1300933" y="4080761"/>
                  <a:pt x="1181061" y="4080761"/>
                </a:cubicBezTo>
                <a:cubicBezTo>
                  <a:pt x="1061188" y="4080761"/>
                  <a:pt x="963942" y="3983761"/>
                  <a:pt x="963942" y="3864189"/>
                </a:cubicBezTo>
                <a:cubicBezTo>
                  <a:pt x="963942" y="3744619"/>
                  <a:pt x="1061188" y="3647618"/>
                  <a:pt x="1181061" y="3647618"/>
                </a:cubicBezTo>
                <a:close/>
                <a:moveTo>
                  <a:pt x="3876233" y="3646350"/>
                </a:moveTo>
                <a:cubicBezTo>
                  <a:pt x="3996107" y="3646350"/>
                  <a:pt x="4093352" y="3743351"/>
                  <a:pt x="4093352" y="3862921"/>
                </a:cubicBezTo>
                <a:cubicBezTo>
                  <a:pt x="4093352" y="3982493"/>
                  <a:pt x="3996107" y="4079493"/>
                  <a:pt x="3876233" y="4079493"/>
                </a:cubicBezTo>
                <a:cubicBezTo>
                  <a:pt x="3756361" y="4079493"/>
                  <a:pt x="3659114" y="3982493"/>
                  <a:pt x="3659114" y="3862921"/>
                </a:cubicBezTo>
                <a:cubicBezTo>
                  <a:pt x="3659114" y="3743351"/>
                  <a:pt x="3756361" y="3646350"/>
                  <a:pt x="3876233" y="3646350"/>
                </a:cubicBezTo>
                <a:close/>
                <a:moveTo>
                  <a:pt x="4417633" y="3137126"/>
                </a:moveTo>
                <a:cubicBezTo>
                  <a:pt x="4522760" y="3137126"/>
                  <a:pt x="4607929" y="3222081"/>
                  <a:pt x="4607929" y="3326818"/>
                </a:cubicBezTo>
                <a:cubicBezTo>
                  <a:pt x="4607929" y="3431680"/>
                  <a:pt x="4522760" y="3516635"/>
                  <a:pt x="4417633" y="3516635"/>
                </a:cubicBezTo>
                <a:cubicBezTo>
                  <a:pt x="4312505" y="3516635"/>
                  <a:pt x="4227336" y="3431680"/>
                  <a:pt x="4227336" y="3326818"/>
                </a:cubicBezTo>
                <a:cubicBezTo>
                  <a:pt x="4227336" y="3221954"/>
                  <a:pt x="4312505" y="3137126"/>
                  <a:pt x="4417633" y="3137126"/>
                </a:cubicBezTo>
                <a:close/>
                <a:moveTo>
                  <a:pt x="641442" y="3134844"/>
                </a:moveTo>
                <a:cubicBezTo>
                  <a:pt x="746569" y="3134844"/>
                  <a:pt x="831739" y="3219799"/>
                  <a:pt x="831739" y="3324661"/>
                </a:cubicBezTo>
                <a:cubicBezTo>
                  <a:pt x="831739" y="3429398"/>
                  <a:pt x="746569" y="3514478"/>
                  <a:pt x="641442" y="3514478"/>
                </a:cubicBezTo>
                <a:cubicBezTo>
                  <a:pt x="536315" y="3514478"/>
                  <a:pt x="451145" y="3429524"/>
                  <a:pt x="451145" y="3324661"/>
                </a:cubicBezTo>
                <a:cubicBezTo>
                  <a:pt x="451145" y="3219799"/>
                  <a:pt x="536315" y="3134844"/>
                  <a:pt x="641442" y="3134844"/>
                </a:cubicBezTo>
                <a:close/>
                <a:moveTo>
                  <a:pt x="111865" y="3121023"/>
                </a:moveTo>
                <a:cubicBezTo>
                  <a:pt x="173645" y="3121023"/>
                  <a:pt x="223729" y="3170981"/>
                  <a:pt x="223729" y="3232606"/>
                </a:cubicBezTo>
                <a:cubicBezTo>
                  <a:pt x="223729" y="3294230"/>
                  <a:pt x="173645" y="3344189"/>
                  <a:pt x="111865" y="3344189"/>
                </a:cubicBezTo>
                <a:cubicBezTo>
                  <a:pt x="50086" y="3344189"/>
                  <a:pt x="0" y="3294230"/>
                  <a:pt x="0" y="3232606"/>
                </a:cubicBezTo>
                <a:cubicBezTo>
                  <a:pt x="0" y="3170981"/>
                  <a:pt x="50086" y="3121023"/>
                  <a:pt x="111865" y="3121023"/>
                </a:cubicBezTo>
                <a:close/>
                <a:moveTo>
                  <a:pt x="4917210" y="3120896"/>
                </a:moveTo>
                <a:cubicBezTo>
                  <a:pt x="4978989" y="3120896"/>
                  <a:pt x="5029075" y="3170855"/>
                  <a:pt x="5029075" y="3232479"/>
                </a:cubicBezTo>
                <a:cubicBezTo>
                  <a:pt x="5029075" y="3294103"/>
                  <a:pt x="4978989" y="3344062"/>
                  <a:pt x="4917210" y="3344062"/>
                </a:cubicBezTo>
                <a:cubicBezTo>
                  <a:pt x="4855429" y="3344062"/>
                  <a:pt x="4805345" y="3294103"/>
                  <a:pt x="4805345" y="3232479"/>
                </a:cubicBezTo>
                <a:cubicBezTo>
                  <a:pt x="4805345" y="3170855"/>
                  <a:pt x="4855429" y="3120896"/>
                  <a:pt x="4917210" y="3120896"/>
                </a:cubicBezTo>
                <a:close/>
                <a:moveTo>
                  <a:pt x="4917337" y="2645274"/>
                </a:moveTo>
                <a:cubicBezTo>
                  <a:pt x="4963671" y="2645274"/>
                  <a:pt x="5003428" y="2673376"/>
                  <a:pt x="5020410" y="2713425"/>
                </a:cubicBezTo>
                <a:lnTo>
                  <a:pt x="5029200" y="2756852"/>
                </a:lnTo>
                <a:lnTo>
                  <a:pt x="5029200" y="2756862"/>
                </a:lnTo>
                <a:lnTo>
                  <a:pt x="5020410" y="2800290"/>
                </a:lnTo>
                <a:cubicBezTo>
                  <a:pt x="5003428" y="2840338"/>
                  <a:pt x="4963671" y="2868440"/>
                  <a:pt x="4917337" y="2868440"/>
                </a:cubicBezTo>
                <a:cubicBezTo>
                  <a:pt x="4855557" y="2868440"/>
                  <a:pt x="4805473" y="2818481"/>
                  <a:pt x="4805473" y="2756857"/>
                </a:cubicBezTo>
                <a:cubicBezTo>
                  <a:pt x="4805473" y="2695233"/>
                  <a:pt x="4855557" y="2645274"/>
                  <a:pt x="4917337" y="2645274"/>
                </a:cubicBezTo>
                <a:close/>
                <a:moveTo>
                  <a:pt x="111865" y="2645274"/>
                </a:moveTo>
                <a:cubicBezTo>
                  <a:pt x="173645" y="2645274"/>
                  <a:pt x="223729" y="2695233"/>
                  <a:pt x="223729" y="2756857"/>
                </a:cubicBezTo>
                <a:cubicBezTo>
                  <a:pt x="223729" y="2818481"/>
                  <a:pt x="173645" y="2868440"/>
                  <a:pt x="111865" y="2868440"/>
                </a:cubicBezTo>
                <a:cubicBezTo>
                  <a:pt x="50086" y="2868440"/>
                  <a:pt x="0" y="2818481"/>
                  <a:pt x="0" y="2756857"/>
                </a:cubicBezTo>
                <a:cubicBezTo>
                  <a:pt x="0" y="2695233"/>
                  <a:pt x="50086" y="2645274"/>
                  <a:pt x="111865" y="2645274"/>
                </a:cubicBezTo>
                <a:close/>
                <a:moveTo>
                  <a:pt x="4417759" y="2581621"/>
                </a:moveTo>
                <a:cubicBezTo>
                  <a:pt x="4532295" y="2581621"/>
                  <a:pt x="4625217" y="2674312"/>
                  <a:pt x="4625217" y="2788557"/>
                </a:cubicBezTo>
                <a:cubicBezTo>
                  <a:pt x="4625217" y="2902803"/>
                  <a:pt x="4532295" y="2995492"/>
                  <a:pt x="4417759" y="2995492"/>
                </a:cubicBezTo>
                <a:cubicBezTo>
                  <a:pt x="4303225" y="2995492"/>
                  <a:pt x="4210301" y="2902803"/>
                  <a:pt x="4210301" y="2788557"/>
                </a:cubicBezTo>
                <a:cubicBezTo>
                  <a:pt x="4210301" y="2674312"/>
                  <a:pt x="4303225" y="2581621"/>
                  <a:pt x="4417759" y="2581621"/>
                </a:cubicBezTo>
                <a:close/>
                <a:moveTo>
                  <a:pt x="641569" y="2579466"/>
                </a:moveTo>
                <a:cubicBezTo>
                  <a:pt x="756103" y="2579466"/>
                  <a:pt x="849027" y="2672155"/>
                  <a:pt x="849027" y="2786402"/>
                </a:cubicBezTo>
                <a:cubicBezTo>
                  <a:pt x="849027" y="2900647"/>
                  <a:pt x="756103" y="2993337"/>
                  <a:pt x="641569" y="2993337"/>
                </a:cubicBezTo>
                <a:cubicBezTo>
                  <a:pt x="527035" y="2993337"/>
                  <a:pt x="434111" y="2900647"/>
                  <a:pt x="434111" y="2786402"/>
                </a:cubicBezTo>
                <a:cubicBezTo>
                  <a:pt x="434111" y="2672155"/>
                  <a:pt x="527035" y="2579466"/>
                  <a:pt x="641569" y="2579466"/>
                </a:cubicBezTo>
                <a:close/>
                <a:moveTo>
                  <a:pt x="4917210" y="2169400"/>
                </a:moveTo>
                <a:cubicBezTo>
                  <a:pt x="4978989" y="2169400"/>
                  <a:pt x="5029075" y="2219359"/>
                  <a:pt x="5029075" y="2280982"/>
                </a:cubicBezTo>
                <a:cubicBezTo>
                  <a:pt x="5029075" y="2342606"/>
                  <a:pt x="4978989" y="2392565"/>
                  <a:pt x="4917210" y="2392565"/>
                </a:cubicBezTo>
                <a:cubicBezTo>
                  <a:pt x="4855429" y="2392565"/>
                  <a:pt x="4805345" y="2342606"/>
                  <a:pt x="4805345" y="2280982"/>
                </a:cubicBezTo>
                <a:cubicBezTo>
                  <a:pt x="4805345" y="2219359"/>
                  <a:pt x="4855429" y="2169400"/>
                  <a:pt x="4917210" y="2169400"/>
                </a:cubicBezTo>
                <a:close/>
                <a:moveTo>
                  <a:pt x="111865" y="2169272"/>
                </a:moveTo>
                <a:cubicBezTo>
                  <a:pt x="173645" y="2169272"/>
                  <a:pt x="223729" y="2219231"/>
                  <a:pt x="223729" y="2280855"/>
                </a:cubicBezTo>
                <a:cubicBezTo>
                  <a:pt x="223729" y="2342479"/>
                  <a:pt x="173645" y="2392438"/>
                  <a:pt x="111865" y="2392438"/>
                </a:cubicBezTo>
                <a:cubicBezTo>
                  <a:pt x="50086" y="2392438"/>
                  <a:pt x="0" y="2342479"/>
                  <a:pt x="0" y="2280855"/>
                </a:cubicBezTo>
                <a:cubicBezTo>
                  <a:pt x="0" y="2219231"/>
                  <a:pt x="50086" y="2169272"/>
                  <a:pt x="111865" y="2169272"/>
                </a:cubicBezTo>
                <a:close/>
                <a:moveTo>
                  <a:pt x="4417759" y="2043235"/>
                </a:moveTo>
                <a:cubicBezTo>
                  <a:pt x="4532295" y="2043235"/>
                  <a:pt x="4625217" y="2135925"/>
                  <a:pt x="4625217" y="2250170"/>
                </a:cubicBezTo>
                <a:cubicBezTo>
                  <a:pt x="4625217" y="2364416"/>
                  <a:pt x="4532295" y="2457105"/>
                  <a:pt x="4417759" y="2457105"/>
                </a:cubicBezTo>
                <a:cubicBezTo>
                  <a:pt x="4303225" y="2457105"/>
                  <a:pt x="4210301" y="2364416"/>
                  <a:pt x="4210301" y="2250170"/>
                </a:cubicBezTo>
                <a:cubicBezTo>
                  <a:pt x="4210301" y="2135925"/>
                  <a:pt x="4303225" y="2043235"/>
                  <a:pt x="4417759" y="2043235"/>
                </a:cubicBezTo>
                <a:close/>
                <a:moveTo>
                  <a:pt x="641569" y="2041079"/>
                </a:moveTo>
                <a:cubicBezTo>
                  <a:pt x="756103" y="2041079"/>
                  <a:pt x="849027" y="2133769"/>
                  <a:pt x="849027" y="2248015"/>
                </a:cubicBezTo>
                <a:cubicBezTo>
                  <a:pt x="849027" y="2362260"/>
                  <a:pt x="756103" y="2454950"/>
                  <a:pt x="641569" y="2454950"/>
                </a:cubicBezTo>
                <a:cubicBezTo>
                  <a:pt x="527035" y="2454950"/>
                  <a:pt x="434111" y="2362260"/>
                  <a:pt x="434111" y="2248015"/>
                </a:cubicBezTo>
                <a:cubicBezTo>
                  <a:pt x="434111" y="2133769"/>
                  <a:pt x="527035" y="2041079"/>
                  <a:pt x="641569" y="2041079"/>
                </a:cubicBezTo>
                <a:close/>
                <a:moveTo>
                  <a:pt x="4917337" y="1693525"/>
                </a:moveTo>
                <a:cubicBezTo>
                  <a:pt x="4963671" y="1693525"/>
                  <a:pt x="5003428" y="1721626"/>
                  <a:pt x="5020410" y="1761674"/>
                </a:cubicBezTo>
                <a:lnTo>
                  <a:pt x="5029200" y="1805101"/>
                </a:lnTo>
                <a:lnTo>
                  <a:pt x="5029200" y="1805111"/>
                </a:lnTo>
                <a:lnTo>
                  <a:pt x="5020410" y="1848539"/>
                </a:lnTo>
                <a:cubicBezTo>
                  <a:pt x="5003428" y="1888587"/>
                  <a:pt x="4963671" y="1916689"/>
                  <a:pt x="4917337" y="1916689"/>
                </a:cubicBezTo>
                <a:cubicBezTo>
                  <a:pt x="4855557" y="1916689"/>
                  <a:pt x="4805473" y="1866730"/>
                  <a:pt x="4805473" y="1805106"/>
                </a:cubicBezTo>
                <a:cubicBezTo>
                  <a:pt x="4805473" y="1743483"/>
                  <a:pt x="4855557" y="1693525"/>
                  <a:pt x="4917337" y="1693525"/>
                </a:cubicBezTo>
                <a:close/>
                <a:moveTo>
                  <a:pt x="111865" y="1693525"/>
                </a:moveTo>
                <a:cubicBezTo>
                  <a:pt x="173645" y="1693525"/>
                  <a:pt x="223729" y="1743483"/>
                  <a:pt x="223729" y="1805106"/>
                </a:cubicBezTo>
                <a:cubicBezTo>
                  <a:pt x="223729" y="1866730"/>
                  <a:pt x="173645" y="1916689"/>
                  <a:pt x="111865" y="1916689"/>
                </a:cubicBezTo>
                <a:cubicBezTo>
                  <a:pt x="50086" y="1916689"/>
                  <a:pt x="0" y="1866730"/>
                  <a:pt x="0" y="1805106"/>
                </a:cubicBezTo>
                <a:cubicBezTo>
                  <a:pt x="0" y="1743483"/>
                  <a:pt x="50086" y="1693525"/>
                  <a:pt x="111865" y="1693525"/>
                </a:cubicBezTo>
                <a:close/>
                <a:moveTo>
                  <a:pt x="4417887" y="1522092"/>
                </a:moveTo>
                <a:cubicBezTo>
                  <a:pt x="4523013" y="1522092"/>
                  <a:pt x="4608184" y="1607048"/>
                  <a:pt x="4608184" y="1711910"/>
                </a:cubicBezTo>
                <a:cubicBezTo>
                  <a:pt x="4608184" y="1816773"/>
                  <a:pt x="4523013" y="1901600"/>
                  <a:pt x="4417887" y="1901600"/>
                </a:cubicBezTo>
                <a:cubicBezTo>
                  <a:pt x="4312760" y="1901600"/>
                  <a:pt x="4227589" y="1816645"/>
                  <a:pt x="4227589" y="1711910"/>
                </a:cubicBezTo>
                <a:cubicBezTo>
                  <a:pt x="4227589" y="1607048"/>
                  <a:pt x="4312760" y="1522092"/>
                  <a:pt x="4417887" y="1522092"/>
                </a:cubicBezTo>
                <a:close/>
                <a:moveTo>
                  <a:pt x="641569" y="1520064"/>
                </a:moveTo>
                <a:cubicBezTo>
                  <a:pt x="746697" y="1520064"/>
                  <a:pt x="831866" y="1605019"/>
                  <a:pt x="831866" y="1709754"/>
                </a:cubicBezTo>
                <a:cubicBezTo>
                  <a:pt x="831866" y="1814490"/>
                  <a:pt x="746697" y="1899572"/>
                  <a:pt x="641569" y="1899572"/>
                </a:cubicBezTo>
                <a:cubicBezTo>
                  <a:pt x="536442" y="1899572"/>
                  <a:pt x="451273" y="1814616"/>
                  <a:pt x="451273" y="1709754"/>
                </a:cubicBezTo>
                <a:cubicBezTo>
                  <a:pt x="451273" y="1604892"/>
                  <a:pt x="536442" y="1520064"/>
                  <a:pt x="641569" y="1520064"/>
                </a:cubicBezTo>
                <a:close/>
                <a:moveTo>
                  <a:pt x="641442" y="1017180"/>
                </a:moveTo>
                <a:cubicBezTo>
                  <a:pt x="727120" y="1017180"/>
                  <a:pt x="796527" y="1086412"/>
                  <a:pt x="796527" y="1171874"/>
                </a:cubicBezTo>
                <a:cubicBezTo>
                  <a:pt x="796527" y="1257337"/>
                  <a:pt x="727120" y="1326695"/>
                  <a:pt x="641442" y="1326695"/>
                </a:cubicBezTo>
                <a:cubicBezTo>
                  <a:pt x="555764" y="1326695"/>
                  <a:pt x="486356" y="1257464"/>
                  <a:pt x="486356" y="1171874"/>
                </a:cubicBezTo>
                <a:cubicBezTo>
                  <a:pt x="486356" y="1086412"/>
                  <a:pt x="555764" y="1017180"/>
                  <a:pt x="641442" y="1017180"/>
                </a:cubicBezTo>
                <a:close/>
                <a:moveTo>
                  <a:pt x="4419285" y="1009572"/>
                </a:moveTo>
                <a:cubicBezTo>
                  <a:pt x="4508141" y="1009572"/>
                  <a:pt x="4580091" y="1081467"/>
                  <a:pt x="4580091" y="1170099"/>
                </a:cubicBezTo>
                <a:cubicBezTo>
                  <a:pt x="4580091" y="1258732"/>
                  <a:pt x="4508015" y="1330500"/>
                  <a:pt x="4419285" y="1330500"/>
                </a:cubicBezTo>
                <a:cubicBezTo>
                  <a:pt x="4330557" y="1330500"/>
                  <a:pt x="4258353" y="1258605"/>
                  <a:pt x="4258353" y="1170099"/>
                </a:cubicBezTo>
                <a:cubicBezTo>
                  <a:pt x="4258353" y="1081467"/>
                  <a:pt x="4330429" y="1009572"/>
                  <a:pt x="4419285" y="1009572"/>
                </a:cubicBezTo>
                <a:close/>
                <a:moveTo>
                  <a:pt x="1181188" y="954795"/>
                </a:moveTo>
                <a:cubicBezTo>
                  <a:pt x="1301061" y="954795"/>
                  <a:pt x="1398307" y="1051797"/>
                  <a:pt x="1398307" y="1171367"/>
                </a:cubicBezTo>
                <a:cubicBezTo>
                  <a:pt x="1398307" y="1290939"/>
                  <a:pt x="1301061" y="1387939"/>
                  <a:pt x="1181188" y="1387939"/>
                </a:cubicBezTo>
                <a:cubicBezTo>
                  <a:pt x="1061315" y="1387939"/>
                  <a:pt x="964069" y="1290939"/>
                  <a:pt x="964069" y="1171367"/>
                </a:cubicBezTo>
                <a:cubicBezTo>
                  <a:pt x="964069" y="1051797"/>
                  <a:pt x="1061315" y="954795"/>
                  <a:pt x="1181188" y="954795"/>
                </a:cubicBezTo>
                <a:close/>
                <a:moveTo>
                  <a:pt x="3876233" y="953528"/>
                </a:moveTo>
                <a:cubicBezTo>
                  <a:pt x="3996107" y="953528"/>
                  <a:pt x="4093352" y="1050529"/>
                  <a:pt x="4093352" y="1170099"/>
                </a:cubicBezTo>
                <a:cubicBezTo>
                  <a:pt x="4093352" y="1289671"/>
                  <a:pt x="3996107" y="1386671"/>
                  <a:pt x="3876233" y="1386671"/>
                </a:cubicBezTo>
                <a:cubicBezTo>
                  <a:pt x="3756361" y="1386671"/>
                  <a:pt x="3659114" y="1289671"/>
                  <a:pt x="3659114" y="1170099"/>
                </a:cubicBezTo>
                <a:cubicBezTo>
                  <a:pt x="3659114" y="1050402"/>
                  <a:pt x="3756361" y="953528"/>
                  <a:pt x="3876233" y="953528"/>
                </a:cubicBezTo>
                <a:close/>
                <a:moveTo>
                  <a:pt x="2263987" y="894819"/>
                </a:moveTo>
                <a:cubicBezTo>
                  <a:pt x="2397969" y="894819"/>
                  <a:pt x="2509580" y="990046"/>
                  <a:pt x="2534622" y="1116464"/>
                </a:cubicBezTo>
                <a:cubicBezTo>
                  <a:pt x="2559537" y="990172"/>
                  <a:pt x="2671147" y="894819"/>
                  <a:pt x="2805131" y="894819"/>
                </a:cubicBezTo>
                <a:cubicBezTo>
                  <a:pt x="2952970" y="894819"/>
                  <a:pt x="3073479" y="1010713"/>
                  <a:pt x="3080597" y="1156278"/>
                </a:cubicBezTo>
                <a:lnTo>
                  <a:pt x="3081106" y="1156278"/>
                </a:lnTo>
                <a:cubicBezTo>
                  <a:pt x="3088225" y="1017180"/>
                  <a:pt x="3198944" y="906612"/>
                  <a:pt x="3344750" y="906612"/>
                </a:cubicBezTo>
                <a:cubicBezTo>
                  <a:pt x="3490555" y="906612"/>
                  <a:pt x="3608777" y="1024535"/>
                  <a:pt x="3608777" y="1169973"/>
                </a:cubicBezTo>
                <a:cubicBezTo>
                  <a:pt x="3608777" y="1246686"/>
                  <a:pt x="3575853" y="1315792"/>
                  <a:pt x="3523353" y="1363847"/>
                </a:cubicBezTo>
                <a:cubicBezTo>
                  <a:pt x="3596065" y="1394533"/>
                  <a:pt x="3657080" y="1447915"/>
                  <a:pt x="3697250" y="1514866"/>
                </a:cubicBezTo>
                <a:cubicBezTo>
                  <a:pt x="3744285" y="1471500"/>
                  <a:pt x="3807209" y="1444999"/>
                  <a:pt x="3876233" y="1444999"/>
                </a:cubicBezTo>
                <a:cubicBezTo>
                  <a:pt x="4022039" y="1444999"/>
                  <a:pt x="4140260" y="1565839"/>
                  <a:pt x="4140260" y="1708360"/>
                </a:cubicBezTo>
                <a:cubicBezTo>
                  <a:pt x="4140260" y="1850881"/>
                  <a:pt x="4026615" y="1967156"/>
                  <a:pt x="3884751" y="1971594"/>
                </a:cubicBezTo>
                <a:cubicBezTo>
                  <a:pt x="4033225" y="1976031"/>
                  <a:pt x="4152082" y="2097378"/>
                  <a:pt x="4152082" y="2246620"/>
                </a:cubicBezTo>
                <a:cubicBezTo>
                  <a:pt x="4152082" y="2380265"/>
                  <a:pt x="4056488" y="2491594"/>
                  <a:pt x="3929878" y="2516447"/>
                </a:cubicBezTo>
                <a:cubicBezTo>
                  <a:pt x="4056488" y="2541300"/>
                  <a:pt x="4152082" y="2652756"/>
                  <a:pt x="4152082" y="2786402"/>
                </a:cubicBezTo>
                <a:lnTo>
                  <a:pt x="4152335" y="2786148"/>
                </a:lnTo>
                <a:cubicBezTo>
                  <a:pt x="4152335" y="2938180"/>
                  <a:pt x="4028776" y="3061300"/>
                  <a:pt x="3876488" y="3061300"/>
                </a:cubicBezTo>
                <a:cubicBezTo>
                  <a:pt x="4022294" y="3061300"/>
                  <a:pt x="4140513" y="3179224"/>
                  <a:pt x="4140513" y="3324661"/>
                </a:cubicBezTo>
                <a:cubicBezTo>
                  <a:pt x="4140513" y="3470100"/>
                  <a:pt x="4022294" y="3588022"/>
                  <a:pt x="3876488" y="3588022"/>
                </a:cubicBezTo>
                <a:cubicBezTo>
                  <a:pt x="3806192" y="3588022"/>
                  <a:pt x="3742377" y="3560760"/>
                  <a:pt x="3695089" y="3516128"/>
                </a:cubicBezTo>
                <a:cubicBezTo>
                  <a:pt x="3653394" y="3583838"/>
                  <a:pt x="3590217" y="3637347"/>
                  <a:pt x="3515089" y="3666765"/>
                </a:cubicBezTo>
                <a:cubicBezTo>
                  <a:pt x="3570641" y="3715074"/>
                  <a:pt x="3605724" y="3786082"/>
                  <a:pt x="3605724" y="3865330"/>
                </a:cubicBezTo>
                <a:cubicBezTo>
                  <a:pt x="3605724" y="4010769"/>
                  <a:pt x="3484581" y="4128691"/>
                  <a:pt x="3341699" y="4128691"/>
                </a:cubicBezTo>
                <a:cubicBezTo>
                  <a:pt x="3198817" y="4128691"/>
                  <a:pt x="3082377" y="4015460"/>
                  <a:pt x="3077800" y="3873953"/>
                </a:cubicBezTo>
                <a:cubicBezTo>
                  <a:pt x="3073351" y="4021927"/>
                  <a:pt x="2951572" y="4140610"/>
                  <a:pt x="2802080" y="4140610"/>
                </a:cubicBezTo>
                <a:cubicBezTo>
                  <a:pt x="2668096" y="4140610"/>
                  <a:pt x="2556487" y="4045385"/>
                  <a:pt x="2531445" y="3919094"/>
                </a:cubicBezTo>
                <a:cubicBezTo>
                  <a:pt x="2506528" y="4045385"/>
                  <a:pt x="2394918" y="4140610"/>
                  <a:pt x="2260935" y="4140610"/>
                </a:cubicBezTo>
                <a:cubicBezTo>
                  <a:pt x="2108647" y="4140610"/>
                  <a:pt x="1985087" y="4017362"/>
                  <a:pt x="1985087" y="3865457"/>
                </a:cubicBezTo>
                <a:cubicBezTo>
                  <a:pt x="1985087" y="4010896"/>
                  <a:pt x="1866868" y="4128818"/>
                  <a:pt x="1721062" y="4128818"/>
                </a:cubicBezTo>
                <a:cubicBezTo>
                  <a:pt x="1575256" y="4128818"/>
                  <a:pt x="1457037" y="4010896"/>
                  <a:pt x="1457037" y="3865457"/>
                </a:cubicBezTo>
                <a:cubicBezTo>
                  <a:pt x="1457037" y="3781391"/>
                  <a:pt x="1496698" y="3706453"/>
                  <a:pt x="1558223" y="3658269"/>
                </a:cubicBezTo>
                <a:cubicBezTo>
                  <a:pt x="1483858" y="3624033"/>
                  <a:pt x="1422841" y="3565578"/>
                  <a:pt x="1385213" y="3493304"/>
                </a:cubicBezTo>
                <a:cubicBezTo>
                  <a:pt x="1336781" y="3552012"/>
                  <a:pt x="1263307" y="3589417"/>
                  <a:pt x="1181188" y="3589417"/>
                </a:cubicBezTo>
                <a:cubicBezTo>
                  <a:pt x="1035382" y="3589417"/>
                  <a:pt x="917163" y="3466803"/>
                  <a:pt x="917163" y="3326057"/>
                </a:cubicBezTo>
                <a:cubicBezTo>
                  <a:pt x="917163" y="3185309"/>
                  <a:pt x="1027883" y="3070303"/>
                  <a:pt x="1167206" y="3063077"/>
                </a:cubicBezTo>
                <a:lnTo>
                  <a:pt x="1167206" y="3062316"/>
                </a:lnTo>
                <a:cubicBezTo>
                  <a:pt x="1021272" y="3055088"/>
                  <a:pt x="905341" y="2934755"/>
                  <a:pt x="905341" y="2787543"/>
                </a:cubicBezTo>
                <a:cubicBezTo>
                  <a:pt x="905341" y="2654024"/>
                  <a:pt x="1000806" y="2542567"/>
                  <a:pt x="1127545" y="2517715"/>
                </a:cubicBezTo>
                <a:cubicBezTo>
                  <a:pt x="1000806" y="2492862"/>
                  <a:pt x="905341" y="2381406"/>
                  <a:pt x="905341" y="2247761"/>
                </a:cubicBezTo>
                <a:cubicBezTo>
                  <a:pt x="905341" y="2100548"/>
                  <a:pt x="1021400" y="1980217"/>
                  <a:pt x="1167206" y="1972988"/>
                </a:cubicBezTo>
                <a:lnTo>
                  <a:pt x="1167206" y="1972481"/>
                </a:lnTo>
                <a:cubicBezTo>
                  <a:pt x="1027883" y="1965253"/>
                  <a:pt x="917163" y="1854939"/>
                  <a:pt x="917163" y="1709501"/>
                </a:cubicBezTo>
                <a:cubicBezTo>
                  <a:pt x="917163" y="1564062"/>
                  <a:pt x="1035382" y="1446140"/>
                  <a:pt x="1181188" y="1446140"/>
                </a:cubicBezTo>
                <a:cubicBezTo>
                  <a:pt x="1261909" y="1446140"/>
                  <a:pt x="1334112" y="1482278"/>
                  <a:pt x="1382544" y="1539210"/>
                </a:cubicBezTo>
                <a:cubicBezTo>
                  <a:pt x="1419154" y="1466048"/>
                  <a:pt x="1479790" y="1406579"/>
                  <a:pt x="1553774" y="1371075"/>
                </a:cubicBezTo>
                <a:cubicBezTo>
                  <a:pt x="1496443" y="1322765"/>
                  <a:pt x="1460087" y="1250616"/>
                  <a:pt x="1460087" y="1169973"/>
                </a:cubicBezTo>
                <a:cubicBezTo>
                  <a:pt x="1460087" y="1024535"/>
                  <a:pt x="1582883" y="906612"/>
                  <a:pt x="1724113" y="906612"/>
                </a:cubicBezTo>
                <a:cubicBezTo>
                  <a:pt x="1865342" y="906612"/>
                  <a:pt x="1980638" y="1017180"/>
                  <a:pt x="1987756" y="1156278"/>
                </a:cubicBezTo>
                <a:lnTo>
                  <a:pt x="1988520" y="1156278"/>
                </a:lnTo>
                <a:cubicBezTo>
                  <a:pt x="1995638" y="1010713"/>
                  <a:pt x="2116274" y="894819"/>
                  <a:pt x="2263987" y="894819"/>
                </a:cubicBezTo>
                <a:close/>
                <a:moveTo>
                  <a:pt x="1181188" y="472581"/>
                </a:moveTo>
                <a:cubicBezTo>
                  <a:pt x="1269918" y="472581"/>
                  <a:pt x="1341993" y="544348"/>
                  <a:pt x="1341993" y="633107"/>
                </a:cubicBezTo>
                <a:cubicBezTo>
                  <a:pt x="1341993" y="721866"/>
                  <a:pt x="1269918" y="793507"/>
                  <a:pt x="1181188" y="793507"/>
                </a:cubicBezTo>
                <a:cubicBezTo>
                  <a:pt x="1092460" y="793507"/>
                  <a:pt x="1020383" y="721612"/>
                  <a:pt x="1020383" y="633107"/>
                </a:cubicBezTo>
                <a:cubicBezTo>
                  <a:pt x="1020383" y="544475"/>
                  <a:pt x="1092460" y="472581"/>
                  <a:pt x="1181188" y="472581"/>
                </a:cubicBezTo>
                <a:close/>
                <a:moveTo>
                  <a:pt x="3878775" y="470424"/>
                </a:moveTo>
                <a:cubicBezTo>
                  <a:pt x="3969157" y="470424"/>
                  <a:pt x="4042505" y="543587"/>
                  <a:pt x="4042505" y="633741"/>
                </a:cubicBezTo>
                <a:cubicBezTo>
                  <a:pt x="4042505" y="723896"/>
                  <a:pt x="3969157" y="797057"/>
                  <a:pt x="3878775" y="797057"/>
                </a:cubicBezTo>
                <a:cubicBezTo>
                  <a:pt x="3788395" y="797057"/>
                  <a:pt x="3715047" y="723896"/>
                  <a:pt x="3715047" y="633741"/>
                </a:cubicBezTo>
                <a:cubicBezTo>
                  <a:pt x="3715047" y="543587"/>
                  <a:pt x="3788395" y="470424"/>
                  <a:pt x="3878775" y="470424"/>
                </a:cubicBezTo>
                <a:close/>
                <a:moveTo>
                  <a:pt x="1719663" y="444050"/>
                </a:moveTo>
                <a:cubicBezTo>
                  <a:pt x="1824791" y="444050"/>
                  <a:pt x="1909960" y="529005"/>
                  <a:pt x="1909960" y="633741"/>
                </a:cubicBezTo>
                <a:cubicBezTo>
                  <a:pt x="1909960" y="738477"/>
                  <a:pt x="1824791" y="823559"/>
                  <a:pt x="1719663" y="823559"/>
                </a:cubicBezTo>
                <a:cubicBezTo>
                  <a:pt x="1614536" y="823559"/>
                  <a:pt x="1529367" y="738604"/>
                  <a:pt x="1529367" y="633741"/>
                </a:cubicBezTo>
                <a:cubicBezTo>
                  <a:pt x="1529367" y="528879"/>
                  <a:pt x="1614536" y="444050"/>
                  <a:pt x="1719663" y="444050"/>
                </a:cubicBezTo>
                <a:close/>
                <a:moveTo>
                  <a:pt x="3338013" y="442909"/>
                </a:moveTo>
                <a:cubicBezTo>
                  <a:pt x="3443012" y="442909"/>
                  <a:pt x="3528183" y="527864"/>
                  <a:pt x="3528183" y="632600"/>
                </a:cubicBezTo>
                <a:cubicBezTo>
                  <a:pt x="3528183" y="737336"/>
                  <a:pt x="3443012" y="822290"/>
                  <a:pt x="3338013" y="822290"/>
                </a:cubicBezTo>
                <a:cubicBezTo>
                  <a:pt x="3233012" y="822290"/>
                  <a:pt x="3147843" y="737336"/>
                  <a:pt x="3147843" y="632600"/>
                </a:cubicBezTo>
                <a:cubicBezTo>
                  <a:pt x="3147843" y="527864"/>
                  <a:pt x="3233012" y="442909"/>
                  <a:pt x="3338013" y="442909"/>
                </a:cubicBezTo>
                <a:close/>
                <a:moveTo>
                  <a:pt x="2799029" y="426806"/>
                </a:moveTo>
                <a:cubicBezTo>
                  <a:pt x="2913563" y="426806"/>
                  <a:pt x="3006487" y="519495"/>
                  <a:pt x="3006487" y="633741"/>
                </a:cubicBezTo>
                <a:cubicBezTo>
                  <a:pt x="3006487" y="747987"/>
                  <a:pt x="2913563" y="840677"/>
                  <a:pt x="2799029" y="840677"/>
                </a:cubicBezTo>
                <a:cubicBezTo>
                  <a:pt x="2684494" y="840677"/>
                  <a:pt x="2591571" y="747987"/>
                  <a:pt x="2591571" y="633741"/>
                </a:cubicBezTo>
                <a:cubicBezTo>
                  <a:pt x="2591571" y="519495"/>
                  <a:pt x="2684494" y="426806"/>
                  <a:pt x="2799029" y="426806"/>
                </a:cubicBezTo>
                <a:close/>
                <a:moveTo>
                  <a:pt x="2259282" y="426806"/>
                </a:moveTo>
                <a:cubicBezTo>
                  <a:pt x="2373817" y="426806"/>
                  <a:pt x="2466740" y="519495"/>
                  <a:pt x="2466740" y="633741"/>
                </a:cubicBezTo>
                <a:cubicBezTo>
                  <a:pt x="2466740" y="747987"/>
                  <a:pt x="2373817" y="840677"/>
                  <a:pt x="2259282" y="840677"/>
                </a:cubicBezTo>
                <a:cubicBezTo>
                  <a:pt x="2144748" y="840677"/>
                  <a:pt x="2051824" y="747987"/>
                  <a:pt x="2051824" y="633741"/>
                </a:cubicBezTo>
                <a:cubicBezTo>
                  <a:pt x="2051824" y="519495"/>
                  <a:pt x="2144748" y="426806"/>
                  <a:pt x="2259282" y="426806"/>
                </a:cubicBezTo>
                <a:close/>
                <a:moveTo>
                  <a:pt x="3238860" y="128"/>
                </a:moveTo>
                <a:cubicBezTo>
                  <a:pt x="3300639" y="128"/>
                  <a:pt x="3350725" y="50087"/>
                  <a:pt x="3350725" y="111711"/>
                </a:cubicBezTo>
                <a:cubicBezTo>
                  <a:pt x="3350725" y="173336"/>
                  <a:pt x="3300639" y="223294"/>
                  <a:pt x="3238860" y="223294"/>
                </a:cubicBezTo>
                <a:cubicBezTo>
                  <a:pt x="3177080" y="223294"/>
                  <a:pt x="3126996" y="173336"/>
                  <a:pt x="3126996" y="111711"/>
                </a:cubicBezTo>
                <a:cubicBezTo>
                  <a:pt x="3126996" y="50087"/>
                  <a:pt x="3177080" y="128"/>
                  <a:pt x="3238860" y="128"/>
                </a:cubicBezTo>
                <a:close/>
                <a:moveTo>
                  <a:pt x="2764326" y="128"/>
                </a:moveTo>
                <a:cubicBezTo>
                  <a:pt x="2826105" y="128"/>
                  <a:pt x="2876191" y="50087"/>
                  <a:pt x="2876191" y="111711"/>
                </a:cubicBezTo>
                <a:cubicBezTo>
                  <a:pt x="2876191" y="173336"/>
                  <a:pt x="2826105" y="223294"/>
                  <a:pt x="2764326" y="223294"/>
                </a:cubicBezTo>
                <a:cubicBezTo>
                  <a:pt x="2702546" y="223294"/>
                  <a:pt x="2652461" y="173336"/>
                  <a:pt x="2652461" y="111711"/>
                </a:cubicBezTo>
                <a:cubicBezTo>
                  <a:pt x="2652461" y="50087"/>
                  <a:pt x="2702546" y="128"/>
                  <a:pt x="2764326" y="128"/>
                </a:cubicBezTo>
                <a:close/>
                <a:moveTo>
                  <a:pt x="2285087" y="128"/>
                </a:moveTo>
                <a:cubicBezTo>
                  <a:pt x="2346868" y="128"/>
                  <a:pt x="2396952" y="50087"/>
                  <a:pt x="2396952" y="111711"/>
                </a:cubicBezTo>
                <a:cubicBezTo>
                  <a:pt x="2396952" y="173336"/>
                  <a:pt x="2346868" y="223294"/>
                  <a:pt x="2285087" y="223294"/>
                </a:cubicBezTo>
                <a:cubicBezTo>
                  <a:pt x="2223309" y="223294"/>
                  <a:pt x="2173223" y="173336"/>
                  <a:pt x="2173223" y="111711"/>
                </a:cubicBezTo>
                <a:cubicBezTo>
                  <a:pt x="2173223" y="50087"/>
                  <a:pt x="2223309" y="128"/>
                  <a:pt x="2285087" y="128"/>
                </a:cubicBezTo>
                <a:close/>
                <a:moveTo>
                  <a:pt x="1806027" y="0"/>
                </a:moveTo>
                <a:lnTo>
                  <a:pt x="1814827" y="0"/>
                </a:lnTo>
                <a:lnTo>
                  <a:pt x="1853969" y="7883"/>
                </a:lnTo>
                <a:cubicBezTo>
                  <a:pt x="1894118" y="24823"/>
                  <a:pt x="1922291" y="64479"/>
                  <a:pt x="1922291" y="110697"/>
                </a:cubicBezTo>
                <a:cubicBezTo>
                  <a:pt x="1922291" y="172321"/>
                  <a:pt x="1872206" y="222280"/>
                  <a:pt x="1810427" y="222280"/>
                </a:cubicBezTo>
                <a:cubicBezTo>
                  <a:pt x="1748646" y="222280"/>
                  <a:pt x="1698562" y="172321"/>
                  <a:pt x="1698562" y="110697"/>
                </a:cubicBezTo>
                <a:cubicBezTo>
                  <a:pt x="1698562" y="64479"/>
                  <a:pt x="1726735" y="24823"/>
                  <a:pt x="1766884" y="7883"/>
                </a:cubicBezTo>
                <a:close/>
              </a:path>
            </a:pathLst>
          </a:custGeom>
        </p:spPr>
        <p:txBody>
          <a:bodyPr wrap="square">
            <a:noAutofit/>
          </a:bodyPr>
          <a:lstStyle/>
          <a:p>
            <a:endParaRPr lang="en-US" dirty="0"/>
          </a:p>
        </p:txBody>
      </p:sp>
      <p:sp>
        <p:nvSpPr>
          <p:cNvPr id="10" name="Picture Placeholder 6">
            <a:extLst>
              <a:ext uri="{FF2B5EF4-FFF2-40B4-BE49-F238E27FC236}">
                <a16:creationId xmlns:a16="http://schemas.microsoft.com/office/drawing/2014/main" id="{50DE50CD-2D51-380B-CB28-F8BBAC73D198}"/>
              </a:ext>
            </a:extLst>
          </p:cNvPr>
          <p:cNvSpPr>
            <a:spLocks noGrp="1" noChangeAspect="1"/>
          </p:cNvSpPr>
          <p:nvPr>
            <p:ph type="pic" sz="quarter" idx="14"/>
          </p:nvPr>
        </p:nvSpPr>
        <p:spPr>
          <a:xfrm>
            <a:off x="9340315" y="2576663"/>
            <a:ext cx="2313432" cy="2317636"/>
          </a:xfrm>
          <a:custGeom>
            <a:avLst/>
            <a:gdLst>
              <a:gd name="connsiteX0" fmla="*/ 3240259 w 5029200"/>
              <a:gd name="connsiteY0" fmla="*/ 4815180 h 5038344"/>
              <a:gd name="connsiteX1" fmla="*/ 3352123 w 5029200"/>
              <a:gd name="connsiteY1" fmla="*/ 4926763 h 5038344"/>
              <a:gd name="connsiteX2" fmla="*/ 3283801 w 5029200"/>
              <a:gd name="connsiteY2" fmla="*/ 5029577 h 5038344"/>
              <a:gd name="connsiteX3" fmla="*/ 3240266 w 5029200"/>
              <a:gd name="connsiteY3" fmla="*/ 5038344 h 5038344"/>
              <a:gd name="connsiteX4" fmla="*/ 3240252 w 5029200"/>
              <a:gd name="connsiteY4" fmla="*/ 5038344 h 5038344"/>
              <a:gd name="connsiteX5" fmla="*/ 3196717 w 5029200"/>
              <a:gd name="connsiteY5" fmla="*/ 5029577 h 5038344"/>
              <a:gd name="connsiteX6" fmla="*/ 3128394 w 5029200"/>
              <a:gd name="connsiteY6" fmla="*/ 4926763 h 5038344"/>
              <a:gd name="connsiteX7" fmla="*/ 3240259 w 5029200"/>
              <a:gd name="connsiteY7" fmla="*/ 4815180 h 5038344"/>
              <a:gd name="connsiteX8" fmla="*/ 2765723 w 5029200"/>
              <a:gd name="connsiteY8" fmla="*/ 4815180 h 5038344"/>
              <a:gd name="connsiteX9" fmla="*/ 2877588 w 5029200"/>
              <a:gd name="connsiteY9" fmla="*/ 4926763 h 5038344"/>
              <a:gd name="connsiteX10" fmla="*/ 2809266 w 5029200"/>
              <a:gd name="connsiteY10" fmla="*/ 5029577 h 5038344"/>
              <a:gd name="connsiteX11" fmla="*/ 2765730 w 5029200"/>
              <a:gd name="connsiteY11" fmla="*/ 5038344 h 5038344"/>
              <a:gd name="connsiteX12" fmla="*/ 2765716 w 5029200"/>
              <a:gd name="connsiteY12" fmla="*/ 5038344 h 5038344"/>
              <a:gd name="connsiteX13" fmla="*/ 2722181 w 5029200"/>
              <a:gd name="connsiteY13" fmla="*/ 5029577 h 5038344"/>
              <a:gd name="connsiteX14" fmla="*/ 2653859 w 5029200"/>
              <a:gd name="connsiteY14" fmla="*/ 4926763 h 5038344"/>
              <a:gd name="connsiteX15" fmla="*/ 2765723 w 5029200"/>
              <a:gd name="connsiteY15" fmla="*/ 4815180 h 5038344"/>
              <a:gd name="connsiteX16" fmla="*/ 2286359 w 5029200"/>
              <a:gd name="connsiteY16" fmla="*/ 4815180 h 5038344"/>
              <a:gd name="connsiteX17" fmla="*/ 2398224 w 5029200"/>
              <a:gd name="connsiteY17" fmla="*/ 4926763 h 5038344"/>
              <a:gd name="connsiteX18" fmla="*/ 2329901 w 5029200"/>
              <a:gd name="connsiteY18" fmla="*/ 5029577 h 5038344"/>
              <a:gd name="connsiteX19" fmla="*/ 2286367 w 5029200"/>
              <a:gd name="connsiteY19" fmla="*/ 5038344 h 5038344"/>
              <a:gd name="connsiteX20" fmla="*/ 2286352 w 5029200"/>
              <a:gd name="connsiteY20" fmla="*/ 5038344 h 5038344"/>
              <a:gd name="connsiteX21" fmla="*/ 2242817 w 5029200"/>
              <a:gd name="connsiteY21" fmla="*/ 5029577 h 5038344"/>
              <a:gd name="connsiteX22" fmla="*/ 2174495 w 5029200"/>
              <a:gd name="connsiteY22" fmla="*/ 4926763 h 5038344"/>
              <a:gd name="connsiteX23" fmla="*/ 2286359 w 5029200"/>
              <a:gd name="connsiteY23" fmla="*/ 4815180 h 5038344"/>
              <a:gd name="connsiteX24" fmla="*/ 1811824 w 5029200"/>
              <a:gd name="connsiteY24" fmla="*/ 4814039 h 5038344"/>
              <a:gd name="connsiteX25" fmla="*/ 1923689 w 5029200"/>
              <a:gd name="connsiteY25" fmla="*/ 4925622 h 5038344"/>
              <a:gd name="connsiteX26" fmla="*/ 1811824 w 5029200"/>
              <a:gd name="connsiteY26" fmla="*/ 5037203 h 5038344"/>
              <a:gd name="connsiteX27" fmla="*/ 1699960 w 5029200"/>
              <a:gd name="connsiteY27" fmla="*/ 4925622 h 5038344"/>
              <a:gd name="connsiteX28" fmla="*/ 1811824 w 5029200"/>
              <a:gd name="connsiteY28" fmla="*/ 4814039 h 5038344"/>
              <a:gd name="connsiteX29" fmla="*/ 3878775 w 5029200"/>
              <a:gd name="connsiteY29" fmla="*/ 4248010 h 5038344"/>
              <a:gd name="connsiteX30" fmla="*/ 4042505 w 5029200"/>
              <a:gd name="connsiteY30" fmla="*/ 4411326 h 5038344"/>
              <a:gd name="connsiteX31" fmla="*/ 3878775 w 5029200"/>
              <a:gd name="connsiteY31" fmla="*/ 4574643 h 5038344"/>
              <a:gd name="connsiteX32" fmla="*/ 3715047 w 5029200"/>
              <a:gd name="connsiteY32" fmla="*/ 4411326 h 5038344"/>
              <a:gd name="connsiteX33" fmla="*/ 3878775 w 5029200"/>
              <a:gd name="connsiteY33" fmla="*/ 4248010 h 5038344"/>
              <a:gd name="connsiteX34" fmla="*/ 1177884 w 5029200"/>
              <a:gd name="connsiteY34" fmla="*/ 4248010 h 5038344"/>
              <a:gd name="connsiteX35" fmla="*/ 1341613 w 5029200"/>
              <a:gd name="connsiteY35" fmla="*/ 4411326 h 5038344"/>
              <a:gd name="connsiteX36" fmla="*/ 1177884 w 5029200"/>
              <a:gd name="connsiteY36" fmla="*/ 4574643 h 5038344"/>
              <a:gd name="connsiteX37" fmla="*/ 1014155 w 5029200"/>
              <a:gd name="connsiteY37" fmla="*/ 4411326 h 5038344"/>
              <a:gd name="connsiteX38" fmla="*/ 1177884 w 5029200"/>
              <a:gd name="connsiteY38" fmla="*/ 4248010 h 5038344"/>
              <a:gd name="connsiteX39" fmla="*/ 3338013 w 5029200"/>
              <a:gd name="connsiteY39" fmla="*/ 4221636 h 5038344"/>
              <a:gd name="connsiteX40" fmla="*/ 3528183 w 5029200"/>
              <a:gd name="connsiteY40" fmla="*/ 4411326 h 5038344"/>
              <a:gd name="connsiteX41" fmla="*/ 3338013 w 5029200"/>
              <a:gd name="connsiteY41" fmla="*/ 4601017 h 5038344"/>
              <a:gd name="connsiteX42" fmla="*/ 3147843 w 5029200"/>
              <a:gd name="connsiteY42" fmla="*/ 4411326 h 5038344"/>
              <a:gd name="connsiteX43" fmla="*/ 3338013 w 5029200"/>
              <a:gd name="connsiteY43" fmla="*/ 4221636 h 5038344"/>
              <a:gd name="connsiteX44" fmla="*/ 1718646 w 5029200"/>
              <a:gd name="connsiteY44" fmla="*/ 4221636 h 5038344"/>
              <a:gd name="connsiteX45" fmla="*/ 1908816 w 5029200"/>
              <a:gd name="connsiteY45" fmla="*/ 4411326 h 5038344"/>
              <a:gd name="connsiteX46" fmla="*/ 1718646 w 5029200"/>
              <a:gd name="connsiteY46" fmla="*/ 4601017 h 5038344"/>
              <a:gd name="connsiteX47" fmla="*/ 1528477 w 5029200"/>
              <a:gd name="connsiteY47" fmla="*/ 4411326 h 5038344"/>
              <a:gd name="connsiteX48" fmla="*/ 1718646 w 5029200"/>
              <a:gd name="connsiteY48" fmla="*/ 4221636 h 5038344"/>
              <a:gd name="connsiteX49" fmla="*/ 2801953 w 5029200"/>
              <a:gd name="connsiteY49" fmla="*/ 4196783 h 5038344"/>
              <a:gd name="connsiteX50" fmla="*/ 3009411 w 5029200"/>
              <a:gd name="connsiteY50" fmla="*/ 4403718 h 5038344"/>
              <a:gd name="connsiteX51" fmla="*/ 2801953 w 5029200"/>
              <a:gd name="connsiteY51" fmla="*/ 4610654 h 5038344"/>
              <a:gd name="connsiteX52" fmla="*/ 2594495 w 5029200"/>
              <a:gd name="connsiteY52" fmla="*/ 4403718 h 5038344"/>
              <a:gd name="connsiteX53" fmla="*/ 2801953 w 5029200"/>
              <a:gd name="connsiteY53" fmla="*/ 4196783 h 5038344"/>
              <a:gd name="connsiteX54" fmla="*/ 2259282 w 5029200"/>
              <a:gd name="connsiteY54" fmla="*/ 4196783 h 5038344"/>
              <a:gd name="connsiteX55" fmla="*/ 2466740 w 5029200"/>
              <a:gd name="connsiteY55" fmla="*/ 4403718 h 5038344"/>
              <a:gd name="connsiteX56" fmla="*/ 2259282 w 5029200"/>
              <a:gd name="connsiteY56" fmla="*/ 4610654 h 5038344"/>
              <a:gd name="connsiteX57" fmla="*/ 2051824 w 5029200"/>
              <a:gd name="connsiteY57" fmla="*/ 4403718 h 5038344"/>
              <a:gd name="connsiteX58" fmla="*/ 2259282 w 5029200"/>
              <a:gd name="connsiteY58" fmla="*/ 4196783 h 5038344"/>
              <a:gd name="connsiteX59" fmla="*/ 4417887 w 5029200"/>
              <a:gd name="connsiteY59" fmla="*/ 3710383 h 5038344"/>
              <a:gd name="connsiteX60" fmla="*/ 4572973 w 5029200"/>
              <a:gd name="connsiteY60" fmla="*/ 3865077 h 5038344"/>
              <a:gd name="connsiteX61" fmla="*/ 4417887 w 5029200"/>
              <a:gd name="connsiteY61" fmla="*/ 4019772 h 5038344"/>
              <a:gd name="connsiteX62" fmla="*/ 4262675 w 5029200"/>
              <a:gd name="connsiteY62" fmla="*/ 3865077 h 5038344"/>
              <a:gd name="connsiteX63" fmla="*/ 4417887 w 5029200"/>
              <a:gd name="connsiteY63" fmla="*/ 3710383 h 5038344"/>
              <a:gd name="connsiteX64" fmla="*/ 641696 w 5029200"/>
              <a:gd name="connsiteY64" fmla="*/ 3707974 h 5038344"/>
              <a:gd name="connsiteX65" fmla="*/ 796781 w 5029200"/>
              <a:gd name="connsiteY65" fmla="*/ 3862795 h 5038344"/>
              <a:gd name="connsiteX66" fmla="*/ 641696 w 5029200"/>
              <a:gd name="connsiteY66" fmla="*/ 4017489 h 5038344"/>
              <a:gd name="connsiteX67" fmla="*/ 486484 w 5029200"/>
              <a:gd name="connsiteY67" fmla="*/ 3862795 h 5038344"/>
              <a:gd name="connsiteX68" fmla="*/ 641696 w 5029200"/>
              <a:gd name="connsiteY68" fmla="*/ 3707974 h 5038344"/>
              <a:gd name="connsiteX69" fmla="*/ 1181061 w 5029200"/>
              <a:gd name="connsiteY69" fmla="*/ 3647618 h 5038344"/>
              <a:gd name="connsiteX70" fmla="*/ 1398180 w 5029200"/>
              <a:gd name="connsiteY70" fmla="*/ 3864189 h 5038344"/>
              <a:gd name="connsiteX71" fmla="*/ 1181061 w 5029200"/>
              <a:gd name="connsiteY71" fmla="*/ 4080761 h 5038344"/>
              <a:gd name="connsiteX72" fmla="*/ 963942 w 5029200"/>
              <a:gd name="connsiteY72" fmla="*/ 3864189 h 5038344"/>
              <a:gd name="connsiteX73" fmla="*/ 1181061 w 5029200"/>
              <a:gd name="connsiteY73" fmla="*/ 3647618 h 5038344"/>
              <a:gd name="connsiteX74" fmla="*/ 3876233 w 5029200"/>
              <a:gd name="connsiteY74" fmla="*/ 3646350 h 5038344"/>
              <a:gd name="connsiteX75" fmla="*/ 4093352 w 5029200"/>
              <a:gd name="connsiteY75" fmla="*/ 3862921 h 5038344"/>
              <a:gd name="connsiteX76" fmla="*/ 3876233 w 5029200"/>
              <a:gd name="connsiteY76" fmla="*/ 4079493 h 5038344"/>
              <a:gd name="connsiteX77" fmla="*/ 3659114 w 5029200"/>
              <a:gd name="connsiteY77" fmla="*/ 3862921 h 5038344"/>
              <a:gd name="connsiteX78" fmla="*/ 3876233 w 5029200"/>
              <a:gd name="connsiteY78" fmla="*/ 3646350 h 5038344"/>
              <a:gd name="connsiteX79" fmla="*/ 4417633 w 5029200"/>
              <a:gd name="connsiteY79" fmla="*/ 3137126 h 5038344"/>
              <a:gd name="connsiteX80" fmla="*/ 4607929 w 5029200"/>
              <a:gd name="connsiteY80" fmla="*/ 3326818 h 5038344"/>
              <a:gd name="connsiteX81" fmla="*/ 4417633 w 5029200"/>
              <a:gd name="connsiteY81" fmla="*/ 3516635 h 5038344"/>
              <a:gd name="connsiteX82" fmla="*/ 4227336 w 5029200"/>
              <a:gd name="connsiteY82" fmla="*/ 3326818 h 5038344"/>
              <a:gd name="connsiteX83" fmla="*/ 4417633 w 5029200"/>
              <a:gd name="connsiteY83" fmla="*/ 3137126 h 5038344"/>
              <a:gd name="connsiteX84" fmla="*/ 641442 w 5029200"/>
              <a:gd name="connsiteY84" fmla="*/ 3134844 h 5038344"/>
              <a:gd name="connsiteX85" fmla="*/ 831739 w 5029200"/>
              <a:gd name="connsiteY85" fmla="*/ 3324661 h 5038344"/>
              <a:gd name="connsiteX86" fmla="*/ 641442 w 5029200"/>
              <a:gd name="connsiteY86" fmla="*/ 3514478 h 5038344"/>
              <a:gd name="connsiteX87" fmla="*/ 451145 w 5029200"/>
              <a:gd name="connsiteY87" fmla="*/ 3324661 h 5038344"/>
              <a:gd name="connsiteX88" fmla="*/ 641442 w 5029200"/>
              <a:gd name="connsiteY88" fmla="*/ 3134844 h 5038344"/>
              <a:gd name="connsiteX89" fmla="*/ 111865 w 5029200"/>
              <a:gd name="connsiteY89" fmla="*/ 3121023 h 5038344"/>
              <a:gd name="connsiteX90" fmla="*/ 223729 w 5029200"/>
              <a:gd name="connsiteY90" fmla="*/ 3232606 h 5038344"/>
              <a:gd name="connsiteX91" fmla="*/ 111865 w 5029200"/>
              <a:gd name="connsiteY91" fmla="*/ 3344189 h 5038344"/>
              <a:gd name="connsiteX92" fmla="*/ 0 w 5029200"/>
              <a:gd name="connsiteY92" fmla="*/ 3232606 h 5038344"/>
              <a:gd name="connsiteX93" fmla="*/ 111865 w 5029200"/>
              <a:gd name="connsiteY93" fmla="*/ 3121023 h 5038344"/>
              <a:gd name="connsiteX94" fmla="*/ 4917210 w 5029200"/>
              <a:gd name="connsiteY94" fmla="*/ 3120896 h 5038344"/>
              <a:gd name="connsiteX95" fmla="*/ 5029075 w 5029200"/>
              <a:gd name="connsiteY95" fmla="*/ 3232479 h 5038344"/>
              <a:gd name="connsiteX96" fmla="*/ 4917210 w 5029200"/>
              <a:gd name="connsiteY96" fmla="*/ 3344062 h 5038344"/>
              <a:gd name="connsiteX97" fmla="*/ 4805345 w 5029200"/>
              <a:gd name="connsiteY97" fmla="*/ 3232479 h 5038344"/>
              <a:gd name="connsiteX98" fmla="*/ 4917210 w 5029200"/>
              <a:gd name="connsiteY98" fmla="*/ 3120896 h 5038344"/>
              <a:gd name="connsiteX99" fmla="*/ 4917337 w 5029200"/>
              <a:gd name="connsiteY99" fmla="*/ 2645274 h 5038344"/>
              <a:gd name="connsiteX100" fmla="*/ 5020410 w 5029200"/>
              <a:gd name="connsiteY100" fmla="*/ 2713425 h 5038344"/>
              <a:gd name="connsiteX101" fmla="*/ 5029200 w 5029200"/>
              <a:gd name="connsiteY101" fmla="*/ 2756852 h 5038344"/>
              <a:gd name="connsiteX102" fmla="*/ 5029200 w 5029200"/>
              <a:gd name="connsiteY102" fmla="*/ 2756862 h 5038344"/>
              <a:gd name="connsiteX103" fmla="*/ 5020410 w 5029200"/>
              <a:gd name="connsiteY103" fmla="*/ 2800290 h 5038344"/>
              <a:gd name="connsiteX104" fmla="*/ 4917337 w 5029200"/>
              <a:gd name="connsiteY104" fmla="*/ 2868440 h 5038344"/>
              <a:gd name="connsiteX105" fmla="*/ 4805473 w 5029200"/>
              <a:gd name="connsiteY105" fmla="*/ 2756857 h 5038344"/>
              <a:gd name="connsiteX106" fmla="*/ 4917337 w 5029200"/>
              <a:gd name="connsiteY106" fmla="*/ 2645274 h 5038344"/>
              <a:gd name="connsiteX107" fmla="*/ 111865 w 5029200"/>
              <a:gd name="connsiteY107" fmla="*/ 2645274 h 5038344"/>
              <a:gd name="connsiteX108" fmla="*/ 223729 w 5029200"/>
              <a:gd name="connsiteY108" fmla="*/ 2756857 h 5038344"/>
              <a:gd name="connsiteX109" fmla="*/ 111865 w 5029200"/>
              <a:gd name="connsiteY109" fmla="*/ 2868440 h 5038344"/>
              <a:gd name="connsiteX110" fmla="*/ 0 w 5029200"/>
              <a:gd name="connsiteY110" fmla="*/ 2756857 h 5038344"/>
              <a:gd name="connsiteX111" fmla="*/ 111865 w 5029200"/>
              <a:gd name="connsiteY111" fmla="*/ 2645274 h 5038344"/>
              <a:gd name="connsiteX112" fmla="*/ 4417759 w 5029200"/>
              <a:gd name="connsiteY112" fmla="*/ 2581621 h 5038344"/>
              <a:gd name="connsiteX113" fmla="*/ 4625217 w 5029200"/>
              <a:gd name="connsiteY113" fmla="*/ 2788557 h 5038344"/>
              <a:gd name="connsiteX114" fmla="*/ 4417759 w 5029200"/>
              <a:gd name="connsiteY114" fmla="*/ 2995492 h 5038344"/>
              <a:gd name="connsiteX115" fmla="*/ 4210301 w 5029200"/>
              <a:gd name="connsiteY115" fmla="*/ 2788557 h 5038344"/>
              <a:gd name="connsiteX116" fmla="*/ 4417759 w 5029200"/>
              <a:gd name="connsiteY116" fmla="*/ 2581621 h 5038344"/>
              <a:gd name="connsiteX117" fmla="*/ 641569 w 5029200"/>
              <a:gd name="connsiteY117" fmla="*/ 2579466 h 5038344"/>
              <a:gd name="connsiteX118" fmla="*/ 849027 w 5029200"/>
              <a:gd name="connsiteY118" fmla="*/ 2786402 h 5038344"/>
              <a:gd name="connsiteX119" fmla="*/ 641569 w 5029200"/>
              <a:gd name="connsiteY119" fmla="*/ 2993337 h 5038344"/>
              <a:gd name="connsiteX120" fmla="*/ 434111 w 5029200"/>
              <a:gd name="connsiteY120" fmla="*/ 2786402 h 5038344"/>
              <a:gd name="connsiteX121" fmla="*/ 641569 w 5029200"/>
              <a:gd name="connsiteY121" fmla="*/ 2579466 h 5038344"/>
              <a:gd name="connsiteX122" fmla="*/ 4917210 w 5029200"/>
              <a:gd name="connsiteY122" fmla="*/ 2169400 h 5038344"/>
              <a:gd name="connsiteX123" fmla="*/ 5029075 w 5029200"/>
              <a:gd name="connsiteY123" fmla="*/ 2280982 h 5038344"/>
              <a:gd name="connsiteX124" fmla="*/ 4917210 w 5029200"/>
              <a:gd name="connsiteY124" fmla="*/ 2392565 h 5038344"/>
              <a:gd name="connsiteX125" fmla="*/ 4805345 w 5029200"/>
              <a:gd name="connsiteY125" fmla="*/ 2280982 h 5038344"/>
              <a:gd name="connsiteX126" fmla="*/ 4917210 w 5029200"/>
              <a:gd name="connsiteY126" fmla="*/ 2169400 h 5038344"/>
              <a:gd name="connsiteX127" fmla="*/ 111865 w 5029200"/>
              <a:gd name="connsiteY127" fmla="*/ 2169272 h 5038344"/>
              <a:gd name="connsiteX128" fmla="*/ 223729 w 5029200"/>
              <a:gd name="connsiteY128" fmla="*/ 2280855 h 5038344"/>
              <a:gd name="connsiteX129" fmla="*/ 111865 w 5029200"/>
              <a:gd name="connsiteY129" fmla="*/ 2392438 h 5038344"/>
              <a:gd name="connsiteX130" fmla="*/ 0 w 5029200"/>
              <a:gd name="connsiteY130" fmla="*/ 2280855 h 5038344"/>
              <a:gd name="connsiteX131" fmla="*/ 111865 w 5029200"/>
              <a:gd name="connsiteY131" fmla="*/ 2169272 h 5038344"/>
              <a:gd name="connsiteX132" fmla="*/ 4417759 w 5029200"/>
              <a:gd name="connsiteY132" fmla="*/ 2043235 h 5038344"/>
              <a:gd name="connsiteX133" fmla="*/ 4625217 w 5029200"/>
              <a:gd name="connsiteY133" fmla="*/ 2250170 h 5038344"/>
              <a:gd name="connsiteX134" fmla="*/ 4417759 w 5029200"/>
              <a:gd name="connsiteY134" fmla="*/ 2457105 h 5038344"/>
              <a:gd name="connsiteX135" fmla="*/ 4210301 w 5029200"/>
              <a:gd name="connsiteY135" fmla="*/ 2250170 h 5038344"/>
              <a:gd name="connsiteX136" fmla="*/ 4417759 w 5029200"/>
              <a:gd name="connsiteY136" fmla="*/ 2043235 h 5038344"/>
              <a:gd name="connsiteX137" fmla="*/ 641569 w 5029200"/>
              <a:gd name="connsiteY137" fmla="*/ 2041079 h 5038344"/>
              <a:gd name="connsiteX138" fmla="*/ 849027 w 5029200"/>
              <a:gd name="connsiteY138" fmla="*/ 2248015 h 5038344"/>
              <a:gd name="connsiteX139" fmla="*/ 641569 w 5029200"/>
              <a:gd name="connsiteY139" fmla="*/ 2454950 h 5038344"/>
              <a:gd name="connsiteX140" fmla="*/ 434111 w 5029200"/>
              <a:gd name="connsiteY140" fmla="*/ 2248015 h 5038344"/>
              <a:gd name="connsiteX141" fmla="*/ 641569 w 5029200"/>
              <a:gd name="connsiteY141" fmla="*/ 2041079 h 5038344"/>
              <a:gd name="connsiteX142" fmla="*/ 4917337 w 5029200"/>
              <a:gd name="connsiteY142" fmla="*/ 1693525 h 5038344"/>
              <a:gd name="connsiteX143" fmla="*/ 5020410 w 5029200"/>
              <a:gd name="connsiteY143" fmla="*/ 1761674 h 5038344"/>
              <a:gd name="connsiteX144" fmla="*/ 5029200 w 5029200"/>
              <a:gd name="connsiteY144" fmla="*/ 1805101 h 5038344"/>
              <a:gd name="connsiteX145" fmla="*/ 5029200 w 5029200"/>
              <a:gd name="connsiteY145" fmla="*/ 1805111 h 5038344"/>
              <a:gd name="connsiteX146" fmla="*/ 5020410 w 5029200"/>
              <a:gd name="connsiteY146" fmla="*/ 1848539 h 5038344"/>
              <a:gd name="connsiteX147" fmla="*/ 4917337 w 5029200"/>
              <a:gd name="connsiteY147" fmla="*/ 1916689 h 5038344"/>
              <a:gd name="connsiteX148" fmla="*/ 4805473 w 5029200"/>
              <a:gd name="connsiteY148" fmla="*/ 1805106 h 5038344"/>
              <a:gd name="connsiteX149" fmla="*/ 4917337 w 5029200"/>
              <a:gd name="connsiteY149" fmla="*/ 1693525 h 5038344"/>
              <a:gd name="connsiteX150" fmla="*/ 111865 w 5029200"/>
              <a:gd name="connsiteY150" fmla="*/ 1693525 h 5038344"/>
              <a:gd name="connsiteX151" fmla="*/ 223729 w 5029200"/>
              <a:gd name="connsiteY151" fmla="*/ 1805106 h 5038344"/>
              <a:gd name="connsiteX152" fmla="*/ 111865 w 5029200"/>
              <a:gd name="connsiteY152" fmla="*/ 1916689 h 5038344"/>
              <a:gd name="connsiteX153" fmla="*/ 0 w 5029200"/>
              <a:gd name="connsiteY153" fmla="*/ 1805106 h 5038344"/>
              <a:gd name="connsiteX154" fmla="*/ 111865 w 5029200"/>
              <a:gd name="connsiteY154" fmla="*/ 1693525 h 5038344"/>
              <a:gd name="connsiteX155" fmla="*/ 4417887 w 5029200"/>
              <a:gd name="connsiteY155" fmla="*/ 1522092 h 5038344"/>
              <a:gd name="connsiteX156" fmla="*/ 4608184 w 5029200"/>
              <a:gd name="connsiteY156" fmla="*/ 1711910 h 5038344"/>
              <a:gd name="connsiteX157" fmla="*/ 4417887 w 5029200"/>
              <a:gd name="connsiteY157" fmla="*/ 1901600 h 5038344"/>
              <a:gd name="connsiteX158" fmla="*/ 4227589 w 5029200"/>
              <a:gd name="connsiteY158" fmla="*/ 1711910 h 5038344"/>
              <a:gd name="connsiteX159" fmla="*/ 4417887 w 5029200"/>
              <a:gd name="connsiteY159" fmla="*/ 1522092 h 5038344"/>
              <a:gd name="connsiteX160" fmla="*/ 641569 w 5029200"/>
              <a:gd name="connsiteY160" fmla="*/ 1520064 h 5038344"/>
              <a:gd name="connsiteX161" fmla="*/ 831866 w 5029200"/>
              <a:gd name="connsiteY161" fmla="*/ 1709754 h 5038344"/>
              <a:gd name="connsiteX162" fmla="*/ 641569 w 5029200"/>
              <a:gd name="connsiteY162" fmla="*/ 1899572 h 5038344"/>
              <a:gd name="connsiteX163" fmla="*/ 451273 w 5029200"/>
              <a:gd name="connsiteY163" fmla="*/ 1709754 h 5038344"/>
              <a:gd name="connsiteX164" fmla="*/ 641569 w 5029200"/>
              <a:gd name="connsiteY164" fmla="*/ 1520064 h 5038344"/>
              <a:gd name="connsiteX165" fmla="*/ 641442 w 5029200"/>
              <a:gd name="connsiteY165" fmla="*/ 1017180 h 5038344"/>
              <a:gd name="connsiteX166" fmla="*/ 796527 w 5029200"/>
              <a:gd name="connsiteY166" fmla="*/ 1171874 h 5038344"/>
              <a:gd name="connsiteX167" fmla="*/ 641442 w 5029200"/>
              <a:gd name="connsiteY167" fmla="*/ 1326695 h 5038344"/>
              <a:gd name="connsiteX168" fmla="*/ 486356 w 5029200"/>
              <a:gd name="connsiteY168" fmla="*/ 1171874 h 5038344"/>
              <a:gd name="connsiteX169" fmla="*/ 641442 w 5029200"/>
              <a:gd name="connsiteY169" fmla="*/ 1017180 h 5038344"/>
              <a:gd name="connsiteX170" fmla="*/ 4419285 w 5029200"/>
              <a:gd name="connsiteY170" fmla="*/ 1009572 h 5038344"/>
              <a:gd name="connsiteX171" fmla="*/ 4580091 w 5029200"/>
              <a:gd name="connsiteY171" fmla="*/ 1170099 h 5038344"/>
              <a:gd name="connsiteX172" fmla="*/ 4419285 w 5029200"/>
              <a:gd name="connsiteY172" fmla="*/ 1330500 h 5038344"/>
              <a:gd name="connsiteX173" fmla="*/ 4258353 w 5029200"/>
              <a:gd name="connsiteY173" fmla="*/ 1170099 h 5038344"/>
              <a:gd name="connsiteX174" fmla="*/ 4419285 w 5029200"/>
              <a:gd name="connsiteY174" fmla="*/ 1009572 h 5038344"/>
              <a:gd name="connsiteX175" fmla="*/ 1181188 w 5029200"/>
              <a:gd name="connsiteY175" fmla="*/ 954795 h 5038344"/>
              <a:gd name="connsiteX176" fmla="*/ 1398307 w 5029200"/>
              <a:gd name="connsiteY176" fmla="*/ 1171367 h 5038344"/>
              <a:gd name="connsiteX177" fmla="*/ 1181188 w 5029200"/>
              <a:gd name="connsiteY177" fmla="*/ 1387939 h 5038344"/>
              <a:gd name="connsiteX178" fmla="*/ 964069 w 5029200"/>
              <a:gd name="connsiteY178" fmla="*/ 1171367 h 5038344"/>
              <a:gd name="connsiteX179" fmla="*/ 1181188 w 5029200"/>
              <a:gd name="connsiteY179" fmla="*/ 954795 h 5038344"/>
              <a:gd name="connsiteX180" fmla="*/ 3876233 w 5029200"/>
              <a:gd name="connsiteY180" fmla="*/ 953528 h 5038344"/>
              <a:gd name="connsiteX181" fmla="*/ 4093352 w 5029200"/>
              <a:gd name="connsiteY181" fmla="*/ 1170099 h 5038344"/>
              <a:gd name="connsiteX182" fmla="*/ 3876233 w 5029200"/>
              <a:gd name="connsiteY182" fmla="*/ 1386671 h 5038344"/>
              <a:gd name="connsiteX183" fmla="*/ 3659114 w 5029200"/>
              <a:gd name="connsiteY183" fmla="*/ 1170099 h 5038344"/>
              <a:gd name="connsiteX184" fmla="*/ 3876233 w 5029200"/>
              <a:gd name="connsiteY184" fmla="*/ 953528 h 5038344"/>
              <a:gd name="connsiteX185" fmla="*/ 2263987 w 5029200"/>
              <a:gd name="connsiteY185" fmla="*/ 894819 h 5038344"/>
              <a:gd name="connsiteX186" fmla="*/ 2534622 w 5029200"/>
              <a:gd name="connsiteY186" fmla="*/ 1116464 h 5038344"/>
              <a:gd name="connsiteX187" fmla="*/ 2805131 w 5029200"/>
              <a:gd name="connsiteY187" fmla="*/ 894819 h 5038344"/>
              <a:gd name="connsiteX188" fmla="*/ 3080597 w 5029200"/>
              <a:gd name="connsiteY188" fmla="*/ 1156278 h 5038344"/>
              <a:gd name="connsiteX189" fmla="*/ 3081106 w 5029200"/>
              <a:gd name="connsiteY189" fmla="*/ 1156278 h 5038344"/>
              <a:gd name="connsiteX190" fmla="*/ 3344750 w 5029200"/>
              <a:gd name="connsiteY190" fmla="*/ 906612 h 5038344"/>
              <a:gd name="connsiteX191" fmla="*/ 3608777 w 5029200"/>
              <a:gd name="connsiteY191" fmla="*/ 1169973 h 5038344"/>
              <a:gd name="connsiteX192" fmla="*/ 3523353 w 5029200"/>
              <a:gd name="connsiteY192" fmla="*/ 1363847 h 5038344"/>
              <a:gd name="connsiteX193" fmla="*/ 3697250 w 5029200"/>
              <a:gd name="connsiteY193" fmla="*/ 1514866 h 5038344"/>
              <a:gd name="connsiteX194" fmla="*/ 3876233 w 5029200"/>
              <a:gd name="connsiteY194" fmla="*/ 1444999 h 5038344"/>
              <a:gd name="connsiteX195" fmla="*/ 4140260 w 5029200"/>
              <a:gd name="connsiteY195" fmla="*/ 1708360 h 5038344"/>
              <a:gd name="connsiteX196" fmla="*/ 3884751 w 5029200"/>
              <a:gd name="connsiteY196" fmla="*/ 1971594 h 5038344"/>
              <a:gd name="connsiteX197" fmla="*/ 4152082 w 5029200"/>
              <a:gd name="connsiteY197" fmla="*/ 2246620 h 5038344"/>
              <a:gd name="connsiteX198" fmla="*/ 3929878 w 5029200"/>
              <a:gd name="connsiteY198" fmla="*/ 2516447 h 5038344"/>
              <a:gd name="connsiteX199" fmla="*/ 4152082 w 5029200"/>
              <a:gd name="connsiteY199" fmla="*/ 2786402 h 5038344"/>
              <a:gd name="connsiteX200" fmla="*/ 4152335 w 5029200"/>
              <a:gd name="connsiteY200" fmla="*/ 2786148 h 5038344"/>
              <a:gd name="connsiteX201" fmla="*/ 3876488 w 5029200"/>
              <a:gd name="connsiteY201" fmla="*/ 3061300 h 5038344"/>
              <a:gd name="connsiteX202" fmla="*/ 4140513 w 5029200"/>
              <a:gd name="connsiteY202" fmla="*/ 3324661 h 5038344"/>
              <a:gd name="connsiteX203" fmla="*/ 3876488 w 5029200"/>
              <a:gd name="connsiteY203" fmla="*/ 3588022 h 5038344"/>
              <a:gd name="connsiteX204" fmla="*/ 3695089 w 5029200"/>
              <a:gd name="connsiteY204" fmla="*/ 3516128 h 5038344"/>
              <a:gd name="connsiteX205" fmla="*/ 3515089 w 5029200"/>
              <a:gd name="connsiteY205" fmla="*/ 3666765 h 5038344"/>
              <a:gd name="connsiteX206" fmla="*/ 3605724 w 5029200"/>
              <a:gd name="connsiteY206" fmla="*/ 3865330 h 5038344"/>
              <a:gd name="connsiteX207" fmla="*/ 3341699 w 5029200"/>
              <a:gd name="connsiteY207" fmla="*/ 4128691 h 5038344"/>
              <a:gd name="connsiteX208" fmla="*/ 3077800 w 5029200"/>
              <a:gd name="connsiteY208" fmla="*/ 3873953 h 5038344"/>
              <a:gd name="connsiteX209" fmla="*/ 2802080 w 5029200"/>
              <a:gd name="connsiteY209" fmla="*/ 4140610 h 5038344"/>
              <a:gd name="connsiteX210" fmla="*/ 2531445 w 5029200"/>
              <a:gd name="connsiteY210" fmla="*/ 3919094 h 5038344"/>
              <a:gd name="connsiteX211" fmla="*/ 2260935 w 5029200"/>
              <a:gd name="connsiteY211" fmla="*/ 4140610 h 5038344"/>
              <a:gd name="connsiteX212" fmla="*/ 1985087 w 5029200"/>
              <a:gd name="connsiteY212" fmla="*/ 3865457 h 5038344"/>
              <a:gd name="connsiteX213" fmla="*/ 1721062 w 5029200"/>
              <a:gd name="connsiteY213" fmla="*/ 4128818 h 5038344"/>
              <a:gd name="connsiteX214" fmla="*/ 1457037 w 5029200"/>
              <a:gd name="connsiteY214" fmla="*/ 3865457 h 5038344"/>
              <a:gd name="connsiteX215" fmla="*/ 1558223 w 5029200"/>
              <a:gd name="connsiteY215" fmla="*/ 3658269 h 5038344"/>
              <a:gd name="connsiteX216" fmla="*/ 1385213 w 5029200"/>
              <a:gd name="connsiteY216" fmla="*/ 3493304 h 5038344"/>
              <a:gd name="connsiteX217" fmla="*/ 1181188 w 5029200"/>
              <a:gd name="connsiteY217" fmla="*/ 3589417 h 5038344"/>
              <a:gd name="connsiteX218" fmla="*/ 917163 w 5029200"/>
              <a:gd name="connsiteY218" fmla="*/ 3326057 h 5038344"/>
              <a:gd name="connsiteX219" fmla="*/ 1167206 w 5029200"/>
              <a:gd name="connsiteY219" fmla="*/ 3063077 h 5038344"/>
              <a:gd name="connsiteX220" fmla="*/ 1167206 w 5029200"/>
              <a:gd name="connsiteY220" fmla="*/ 3062316 h 5038344"/>
              <a:gd name="connsiteX221" fmla="*/ 905341 w 5029200"/>
              <a:gd name="connsiteY221" fmla="*/ 2787543 h 5038344"/>
              <a:gd name="connsiteX222" fmla="*/ 1127545 w 5029200"/>
              <a:gd name="connsiteY222" fmla="*/ 2517715 h 5038344"/>
              <a:gd name="connsiteX223" fmla="*/ 905341 w 5029200"/>
              <a:gd name="connsiteY223" fmla="*/ 2247761 h 5038344"/>
              <a:gd name="connsiteX224" fmla="*/ 1167206 w 5029200"/>
              <a:gd name="connsiteY224" fmla="*/ 1972988 h 5038344"/>
              <a:gd name="connsiteX225" fmla="*/ 1167206 w 5029200"/>
              <a:gd name="connsiteY225" fmla="*/ 1972481 h 5038344"/>
              <a:gd name="connsiteX226" fmla="*/ 917163 w 5029200"/>
              <a:gd name="connsiteY226" fmla="*/ 1709501 h 5038344"/>
              <a:gd name="connsiteX227" fmla="*/ 1181188 w 5029200"/>
              <a:gd name="connsiteY227" fmla="*/ 1446140 h 5038344"/>
              <a:gd name="connsiteX228" fmla="*/ 1382544 w 5029200"/>
              <a:gd name="connsiteY228" fmla="*/ 1539210 h 5038344"/>
              <a:gd name="connsiteX229" fmla="*/ 1553774 w 5029200"/>
              <a:gd name="connsiteY229" fmla="*/ 1371075 h 5038344"/>
              <a:gd name="connsiteX230" fmla="*/ 1460087 w 5029200"/>
              <a:gd name="connsiteY230" fmla="*/ 1169973 h 5038344"/>
              <a:gd name="connsiteX231" fmla="*/ 1724113 w 5029200"/>
              <a:gd name="connsiteY231" fmla="*/ 906612 h 5038344"/>
              <a:gd name="connsiteX232" fmla="*/ 1987756 w 5029200"/>
              <a:gd name="connsiteY232" fmla="*/ 1156278 h 5038344"/>
              <a:gd name="connsiteX233" fmla="*/ 1988520 w 5029200"/>
              <a:gd name="connsiteY233" fmla="*/ 1156278 h 5038344"/>
              <a:gd name="connsiteX234" fmla="*/ 2263987 w 5029200"/>
              <a:gd name="connsiteY234" fmla="*/ 894819 h 5038344"/>
              <a:gd name="connsiteX235" fmla="*/ 1181188 w 5029200"/>
              <a:gd name="connsiteY235" fmla="*/ 472581 h 5038344"/>
              <a:gd name="connsiteX236" fmla="*/ 1341993 w 5029200"/>
              <a:gd name="connsiteY236" fmla="*/ 633107 h 5038344"/>
              <a:gd name="connsiteX237" fmla="*/ 1181188 w 5029200"/>
              <a:gd name="connsiteY237" fmla="*/ 793507 h 5038344"/>
              <a:gd name="connsiteX238" fmla="*/ 1020383 w 5029200"/>
              <a:gd name="connsiteY238" fmla="*/ 633107 h 5038344"/>
              <a:gd name="connsiteX239" fmla="*/ 1181188 w 5029200"/>
              <a:gd name="connsiteY239" fmla="*/ 472581 h 5038344"/>
              <a:gd name="connsiteX240" fmla="*/ 3878775 w 5029200"/>
              <a:gd name="connsiteY240" fmla="*/ 470424 h 5038344"/>
              <a:gd name="connsiteX241" fmla="*/ 4042505 w 5029200"/>
              <a:gd name="connsiteY241" fmla="*/ 633741 h 5038344"/>
              <a:gd name="connsiteX242" fmla="*/ 3878775 w 5029200"/>
              <a:gd name="connsiteY242" fmla="*/ 797057 h 5038344"/>
              <a:gd name="connsiteX243" fmla="*/ 3715047 w 5029200"/>
              <a:gd name="connsiteY243" fmla="*/ 633741 h 5038344"/>
              <a:gd name="connsiteX244" fmla="*/ 3878775 w 5029200"/>
              <a:gd name="connsiteY244" fmla="*/ 470424 h 5038344"/>
              <a:gd name="connsiteX245" fmla="*/ 1719663 w 5029200"/>
              <a:gd name="connsiteY245" fmla="*/ 444050 h 5038344"/>
              <a:gd name="connsiteX246" fmla="*/ 1909960 w 5029200"/>
              <a:gd name="connsiteY246" fmla="*/ 633741 h 5038344"/>
              <a:gd name="connsiteX247" fmla="*/ 1719663 w 5029200"/>
              <a:gd name="connsiteY247" fmla="*/ 823559 h 5038344"/>
              <a:gd name="connsiteX248" fmla="*/ 1529367 w 5029200"/>
              <a:gd name="connsiteY248" fmla="*/ 633741 h 5038344"/>
              <a:gd name="connsiteX249" fmla="*/ 1719663 w 5029200"/>
              <a:gd name="connsiteY249" fmla="*/ 444050 h 5038344"/>
              <a:gd name="connsiteX250" fmla="*/ 3338013 w 5029200"/>
              <a:gd name="connsiteY250" fmla="*/ 442909 h 5038344"/>
              <a:gd name="connsiteX251" fmla="*/ 3528183 w 5029200"/>
              <a:gd name="connsiteY251" fmla="*/ 632600 h 5038344"/>
              <a:gd name="connsiteX252" fmla="*/ 3338013 w 5029200"/>
              <a:gd name="connsiteY252" fmla="*/ 822290 h 5038344"/>
              <a:gd name="connsiteX253" fmla="*/ 3147843 w 5029200"/>
              <a:gd name="connsiteY253" fmla="*/ 632600 h 5038344"/>
              <a:gd name="connsiteX254" fmla="*/ 3338013 w 5029200"/>
              <a:gd name="connsiteY254" fmla="*/ 442909 h 5038344"/>
              <a:gd name="connsiteX255" fmla="*/ 2799029 w 5029200"/>
              <a:gd name="connsiteY255" fmla="*/ 426806 h 5038344"/>
              <a:gd name="connsiteX256" fmla="*/ 3006487 w 5029200"/>
              <a:gd name="connsiteY256" fmla="*/ 633741 h 5038344"/>
              <a:gd name="connsiteX257" fmla="*/ 2799029 w 5029200"/>
              <a:gd name="connsiteY257" fmla="*/ 840677 h 5038344"/>
              <a:gd name="connsiteX258" fmla="*/ 2591571 w 5029200"/>
              <a:gd name="connsiteY258" fmla="*/ 633741 h 5038344"/>
              <a:gd name="connsiteX259" fmla="*/ 2799029 w 5029200"/>
              <a:gd name="connsiteY259" fmla="*/ 426806 h 5038344"/>
              <a:gd name="connsiteX260" fmla="*/ 2259282 w 5029200"/>
              <a:gd name="connsiteY260" fmla="*/ 426806 h 5038344"/>
              <a:gd name="connsiteX261" fmla="*/ 2466740 w 5029200"/>
              <a:gd name="connsiteY261" fmla="*/ 633741 h 5038344"/>
              <a:gd name="connsiteX262" fmla="*/ 2259282 w 5029200"/>
              <a:gd name="connsiteY262" fmla="*/ 840677 h 5038344"/>
              <a:gd name="connsiteX263" fmla="*/ 2051824 w 5029200"/>
              <a:gd name="connsiteY263" fmla="*/ 633741 h 5038344"/>
              <a:gd name="connsiteX264" fmla="*/ 2259282 w 5029200"/>
              <a:gd name="connsiteY264" fmla="*/ 426806 h 5038344"/>
              <a:gd name="connsiteX265" fmla="*/ 3238860 w 5029200"/>
              <a:gd name="connsiteY265" fmla="*/ 128 h 5038344"/>
              <a:gd name="connsiteX266" fmla="*/ 3350725 w 5029200"/>
              <a:gd name="connsiteY266" fmla="*/ 111711 h 5038344"/>
              <a:gd name="connsiteX267" fmla="*/ 3238860 w 5029200"/>
              <a:gd name="connsiteY267" fmla="*/ 223294 h 5038344"/>
              <a:gd name="connsiteX268" fmla="*/ 3126996 w 5029200"/>
              <a:gd name="connsiteY268" fmla="*/ 111711 h 5038344"/>
              <a:gd name="connsiteX269" fmla="*/ 3238860 w 5029200"/>
              <a:gd name="connsiteY269" fmla="*/ 128 h 5038344"/>
              <a:gd name="connsiteX270" fmla="*/ 2764326 w 5029200"/>
              <a:gd name="connsiteY270" fmla="*/ 128 h 5038344"/>
              <a:gd name="connsiteX271" fmla="*/ 2876191 w 5029200"/>
              <a:gd name="connsiteY271" fmla="*/ 111711 h 5038344"/>
              <a:gd name="connsiteX272" fmla="*/ 2764326 w 5029200"/>
              <a:gd name="connsiteY272" fmla="*/ 223294 h 5038344"/>
              <a:gd name="connsiteX273" fmla="*/ 2652461 w 5029200"/>
              <a:gd name="connsiteY273" fmla="*/ 111711 h 5038344"/>
              <a:gd name="connsiteX274" fmla="*/ 2764326 w 5029200"/>
              <a:gd name="connsiteY274" fmla="*/ 128 h 5038344"/>
              <a:gd name="connsiteX275" fmla="*/ 2285087 w 5029200"/>
              <a:gd name="connsiteY275" fmla="*/ 128 h 5038344"/>
              <a:gd name="connsiteX276" fmla="*/ 2396952 w 5029200"/>
              <a:gd name="connsiteY276" fmla="*/ 111711 h 5038344"/>
              <a:gd name="connsiteX277" fmla="*/ 2285087 w 5029200"/>
              <a:gd name="connsiteY277" fmla="*/ 223294 h 5038344"/>
              <a:gd name="connsiteX278" fmla="*/ 2173223 w 5029200"/>
              <a:gd name="connsiteY278" fmla="*/ 111711 h 5038344"/>
              <a:gd name="connsiteX279" fmla="*/ 2285087 w 5029200"/>
              <a:gd name="connsiteY279" fmla="*/ 128 h 5038344"/>
              <a:gd name="connsiteX280" fmla="*/ 1806027 w 5029200"/>
              <a:gd name="connsiteY280" fmla="*/ 0 h 5038344"/>
              <a:gd name="connsiteX281" fmla="*/ 1814827 w 5029200"/>
              <a:gd name="connsiteY281" fmla="*/ 0 h 5038344"/>
              <a:gd name="connsiteX282" fmla="*/ 1853969 w 5029200"/>
              <a:gd name="connsiteY282" fmla="*/ 7883 h 5038344"/>
              <a:gd name="connsiteX283" fmla="*/ 1922291 w 5029200"/>
              <a:gd name="connsiteY283" fmla="*/ 110697 h 5038344"/>
              <a:gd name="connsiteX284" fmla="*/ 1810427 w 5029200"/>
              <a:gd name="connsiteY284" fmla="*/ 222280 h 5038344"/>
              <a:gd name="connsiteX285" fmla="*/ 1698562 w 5029200"/>
              <a:gd name="connsiteY285" fmla="*/ 110697 h 5038344"/>
              <a:gd name="connsiteX286" fmla="*/ 1766884 w 5029200"/>
              <a:gd name="connsiteY286" fmla="*/ 7883 h 5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5029200" h="5038344">
                <a:moveTo>
                  <a:pt x="3240259" y="4815180"/>
                </a:moveTo>
                <a:cubicBezTo>
                  <a:pt x="3302038" y="4815180"/>
                  <a:pt x="3352123" y="4865138"/>
                  <a:pt x="3352123" y="4926763"/>
                </a:cubicBezTo>
                <a:cubicBezTo>
                  <a:pt x="3352123" y="4972981"/>
                  <a:pt x="3323950" y="5012637"/>
                  <a:pt x="3283801" y="5029577"/>
                </a:cubicBezTo>
                <a:lnTo>
                  <a:pt x="3240266" y="5038344"/>
                </a:lnTo>
                <a:lnTo>
                  <a:pt x="3240252" y="5038344"/>
                </a:lnTo>
                <a:lnTo>
                  <a:pt x="3196717" y="5029577"/>
                </a:lnTo>
                <a:cubicBezTo>
                  <a:pt x="3156567" y="5012637"/>
                  <a:pt x="3128394" y="4972981"/>
                  <a:pt x="3128394" y="4926763"/>
                </a:cubicBezTo>
                <a:cubicBezTo>
                  <a:pt x="3128394" y="4865138"/>
                  <a:pt x="3178479" y="4815180"/>
                  <a:pt x="3240259" y="4815180"/>
                </a:cubicBezTo>
                <a:close/>
                <a:moveTo>
                  <a:pt x="2765723" y="4815180"/>
                </a:moveTo>
                <a:cubicBezTo>
                  <a:pt x="2827504" y="4815180"/>
                  <a:pt x="2877588" y="4865138"/>
                  <a:pt x="2877588" y="4926763"/>
                </a:cubicBezTo>
                <a:cubicBezTo>
                  <a:pt x="2877588" y="4972981"/>
                  <a:pt x="2849416" y="5012637"/>
                  <a:pt x="2809266" y="5029577"/>
                </a:cubicBezTo>
                <a:lnTo>
                  <a:pt x="2765730" y="5038344"/>
                </a:lnTo>
                <a:lnTo>
                  <a:pt x="2765716" y="5038344"/>
                </a:lnTo>
                <a:lnTo>
                  <a:pt x="2722181" y="5029577"/>
                </a:lnTo>
                <a:cubicBezTo>
                  <a:pt x="2682032" y="5012637"/>
                  <a:pt x="2653859" y="4972981"/>
                  <a:pt x="2653859" y="4926763"/>
                </a:cubicBezTo>
                <a:cubicBezTo>
                  <a:pt x="2653859" y="4865138"/>
                  <a:pt x="2703944" y="4815180"/>
                  <a:pt x="2765723" y="4815180"/>
                </a:cubicBezTo>
                <a:close/>
                <a:moveTo>
                  <a:pt x="2286359" y="4815180"/>
                </a:moveTo>
                <a:cubicBezTo>
                  <a:pt x="2348139" y="4815180"/>
                  <a:pt x="2398224" y="4865138"/>
                  <a:pt x="2398224" y="4926763"/>
                </a:cubicBezTo>
                <a:cubicBezTo>
                  <a:pt x="2398224" y="4972981"/>
                  <a:pt x="2370051" y="5012637"/>
                  <a:pt x="2329901" y="5029577"/>
                </a:cubicBezTo>
                <a:lnTo>
                  <a:pt x="2286367" y="5038344"/>
                </a:lnTo>
                <a:lnTo>
                  <a:pt x="2286352" y="5038344"/>
                </a:lnTo>
                <a:lnTo>
                  <a:pt x="2242817" y="5029577"/>
                </a:lnTo>
                <a:cubicBezTo>
                  <a:pt x="2202667" y="5012637"/>
                  <a:pt x="2174495" y="4972981"/>
                  <a:pt x="2174495" y="4926763"/>
                </a:cubicBezTo>
                <a:cubicBezTo>
                  <a:pt x="2174495" y="4865138"/>
                  <a:pt x="2224579" y="4815180"/>
                  <a:pt x="2286359" y="4815180"/>
                </a:cubicBezTo>
                <a:close/>
                <a:moveTo>
                  <a:pt x="1811824" y="4814039"/>
                </a:moveTo>
                <a:cubicBezTo>
                  <a:pt x="1873604" y="4814039"/>
                  <a:pt x="1923689" y="4863997"/>
                  <a:pt x="1923689" y="4925622"/>
                </a:cubicBezTo>
                <a:cubicBezTo>
                  <a:pt x="1923689" y="4987246"/>
                  <a:pt x="1873604" y="5037203"/>
                  <a:pt x="1811824" y="5037203"/>
                </a:cubicBezTo>
                <a:cubicBezTo>
                  <a:pt x="1750045" y="5037203"/>
                  <a:pt x="1699960" y="4987246"/>
                  <a:pt x="1699960" y="4925622"/>
                </a:cubicBezTo>
                <a:cubicBezTo>
                  <a:pt x="1699960" y="4863997"/>
                  <a:pt x="1750045" y="4814039"/>
                  <a:pt x="1811824" y="4814039"/>
                </a:cubicBezTo>
                <a:close/>
                <a:moveTo>
                  <a:pt x="3878775" y="4248010"/>
                </a:moveTo>
                <a:cubicBezTo>
                  <a:pt x="3969157" y="4248010"/>
                  <a:pt x="4042505" y="4321171"/>
                  <a:pt x="4042505" y="4411326"/>
                </a:cubicBezTo>
                <a:cubicBezTo>
                  <a:pt x="4042505" y="4501480"/>
                  <a:pt x="3969157" y="4574643"/>
                  <a:pt x="3878775" y="4574643"/>
                </a:cubicBezTo>
                <a:cubicBezTo>
                  <a:pt x="3788395" y="4574643"/>
                  <a:pt x="3715047" y="4501480"/>
                  <a:pt x="3715047" y="4411326"/>
                </a:cubicBezTo>
                <a:cubicBezTo>
                  <a:pt x="3715047" y="4321171"/>
                  <a:pt x="3788395" y="4248010"/>
                  <a:pt x="3878775" y="4248010"/>
                </a:cubicBezTo>
                <a:close/>
                <a:moveTo>
                  <a:pt x="1177884" y="4248010"/>
                </a:moveTo>
                <a:cubicBezTo>
                  <a:pt x="1268264" y="4248010"/>
                  <a:pt x="1341613" y="4321171"/>
                  <a:pt x="1341613" y="4411326"/>
                </a:cubicBezTo>
                <a:cubicBezTo>
                  <a:pt x="1341613" y="4501480"/>
                  <a:pt x="1268264" y="4574643"/>
                  <a:pt x="1177884" y="4574643"/>
                </a:cubicBezTo>
                <a:cubicBezTo>
                  <a:pt x="1087502" y="4574643"/>
                  <a:pt x="1014155" y="4501480"/>
                  <a:pt x="1014155" y="4411326"/>
                </a:cubicBezTo>
                <a:cubicBezTo>
                  <a:pt x="1014155" y="4321171"/>
                  <a:pt x="1087502" y="4248010"/>
                  <a:pt x="1177884" y="4248010"/>
                </a:cubicBezTo>
                <a:close/>
                <a:moveTo>
                  <a:pt x="3338013" y="4221636"/>
                </a:moveTo>
                <a:cubicBezTo>
                  <a:pt x="3443012" y="4221636"/>
                  <a:pt x="3528183" y="4306590"/>
                  <a:pt x="3528183" y="4411326"/>
                </a:cubicBezTo>
                <a:cubicBezTo>
                  <a:pt x="3528183" y="4516061"/>
                  <a:pt x="3443012" y="4601017"/>
                  <a:pt x="3338013" y="4601017"/>
                </a:cubicBezTo>
                <a:cubicBezTo>
                  <a:pt x="3233012" y="4601017"/>
                  <a:pt x="3147843" y="4516061"/>
                  <a:pt x="3147843" y="4411326"/>
                </a:cubicBezTo>
                <a:cubicBezTo>
                  <a:pt x="3147843" y="4306590"/>
                  <a:pt x="3233012" y="4221636"/>
                  <a:pt x="3338013" y="4221636"/>
                </a:cubicBezTo>
                <a:close/>
                <a:moveTo>
                  <a:pt x="1718646" y="4221636"/>
                </a:moveTo>
                <a:cubicBezTo>
                  <a:pt x="1823647" y="4221636"/>
                  <a:pt x="1908816" y="4306590"/>
                  <a:pt x="1908816" y="4411326"/>
                </a:cubicBezTo>
                <a:cubicBezTo>
                  <a:pt x="1908816" y="4516061"/>
                  <a:pt x="1823647" y="4601017"/>
                  <a:pt x="1718646" y="4601017"/>
                </a:cubicBezTo>
                <a:cubicBezTo>
                  <a:pt x="1613647" y="4601017"/>
                  <a:pt x="1528477" y="4516061"/>
                  <a:pt x="1528477" y="4411326"/>
                </a:cubicBezTo>
                <a:cubicBezTo>
                  <a:pt x="1528477" y="4306590"/>
                  <a:pt x="1613647" y="4221636"/>
                  <a:pt x="1718646" y="4221636"/>
                </a:cubicBezTo>
                <a:close/>
                <a:moveTo>
                  <a:pt x="2801953" y="4196783"/>
                </a:moveTo>
                <a:cubicBezTo>
                  <a:pt x="2916487" y="4196783"/>
                  <a:pt x="3009411" y="4289472"/>
                  <a:pt x="3009411" y="4403718"/>
                </a:cubicBezTo>
                <a:cubicBezTo>
                  <a:pt x="3009411" y="4517963"/>
                  <a:pt x="2916487" y="4610654"/>
                  <a:pt x="2801953" y="4610654"/>
                </a:cubicBezTo>
                <a:cubicBezTo>
                  <a:pt x="2687418" y="4610654"/>
                  <a:pt x="2594495" y="4517963"/>
                  <a:pt x="2594495" y="4403718"/>
                </a:cubicBezTo>
                <a:cubicBezTo>
                  <a:pt x="2594495" y="4289472"/>
                  <a:pt x="2687418" y="4196783"/>
                  <a:pt x="2801953" y="4196783"/>
                </a:cubicBezTo>
                <a:close/>
                <a:moveTo>
                  <a:pt x="2259282" y="4196783"/>
                </a:moveTo>
                <a:cubicBezTo>
                  <a:pt x="2373817" y="4196783"/>
                  <a:pt x="2466740" y="4289472"/>
                  <a:pt x="2466740" y="4403718"/>
                </a:cubicBezTo>
                <a:cubicBezTo>
                  <a:pt x="2466740" y="4517963"/>
                  <a:pt x="2373817" y="4610654"/>
                  <a:pt x="2259282" y="4610654"/>
                </a:cubicBezTo>
                <a:cubicBezTo>
                  <a:pt x="2144748" y="4610654"/>
                  <a:pt x="2051824" y="4517963"/>
                  <a:pt x="2051824" y="4403718"/>
                </a:cubicBezTo>
                <a:cubicBezTo>
                  <a:pt x="2051824" y="4289472"/>
                  <a:pt x="2144748" y="4196783"/>
                  <a:pt x="2259282" y="4196783"/>
                </a:cubicBezTo>
                <a:close/>
                <a:moveTo>
                  <a:pt x="4417887" y="3710383"/>
                </a:moveTo>
                <a:cubicBezTo>
                  <a:pt x="4503691" y="3710383"/>
                  <a:pt x="4572973" y="3779614"/>
                  <a:pt x="4572973" y="3865077"/>
                </a:cubicBezTo>
                <a:cubicBezTo>
                  <a:pt x="4572973" y="3950539"/>
                  <a:pt x="4503565" y="4019772"/>
                  <a:pt x="4417887" y="4019772"/>
                </a:cubicBezTo>
                <a:cubicBezTo>
                  <a:pt x="4332209" y="4019772"/>
                  <a:pt x="4262675" y="3950539"/>
                  <a:pt x="4262675" y="3865077"/>
                </a:cubicBezTo>
                <a:cubicBezTo>
                  <a:pt x="4262675" y="3779614"/>
                  <a:pt x="4332082" y="3710383"/>
                  <a:pt x="4417887" y="3710383"/>
                </a:cubicBezTo>
                <a:close/>
                <a:moveTo>
                  <a:pt x="641696" y="3707974"/>
                </a:moveTo>
                <a:cubicBezTo>
                  <a:pt x="727501" y="3707974"/>
                  <a:pt x="796781" y="3777332"/>
                  <a:pt x="796781" y="3862795"/>
                </a:cubicBezTo>
                <a:cubicBezTo>
                  <a:pt x="796781" y="3948257"/>
                  <a:pt x="727375" y="4017489"/>
                  <a:pt x="641696" y="4017489"/>
                </a:cubicBezTo>
                <a:cubicBezTo>
                  <a:pt x="556019" y="4017489"/>
                  <a:pt x="486484" y="3948257"/>
                  <a:pt x="486484" y="3862795"/>
                </a:cubicBezTo>
                <a:cubicBezTo>
                  <a:pt x="486484" y="3777332"/>
                  <a:pt x="555890" y="3707974"/>
                  <a:pt x="641696" y="3707974"/>
                </a:cubicBezTo>
                <a:close/>
                <a:moveTo>
                  <a:pt x="1181061" y="3647618"/>
                </a:moveTo>
                <a:cubicBezTo>
                  <a:pt x="1300933" y="3647618"/>
                  <a:pt x="1398180" y="3744619"/>
                  <a:pt x="1398180" y="3864189"/>
                </a:cubicBezTo>
                <a:cubicBezTo>
                  <a:pt x="1398180" y="3983761"/>
                  <a:pt x="1300933" y="4080761"/>
                  <a:pt x="1181061" y="4080761"/>
                </a:cubicBezTo>
                <a:cubicBezTo>
                  <a:pt x="1061188" y="4080761"/>
                  <a:pt x="963942" y="3983761"/>
                  <a:pt x="963942" y="3864189"/>
                </a:cubicBezTo>
                <a:cubicBezTo>
                  <a:pt x="963942" y="3744619"/>
                  <a:pt x="1061188" y="3647618"/>
                  <a:pt x="1181061" y="3647618"/>
                </a:cubicBezTo>
                <a:close/>
                <a:moveTo>
                  <a:pt x="3876233" y="3646350"/>
                </a:moveTo>
                <a:cubicBezTo>
                  <a:pt x="3996107" y="3646350"/>
                  <a:pt x="4093352" y="3743351"/>
                  <a:pt x="4093352" y="3862921"/>
                </a:cubicBezTo>
                <a:cubicBezTo>
                  <a:pt x="4093352" y="3982493"/>
                  <a:pt x="3996107" y="4079493"/>
                  <a:pt x="3876233" y="4079493"/>
                </a:cubicBezTo>
                <a:cubicBezTo>
                  <a:pt x="3756361" y="4079493"/>
                  <a:pt x="3659114" y="3982493"/>
                  <a:pt x="3659114" y="3862921"/>
                </a:cubicBezTo>
                <a:cubicBezTo>
                  <a:pt x="3659114" y="3743351"/>
                  <a:pt x="3756361" y="3646350"/>
                  <a:pt x="3876233" y="3646350"/>
                </a:cubicBezTo>
                <a:close/>
                <a:moveTo>
                  <a:pt x="4417633" y="3137126"/>
                </a:moveTo>
                <a:cubicBezTo>
                  <a:pt x="4522760" y="3137126"/>
                  <a:pt x="4607929" y="3222081"/>
                  <a:pt x="4607929" y="3326818"/>
                </a:cubicBezTo>
                <a:cubicBezTo>
                  <a:pt x="4607929" y="3431680"/>
                  <a:pt x="4522760" y="3516635"/>
                  <a:pt x="4417633" y="3516635"/>
                </a:cubicBezTo>
                <a:cubicBezTo>
                  <a:pt x="4312505" y="3516635"/>
                  <a:pt x="4227336" y="3431680"/>
                  <a:pt x="4227336" y="3326818"/>
                </a:cubicBezTo>
                <a:cubicBezTo>
                  <a:pt x="4227336" y="3221954"/>
                  <a:pt x="4312505" y="3137126"/>
                  <a:pt x="4417633" y="3137126"/>
                </a:cubicBezTo>
                <a:close/>
                <a:moveTo>
                  <a:pt x="641442" y="3134844"/>
                </a:moveTo>
                <a:cubicBezTo>
                  <a:pt x="746569" y="3134844"/>
                  <a:pt x="831739" y="3219799"/>
                  <a:pt x="831739" y="3324661"/>
                </a:cubicBezTo>
                <a:cubicBezTo>
                  <a:pt x="831739" y="3429398"/>
                  <a:pt x="746569" y="3514478"/>
                  <a:pt x="641442" y="3514478"/>
                </a:cubicBezTo>
                <a:cubicBezTo>
                  <a:pt x="536315" y="3514478"/>
                  <a:pt x="451145" y="3429524"/>
                  <a:pt x="451145" y="3324661"/>
                </a:cubicBezTo>
                <a:cubicBezTo>
                  <a:pt x="451145" y="3219799"/>
                  <a:pt x="536315" y="3134844"/>
                  <a:pt x="641442" y="3134844"/>
                </a:cubicBezTo>
                <a:close/>
                <a:moveTo>
                  <a:pt x="111865" y="3121023"/>
                </a:moveTo>
                <a:cubicBezTo>
                  <a:pt x="173645" y="3121023"/>
                  <a:pt x="223729" y="3170981"/>
                  <a:pt x="223729" y="3232606"/>
                </a:cubicBezTo>
                <a:cubicBezTo>
                  <a:pt x="223729" y="3294230"/>
                  <a:pt x="173645" y="3344189"/>
                  <a:pt x="111865" y="3344189"/>
                </a:cubicBezTo>
                <a:cubicBezTo>
                  <a:pt x="50086" y="3344189"/>
                  <a:pt x="0" y="3294230"/>
                  <a:pt x="0" y="3232606"/>
                </a:cubicBezTo>
                <a:cubicBezTo>
                  <a:pt x="0" y="3170981"/>
                  <a:pt x="50086" y="3121023"/>
                  <a:pt x="111865" y="3121023"/>
                </a:cubicBezTo>
                <a:close/>
                <a:moveTo>
                  <a:pt x="4917210" y="3120896"/>
                </a:moveTo>
                <a:cubicBezTo>
                  <a:pt x="4978989" y="3120896"/>
                  <a:pt x="5029075" y="3170855"/>
                  <a:pt x="5029075" y="3232479"/>
                </a:cubicBezTo>
                <a:cubicBezTo>
                  <a:pt x="5029075" y="3294103"/>
                  <a:pt x="4978989" y="3344062"/>
                  <a:pt x="4917210" y="3344062"/>
                </a:cubicBezTo>
                <a:cubicBezTo>
                  <a:pt x="4855429" y="3344062"/>
                  <a:pt x="4805345" y="3294103"/>
                  <a:pt x="4805345" y="3232479"/>
                </a:cubicBezTo>
                <a:cubicBezTo>
                  <a:pt x="4805345" y="3170855"/>
                  <a:pt x="4855429" y="3120896"/>
                  <a:pt x="4917210" y="3120896"/>
                </a:cubicBezTo>
                <a:close/>
                <a:moveTo>
                  <a:pt x="4917337" y="2645274"/>
                </a:moveTo>
                <a:cubicBezTo>
                  <a:pt x="4963671" y="2645274"/>
                  <a:pt x="5003428" y="2673376"/>
                  <a:pt x="5020410" y="2713425"/>
                </a:cubicBezTo>
                <a:lnTo>
                  <a:pt x="5029200" y="2756852"/>
                </a:lnTo>
                <a:lnTo>
                  <a:pt x="5029200" y="2756862"/>
                </a:lnTo>
                <a:lnTo>
                  <a:pt x="5020410" y="2800290"/>
                </a:lnTo>
                <a:cubicBezTo>
                  <a:pt x="5003428" y="2840338"/>
                  <a:pt x="4963671" y="2868440"/>
                  <a:pt x="4917337" y="2868440"/>
                </a:cubicBezTo>
                <a:cubicBezTo>
                  <a:pt x="4855557" y="2868440"/>
                  <a:pt x="4805473" y="2818481"/>
                  <a:pt x="4805473" y="2756857"/>
                </a:cubicBezTo>
                <a:cubicBezTo>
                  <a:pt x="4805473" y="2695233"/>
                  <a:pt x="4855557" y="2645274"/>
                  <a:pt x="4917337" y="2645274"/>
                </a:cubicBezTo>
                <a:close/>
                <a:moveTo>
                  <a:pt x="111865" y="2645274"/>
                </a:moveTo>
                <a:cubicBezTo>
                  <a:pt x="173645" y="2645274"/>
                  <a:pt x="223729" y="2695233"/>
                  <a:pt x="223729" y="2756857"/>
                </a:cubicBezTo>
                <a:cubicBezTo>
                  <a:pt x="223729" y="2818481"/>
                  <a:pt x="173645" y="2868440"/>
                  <a:pt x="111865" y="2868440"/>
                </a:cubicBezTo>
                <a:cubicBezTo>
                  <a:pt x="50086" y="2868440"/>
                  <a:pt x="0" y="2818481"/>
                  <a:pt x="0" y="2756857"/>
                </a:cubicBezTo>
                <a:cubicBezTo>
                  <a:pt x="0" y="2695233"/>
                  <a:pt x="50086" y="2645274"/>
                  <a:pt x="111865" y="2645274"/>
                </a:cubicBezTo>
                <a:close/>
                <a:moveTo>
                  <a:pt x="4417759" y="2581621"/>
                </a:moveTo>
                <a:cubicBezTo>
                  <a:pt x="4532295" y="2581621"/>
                  <a:pt x="4625217" y="2674312"/>
                  <a:pt x="4625217" y="2788557"/>
                </a:cubicBezTo>
                <a:cubicBezTo>
                  <a:pt x="4625217" y="2902803"/>
                  <a:pt x="4532295" y="2995492"/>
                  <a:pt x="4417759" y="2995492"/>
                </a:cubicBezTo>
                <a:cubicBezTo>
                  <a:pt x="4303225" y="2995492"/>
                  <a:pt x="4210301" y="2902803"/>
                  <a:pt x="4210301" y="2788557"/>
                </a:cubicBezTo>
                <a:cubicBezTo>
                  <a:pt x="4210301" y="2674312"/>
                  <a:pt x="4303225" y="2581621"/>
                  <a:pt x="4417759" y="2581621"/>
                </a:cubicBezTo>
                <a:close/>
                <a:moveTo>
                  <a:pt x="641569" y="2579466"/>
                </a:moveTo>
                <a:cubicBezTo>
                  <a:pt x="756103" y="2579466"/>
                  <a:pt x="849027" y="2672155"/>
                  <a:pt x="849027" y="2786402"/>
                </a:cubicBezTo>
                <a:cubicBezTo>
                  <a:pt x="849027" y="2900647"/>
                  <a:pt x="756103" y="2993337"/>
                  <a:pt x="641569" y="2993337"/>
                </a:cubicBezTo>
                <a:cubicBezTo>
                  <a:pt x="527035" y="2993337"/>
                  <a:pt x="434111" y="2900647"/>
                  <a:pt x="434111" y="2786402"/>
                </a:cubicBezTo>
                <a:cubicBezTo>
                  <a:pt x="434111" y="2672155"/>
                  <a:pt x="527035" y="2579466"/>
                  <a:pt x="641569" y="2579466"/>
                </a:cubicBezTo>
                <a:close/>
                <a:moveTo>
                  <a:pt x="4917210" y="2169400"/>
                </a:moveTo>
                <a:cubicBezTo>
                  <a:pt x="4978989" y="2169400"/>
                  <a:pt x="5029075" y="2219359"/>
                  <a:pt x="5029075" y="2280982"/>
                </a:cubicBezTo>
                <a:cubicBezTo>
                  <a:pt x="5029075" y="2342606"/>
                  <a:pt x="4978989" y="2392565"/>
                  <a:pt x="4917210" y="2392565"/>
                </a:cubicBezTo>
                <a:cubicBezTo>
                  <a:pt x="4855429" y="2392565"/>
                  <a:pt x="4805345" y="2342606"/>
                  <a:pt x="4805345" y="2280982"/>
                </a:cubicBezTo>
                <a:cubicBezTo>
                  <a:pt x="4805345" y="2219359"/>
                  <a:pt x="4855429" y="2169400"/>
                  <a:pt x="4917210" y="2169400"/>
                </a:cubicBezTo>
                <a:close/>
                <a:moveTo>
                  <a:pt x="111865" y="2169272"/>
                </a:moveTo>
                <a:cubicBezTo>
                  <a:pt x="173645" y="2169272"/>
                  <a:pt x="223729" y="2219231"/>
                  <a:pt x="223729" y="2280855"/>
                </a:cubicBezTo>
                <a:cubicBezTo>
                  <a:pt x="223729" y="2342479"/>
                  <a:pt x="173645" y="2392438"/>
                  <a:pt x="111865" y="2392438"/>
                </a:cubicBezTo>
                <a:cubicBezTo>
                  <a:pt x="50086" y="2392438"/>
                  <a:pt x="0" y="2342479"/>
                  <a:pt x="0" y="2280855"/>
                </a:cubicBezTo>
                <a:cubicBezTo>
                  <a:pt x="0" y="2219231"/>
                  <a:pt x="50086" y="2169272"/>
                  <a:pt x="111865" y="2169272"/>
                </a:cubicBezTo>
                <a:close/>
                <a:moveTo>
                  <a:pt x="4417759" y="2043235"/>
                </a:moveTo>
                <a:cubicBezTo>
                  <a:pt x="4532295" y="2043235"/>
                  <a:pt x="4625217" y="2135925"/>
                  <a:pt x="4625217" y="2250170"/>
                </a:cubicBezTo>
                <a:cubicBezTo>
                  <a:pt x="4625217" y="2364416"/>
                  <a:pt x="4532295" y="2457105"/>
                  <a:pt x="4417759" y="2457105"/>
                </a:cubicBezTo>
                <a:cubicBezTo>
                  <a:pt x="4303225" y="2457105"/>
                  <a:pt x="4210301" y="2364416"/>
                  <a:pt x="4210301" y="2250170"/>
                </a:cubicBezTo>
                <a:cubicBezTo>
                  <a:pt x="4210301" y="2135925"/>
                  <a:pt x="4303225" y="2043235"/>
                  <a:pt x="4417759" y="2043235"/>
                </a:cubicBezTo>
                <a:close/>
                <a:moveTo>
                  <a:pt x="641569" y="2041079"/>
                </a:moveTo>
                <a:cubicBezTo>
                  <a:pt x="756103" y="2041079"/>
                  <a:pt x="849027" y="2133769"/>
                  <a:pt x="849027" y="2248015"/>
                </a:cubicBezTo>
                <a:cubicBezTo>
                  <a:pt x="849027" y="2362260"/>
                  <a:pt x="756103" y="2454950"/>
                  <a:pt x="641569" y="2454950"/>
                </a:cubicBezTo>
                <a:cubicBezTo>
                  <a:pt x="527035" y="2454950"/>
                  <a:pt x="434111" y="2362260"/>
                  <a:pt x="434111" y="2248015"/>
                </a:cubicBezTo>
                <a:cubicBezTo>
                  <a:pt x="434111" y="2133769"/>
                  <a:pt x="527035" y="2041079"/>
                  <a:pt x="641569" y="2041079"/>
                </a:cubicBezTo>
                <a:close/>
                <a:moveTo>
                  <a:pt x="4917337" y="1693525"/>
                </a:moveTo>
                <a:cubicBezTo>
                  <a:pt x="4963671" y="1693525"/>
                  <a:pt x="5003428" y="1721626"/>
                  <a:pt x="5020410" y="1761674"/>
                </a:cubicBezTo>
                <a:lnTo>
                  <a:pt x="5029200" y="1805101"/>
                </a:lnTo>
                <a:lnTo>
                  <a:pt x="5029200" y="1805111"/>
                </a:lnTo>
                <a:lnTo>
                  <a:pt x="5020410" y="1848539"/>
                </a:lnTo>
                <a:cubicBezTo>
                  <a:pt x="5003428" y="1888587"/>
                  <a:pt x="4963671" y="1916689"/>
                  <a:pt x="4917337" y="1916689"/>
                </a:cubicBezTo>
                <a:cubicBezTo>
                  <a:pt x="4855557" y="1916689"/>
                  <a:pt x="4805473" y="1866730"/>
                  <a:pt x="4805473" y="1805106"/>
                </a:cubicBezTo>
                <a:cubicBezTo>
                  <a:pt x="4805473" y="1743483"/>
                  <a:pt x="4855557" y="1693525"/>
                  <a:pt x="4917337" y="1693525"/>
                </a:cubicBezTo>
                <a:close/>
                <a:moveTo>
                  <a:pt x="111865" y="1693525"/>
                </a:moveTo>
                <a:cubicBezTo>
                  <a:pt x="173645" y="1693525"/>
                  <a:pt x="223729" y="1743483"/>
                  <a:pt x="223729" y="1805106"/>
                </a:cubicBezTo>
                <a:cubicBezTo>
                  <a:pt x="223729" y="1866730"/>
                  <a:pt x="173645" y="1916689"/>
                  <a:pt x="111865" y="1916689"/>
                </a:cubicBezTo>
                <a:cubicBezTo>
                  <a:pt x="50086" y="1916689"/>
                  <a:pt x="0" y="1866730"/>
                  <a:pt x="0" y="1805106"/>
                </a:cubicBezTo>
                <a:cubicBezTo>
                  <a:pt x="0" y="1743483"/>
                  <a:pt x="50086" y="1693525"/>
                  <a:pt x="111865" y="1693525"/>
                </a:cubicBezTo>
                <a:close/>
                <a:moveTo>
                  <a:pt x="4417887" y="1522092"/>
                </a:moveTo>
                <a:cubicBezTo>
                  <a:pt x="4523013" y="1522092"/>
                  <a:pt x="4608184" y="1607048"/>
                  <a:pt x="4608184" y="1711910"/>
                </a:cubicBezTo>
                <a:cubicBezTo>
                  <a:pt x="4608184" y="1816773"/>
                  <a:pt x="4523013" y="1901600"/>
                  <a:pt x="4417887" y="1901600"/>
                </a:cubicBezTo>
                <a:cubicBezTo>
                  <a:pt x="4312760" y="1901600"/>
                  <a:pt x="4227589" y="1816645"/>
                  <a:pt x="4227589" y="1711910"/>
                </a:cubicBezTo>
                <a:cubicBezTo>
                  <a:pt x="4227589" y="1607048"/>
                  <a:pt x="4312760" y="1522092"/>
                  <a:pt x="4417887" y="1522092"/>
                </a:cubicBezTo>
                <a:close/>
                <a:moveTo>
                  <a:pt x="641569" y="1520064"/>
                </a:moveTo>
                <a:cubicBezTo>
                  <a:pt x="746697" y="1520064"/>
                  <a:pt x="831866" y="1605019"/>
                  <a:pt x="831866" y="1709754"/>
                </a:cubicBezTo>
                <a:cubicBezTo>
                  <a:pt x="831866" y="1814490"/>
                  <a:pt x="746697" y="1899572"/>
                  <a:pt x="641569" y="1899572"/>
                </a:cubicBezTo>
                <a:cubicBezTo>
                  <a:pt x="536442" y="1899572"/>
                  <a:pt x="451273" y="1814616"/>
                  <a:pt x="451273" y="1709754"/>
                </a:cubicBezTo>
                <a:cubicBezTo>
                  <a:pt x="451273" y="1604892"/>
                  <a:pt x="536442" y="1520064"/>
                  <a:pt x="641569" y="1520064"/>
                </a:cubicBezTo>
                <a:close/>
                <a:moveTo>
                  <a:pt x="641442" y="1017180"/>
                </a:moveTo>
                <a:cubicBezTo>
                  <a:pt x="727120" y="1017180"/>
                  <a:pt x="796527" y="1086412"/>
                  <a:pt x="796527" y="1171874"/>
                </a:cubicBezTo>
                <a:cubicBezTo>
                  <a:pt x="796527" y="1257337"/>
                  <a:pt x="727120" y="1326695"/>
                  <a:pt x="641442" y="1326695"/>
                </a:cubicBezTo>
                <a:cubicBezTo>
                  <a:pt x="555764" y="1326695"/>
                  <a:pt x="486356" y="1257464"/>
                  <a:pt x="486356" y="1171874"/>
                </a:cubicBezTo>
                <a:cubicBezTo>
                  <a:pt x="486356" y="1086412"/>
                  <a:pt x="555764" y="1017180"/>
                  <a:pt x="641442" y="1017180"/>
                </a:cubicBezTo>
                <a:close/>
                <a:moveTo>
                  <a:pt x="4419285" y="1009572"/>
                </a:moveTo>
                <a:cubicBezTo>
                  <a:pt x="4508141" y="1009572"/>
                  <a:pt x="4580091" y="1081467"/>
                  <a:pt x="4580091" y="1170099"/>
                </a:cubicBezTo>
                <a:cubicBezTo>
                  <a:pt x="4580091" y="1258732"/>
                  <a:pt x="4508015" y="1330500"/>
                  <a:pt x="4419285" y="1330500"/>
                </a:cubicBezTo>
                <a:cubicBezTo>
                  <a:pt x="4330557" y="1330500"/>
                  <a:pt x="4258353" y="1258605"/>
                  <a:pt x="4258353" y="1170099"/>
                </a:cubicBezTo>
                <a:cubicBezTo>
                  <a:pt x="4258353" y="1081467"/>
                  <a:pt x="4330429" y="1009572"/>
                  <a:pt x="4419285" y="1009572"/>
                </a:cubicBezTo>
                <a:close/>
                <a:moveTo>
                  <a:pt x="1181188" y="954795"/>
                </a:moveTo>
                <a:cubicBezTo>
                  <a:pt x="1301061" y="954795"/>
                  <a:pt x="1398307" y="1051797"/>
                  <a:pt x="1398307" y="1171367"/>
                </a:cubicBezTo>
                <a:cubicBezTo>
                  <a:pt x="1398307" y="1290939"/>
                  <a:pt x="1301061" y="1387939"/>
                  <a:pt x="1181188" y="1387939"/>
                </a:cubicBezTo>
                <a:cubicBezTo>
                  <a:pt x="1061315" y="1387939"/>
                  <a:pt x="964069" y="1290939"/>
                  <a:pt x="964069" y="1171367"/>
                </a:cubicBezTo>
                <a:cubicBezTo>
                  <a:pt x="964069" y="1051797"/>
                  <a:pt x="1061315" y="954795"/>
                  <a:pt x="1181188" y="954795"/>
                </a:cubicBezTo>
                <a:close/>
                <a:moveTo>
                  <a:pt x="3876233" y="953528"/>
                </a:moveTo>
                <a:cubicBezTo>
                  <a:pt x="3996107" y="953528"/>
                  <a:pt x="4093352" y="1050529"/>
                  <a:pt x="4093352" y="1170099"/>
                </a:cubicBezTo>
                <a:cubicBezTo>
                  <a:pt x="4093352" y="1289671"/>
                  <a:pt x="3996107" y="1386671"/>
                  <a:pt x="3876233" y="1386671"/>
                </a:cubicBezTo>
                <a:cubicBezTo>
                  <a:pt x="3756361" y="1386671"/>
                  <a:pt x="3659114" y="1289671"/>
                  <a:pt x="3659114" y="1170099"/>
                </a:cubicBezTo>
                <a:cubicBezTo>
                  <a:pt x="3659114" y="1050402"/>
                  <a:pt x="3756361" y="953528"/>
                  <a:pt x="3876233" y="953528"/>
                </a:cubicBezTo>
                <a:close/>
                <a:moveTo>
                  <a:pt x="2263987" y="894819"/>
                </a:moveTo>
                <a:cubicBezTo>
                  <a:pt x="2397969" y="894819"/>
                  <a:pt x="2509580" y="990046"/>
                  <a:pt x="2534622" y="1116464"/>
                </a:cubicBezTo>
                <a:cubicBezTo>
                  <a:pt x="2559537" y="990172"/>
                  <a:pt x="2671147" y="894819"/>
                  <a:pt x="2805131" y="894819"/>
                </a:cubicBezTo>
                <a:cubicBezTo>
                  <a:pt x="2952970" y="894819"/>
                  <a:pt x="3073479" y="1010713"/>
                  <a:pt x="3080597" y="1156278"/>
                </a:cubicBezTo>
                <a:lnTo>
                  <a:pt x="3081106" y="1156278"/>
                </a:lnTo>
                <a:cubicBezTo>
                  <a:pt x="3088225" y="1017180"/>
                  <a:pt x="3198944" y="906612"/>
                  <a:pt x="3344750" y="906612"/>
                </a:cubicBezTo>
                <a:cubicBezTo>
                  <a:pt x="3490555" y="906612"/>
                  <a:pt x="3608777" y="1024535"/>
                  <a:pt x="3608777" y="1169973"/>
                </a:cubicBezTo>
                <a:cubicBezTo>
                  <a:pt x="3608777" y="1246686"/>
                  <a:pt x="3575853" y="1315792"/>
                  <a:pt x="3523353" y="1363847"/>
                </a:cubicBezTo>
                <a:cubicBezTo>
                  <a:pt x="3596065" y="1394533"/>
                  <a:pt x="3657080" y="1447915"/>
                  <a:pt x="3697250" y="1514866"/>
                </a:cubicBezTo>
                <a:cubicBezTo>
                  <a:pt x="3744285" y="1471500"/>
                  <a:pt x="3807209" y="1444999"/>
                  <a:pt x="3876233" y="1444999"/>
                </a:cubicBezTo>
                <a:cubicBezTo>
                  <a:pt x="4022039" y="1444999"/>
                  <a:pt x="4140260" y="1565839"/>
                  <a:pt x="4140260" y="1708360"/>
                </a:cubicBezTo>
                <a:cubicBezTo>
                  <a:pt x="4140260" y="1850881"/>
                  <a:pt x="4026615" y="1967156"/>
                  <a:pt x="3884751" y="1971594"/>
                </a:cubicBezTo>
                <a:cubicBezTo>
                  <a:pt x="4033225" y="1976031"/>
                  <a:pt x="4152082" y="2097378"/>
                  <a:pt x="4152082" y="2246620"/>
                </a:cubicBezTo>
                <a:cubicBezTo>
                  <a:pt x="4152082" y="2380265"/>
                  <a:pt x="4056488" y="2491594"/>
                  <a:pt x="3929878" y="2516447"/>
                </a:cubicBezTo>
                <a:cubicBezTo>
                  <a:pt x="4056488" y="2541300"/>
                  <a:pt x="4152082" y="2652756"/>
                  <a:pt x="4152082" y="2786402"/>
                </a:cubicBezTo>
                <a:lnTo>
                  <a:pt x="4152335" y="2786148"/>
                </a:lnTo>
                <a:cubicBezTo>
                  <a:pt x="4152335" y="2938180"/>
                  <a:pt x="4028776" y="3061300"/>
                  <a:pt x="3876488" y="3061300"/>
                </a:cubicBezTo>
                <a:cubicBezTo>
                  <a:pt x="4022294" y="3061300"/>
                  <a:pt x="4140513" y="3179224"/>
                  <a:pt x="4140513" y="3324661"/>
                </a:cubicBezTo>
                <a:cubicBezTo>
                  <a:pt x="4140513" y="3470100"/>
                  <a:pt x="4022294" y="3588022"/>
                  <a:pt x="3876488" y="3588022"/>
                </a:cubicBezTo>
                <a:cubicBezTo>
                  <a:pt x="3806192" y="3588022"/>
                  <a:pt x="3742377" y="3560760"/>
                  <a:pt x="3695089" y="3516128"/>
                </a:cubicBezTo>
                <a:cubicBezTo>
                  <a:pt x="3653394" y="3583838"/>
                  <a:pt x="3590217" y="3637347"/>
                  <a:pt x="3515089" y="3666765"/>
                </a:cubicBezTo>
                <a:cubicBezTo>
                  <a:pt x="3570641" y="3715074"/>
                  <a:pt x="3605724" y="3786082"/>
                  <a:pt x="3605724" y="3865330"/>
                </a:cubicBezTo>
                <a:cubicBezTo>
                  <a:pt x="3605724" y="4010769"/>
                  <a:pt x="3484581" y="4128691"/>
                  <a:pt x="3341699" y="4128691"/>
                </a:cubicBezTo>
                <a:cubicBezTo>
                  <a:pt x="3198817" y="4128691"/>
                  <a:pt x="3082377" y="4015460"/>
                  <a:pt x="3077800" y="3873953"/>
                </a:cubicBezTo>
                <a:cubicBezTo>
                  <a:pt x="3073351" y="4021927"/>
                  <a:pt x="2951572" y="4140610"/>
                  <a:pt x="2802080" y="4140610"/>
                </a:cubicBezTo>
                <a:cubicBezTo>
                  <a:pt x="2668096" y="4140610"/>
                  <a:pt x="2556487" y="4045385"/>
                  <a:pt x="2531445" y="3919094"/>
                </a:cubicBezTo>
                <a:cubicBezTo>
                  <a:pt x="2506528" y="4045385"/>
                  <a:pt x="2394918" y="4140610"/>
                  <a:pt x="2260935" y="4140610"/>
                </a:cubicBezTo>
                <a:cubicBezTo>
                  <a:pt x="2108647" y="4140610"/>
                  <a:pt x="1985087" y="4017362"/>
                  <a:pt x="1985087" y="3865457"/>
                </a:cubicBezTo>
                <a:cubicBezTo>
                  <a:pt x="1985087" y="4010896"/>
                  <a:pt x="1866868" y="4128818"/>
                  <a:pt x="1721062" y="4128818"/>
                </a:cubicBezTo>
                <a:cubicBezTo>
                  <a:pt x="1575256" y="4128818"/>
                  <a:pt x="1457037" y="4010896"/>
                  <a:pt x="1457037" y="3865457"/>
                </a:cubicBezTo>
                <a:cubicBezTo>
                  <a:pt x="1457037" y="3781391"/>
                  <a:pt x="1496698" y="3706453"/>
                  <a:pt x="1558223" y="3658269"/>
                </a:cubicBezTo>
                <a:cubicBezTo>
                  <a:pt x="1483858" y="3624033"/>
                  <a:pt x="1422841" y="3565578"/>
                  <a:pt x="1385213" y="3493304"/>
                </a:cubicBezTo>
                <a:cubicBezTo>
                  <a:pt x="1336781" y="3552012"/>
                  <a:pt x="1263307" y="3589417"/>
                  <a:pt x="1181188" y="3589417"/>
                </a:cubicBezTo>
                <a:cubicBezTo>
                  <a:pt x="1035382" y="3589417"/>
                  <a:pt x="917163" y="3466803"/>
                  <a:pt x="917163" y="3326057"/>
                </a:cubicBezTo>
                <a:cubicBezTo>
                  <a:pt x="917163" y="3185309"/>
                  <a:pt x="1027883" y="3070303"/>
                  <a:pt x="1167206" y="3063077"/>
                </a:cubicBezTo>
                <a:lnTo>
                  <a:pt x="1167206" y="3062316"/>
                </a:lnTo>
                <a:cubicBezTo>
                  <a:pt x="1021272" y="3055088"/>
                  <a:pt x="905341" y="2934755"/>
                  <a:pt x="905341" y="2787543"/>
                </a:cubicBezTo>
                <a:cubicBezTo>
                  <a:pt x="905341" y="2654024"/>
                  <a:pt x="1000806" y="2542567"/>
                  <a:pt x="1127545" y="2517715"/>
                </a:cubicBezTo>
                <a:cubicBezTo>
                  <a:pt x="1000806" y="2492862"/>
                  <a:pt x="905341" y="2381406"/>
                  <a:pt x="905341" y="2247761"/>
                </a:cubicBezTo>
                <a:cubicBezTo>
                  <a:pt x="905341" y="2100548"/>
                  <a:pt x="1021400" y="1980217"/>
                  <a:pt x="1167206" y="1972988"/>
                </a:cubicBezTo>
                <a:lnTo>
                  <a:pt x="1167206" y="1972481"/>
                </a:lnTo>
                <a:cubicBezTo>
                  <a:pt x="1027883" y="1965253"/>
                  <a:pt x="917163" y="1854939"/>
                  <a:pt x="917163" y="1709501"/>
                </a:cubicBezTo>
                <a:cubicBezTo>
                  <a:pt x="917163" y="1564062"/>
                  <a:pt x="1035382" y="1446140"/>
                  <a:pt x="1181188" y="1446140"/>
                </a:cubicBezTo>
                <a:cubicBezTo>
                  <a:pt x="1261909" y="1446140"/>
                  <a:pt x="1334112" y="1482278"/>
                  <a:pt x="1382544" y="1539210"/>
                </a:cubicBezTo>
                <a:cubicBezTo>
                  <a:pt x="1419154" y="1466048"/>
                  <a:pt x="1479790" y="1406579"/>
                  <a:pt x="1553774" y="1371075"/>
                </a:cubicBezTo>
                <a:cubicBezTo>
                  <a:pt x="1496443" y="1322765"/>
                  <a:pt x="1460087" y="1250616"/>
                  <a:pt x="1460087" y="1169973"/>
                </a:cubicBezTo>
                <a:cubicBezTo>
                  <a:pt x="1460087" y="1024535"/>
                  <a:pt x="1582883" y="906612"/>
                  <a:pt x="1724113" y="906612"/>
                </a:cubicBezTo>
                <a:cubicBezTo>
                  <a:pt x="1865342" y="906612"/>
                  <a:pt x="1980638" y="1017180"/>
                  <a:pt x="1987756" y="1156278"/>
                </a:cubicBezTo>
                <a:lnTo>
                  <a:pt x="1988520" y="1156278"/>
                </a:lnTo>
                <a:cubicBezTo>
                  <a:pt x="1995638" y="1010713"/>
                  <a:pt x="2116274" y="894819"/>
                  <a:pt x="2263987" y="894819"/>
                </a:cubicBezTo>
                <a:close/>
                <a:moveTo>
                  <a:pt x="1181188" y="472581"/>
                </a:moveTo>
                <a:cubicBezTo>
                  <a:pt x="1269918" y="472581"/>
                  <a:pt x="1341993" y="544348"/>
                  <a:pt x="1341993" y="633107"/>
                </a:cubicBezTo>
                <a:cubicBezTo>
                  <a:pt x="1341993" y="721866"/>
                  <a:pt x="1269918" y="793507"/>
                  <a:pt x="1181188" y="793507"/>
                </a:cubicBezTo>
                <a:cubicBezTo>
                  <a:pt x="1092460" y="793507"/>
                  <a:pt x="1020383" y="721612"/>
                  <a:pt x="1020383" y="633107"/>
                </a:cubicBezTo>
                <a:cubicBezTo>
                  <a:pt x="1020383" y="544475"/>
                  <a:pt x="1092460" y="472581"/>
                  <a:pt x="1181188" y="472581"/>
                </a:cubicBezTo>
                <a:close/>
                <a:moveTo>
                  <a:pt x="3878775" y="470424"/>
                </a:moveTo>
                <a:cubicBezTo>
                  <a:pt x="3969157" y="470424"/>
                  <a:pt x="4042505" y="543587"/>
                  <a:pt x="4042505" y="633741"/>
                </a:cubicBezTo>
                <a:cubicBezTo>
                  <a:pt x="4042505" y="723896"/>
                  <a:pt x="3969157" y="797057"/>
                  <a:pt x="3878775" y="797057"/>
                </a:cubicBezTo>
                <a:cubicBezTo>
                  <a:pt x="3788395" y="797057"/>
                  <a:pt x="3715047" y="723896"/>
                  <a:pt x="3715047" y="633741"/>
                </a:cubicBezTo>
                <a:cubicBezTo>
                  <a:pt x="3715047" y="543587"/>
                  <a:pt x="3788395" y="470424"/>
                  <a:pt x="3878775" y="470424"/>
                </a:cubicBezTo>
                <a:close/>
                <a:moveTo>
                  <a:pt x="1719663" y="444050"/>
                </a:moveTo>
                <a:cubicBezTo>
                  <a:pt x="1824791" y="444050"/>
                  <a:pt x="1909960" y="529005"/>
                  <a:pt x="1909960" y="633741"/>
                </a:cubicBezTo>
                <a:cubicBezTo>
                  <a:pt x="1909960" y="738477"/>
                  <a:pt x="1824791" y="823559"/>
                  <a:pt x="1719663" y="823559"/>
                </a:cubicBezTo>
                <a:cubicBezTo>
                  <a:pt x="1614536" y="823559"/>
                  <a:pt x="1529367" y="738604"/>
                  <a:pt x="1529367" y="633741"/>
                </a:cubicBezTo>
                <a:cubicBezTo>
                  <a:pt x="1529367" y="528879"/>
                  <a:pt x="1614536" y="444050"/>
                  <a:pt x="1719663" y="444050"/>
                </a:cubicBezTo>
                <a:close/>
                <a:moveTo>
                  <a:pt x="3338013" y="442909"/>
                </a:moveTo>
                <a:cubicBezTo>
                  <a:pt x="3443012" y="442909"/>
                  <a:pt x="3528183" y="527864"/>
                  <a:pt x="3528183" y="632600"/>
                </a:cubicBezTo>
                <a:cubicBezTo>
                  <a:pt x="3528183" y="737336"/>
                  <a:pt x="3443012" y="822290"/>
                  <a:pt x="3338013" y="822290"/>
                </a:cubicBezTo>
                <a:cubicBezTo>
                  <a:pt x="3233012" y="822290"/>
                  <a:pt x="3147843" y="737336"/>
                  <a:pt x="3147843" y="632600"/>
                </a:cubicBezTo>
                <a:cubicBezTo>
                  <a:pt x="3147843" y="527864"/>
                  <a:pt x="3233012" y="442909"/>
                  <a:pt x="3338013" y="442909"/>
                </a:cubicBezTo>
                <a:close/>
                <a:moveTo>
                  <a:pt x="2799029" y="426806"/>
                </a:moveTo>
                <a:cubicBezTo>
                  <a:pt x="2913563" y="426806"/>
                  <a:pt x="3006487" y="519495"/>
                  <a:pt x="3006487" y="633741"/>
                </a:cubicBezTo>
                <a:cubicBezTo>
                  <a:pt x="3006487" y="747987"/>
                  <a:pt x="2913563" y="840677"/>
                  <a:pt x="2799029" y="840677"/>
                </a:cubicBezTo>
                <a:cubicBezTo>
                  <a:pt x="2684494" y="840677"/>
                  <a:pt x="2591571" y="747987"/>
                  <a:pt x="2591571" y="633741"/>
                </a:cubicBezTo>
                <a:cubicBezTo>
                  <a:pt x="2591571" y="519495"/>
                  <a:pt x="2684494" y="426806"/>
                  <a:pt x="2799029" y="426806"/>
                </a:cubicBezTo>
                <a:close/>
                <a:moveTo>
                  <a:pt x="2259282" y="426806"/>
                </a:moveTo>
                <a:cubicBezTo>
                  <a:pt x="2373817" y="426806"/>
                  <a:pt x="2466740" y="519495"/>
                  <a:pt x="2466740" y="633741"/>
                </a:cubicBezTo>
                <a:cubicBezTo>
                  <a:pt x="2466740" y="747987"/>
                  <a:pt x="2373817" y="840677"/>
                  <a:pt x="2259282" y="840677"/>
                </a:cubicBezTo>
                <a:cubicBezTo>
                  <a:pt x="2144748" y="840677"/>
                  <a:pt x="2051824" y="747987"/>
                  <a:pt x="2051824" y="633741"/>
                </a:cubicBezTo>
                <a:cubicBezTo>
                  <a:pt x="2051824" y="519495"/>
                  <a:pt x="2144748" y="426806"/>
                  <a:pt x="2259282" y="426806"/>
                </a:cubicBezTo>
                <a:close/>
                <a:moveTo>
                  <a:pt x="3238860" y="128"/>
                </a:moveTo>
                <a:cubicBezTo>
                  <a:pt x="3300639" y="128"/>
                  <a:pt x="3350725" y="50087"/>
                  <a:pt x="3350725" y="111711"/>
                </a:cubicBezTo>
                <a:cubicBezTo>
                  <a:pt x="3350725" y="173336"/>
                  <a:pt x="3300639" y="223294"/>
                  <a:pt x="3238860" y="223294"/>
                </a:cubicBezTo>
                <a:cubicBezTo>
                  <a:pt x="3177080" y="223294"/>
                  <a:pt x="3126996" y="173336"/>
                  <a:pt x="3126996" y="111711"/>
                </a:cubicBezTo>
                <a:cubicBezTo>
                  <a:pt x="3126996" y="50087"/>
                  <a:pt x="3177080" y="128"/>
                  <a:pt x="3238860" y="128"/>
                </a:cubicBezTo>
                <a:close/>
                <a:moveTo>
                  <a:pt x="2764326" y="128"/>
                </a:moveTo>
                <a:cubicBezTo>
                  <a:pt x="2826105" y="128"/>
                  <a:pt x="2876191" y="50087"/>
                  <a:pt x="2876191" y="111711"/>
                </a:cubicBezTo>
                <a:cubicBezTo>
                  <a:pt x="2876191" y="173336"/>
                  <a:pt x="2826105" y="223294"/>
                  <a:pt x="2764326" y="223294"/>
                </a:cubicBezTo>
                <a:cubicBezTo>
                  <a:pt x="2702546" y="223294"/>
                  <a:pt x="2652461" y="173336"/>
                  <a:pt x="2652461" y="111711"/>
                </a:cubicBezTo>
                <a:cubicBezTo>
                  <a:pt x="2652461" y="50087"/>
                  <a:pt x="2702546" y="128"/>
                  <a:pt x="2764326" y="128"/>
                </a:cubicBezTo>
                <a:close/>
                <a:moveTo>
                  <a:pt x="2285087" y="128"/>
                </a:moveTo>
                <a:cubicBezTo>
                  <a:pt x="2346868" y="128"/>
                  <a:pt x="2396952" y="50087"/>
                  <a:pt x="2396952" y="111711"/>
                </a:cubicBezTo>
                <a:cubicBezTo>
                  <a:pt x="2396952" y="173336"/>
                  <a:pt x="2346868" y="223294"/>
                  <a:pt x="2285087" y="223294"/>
                </a:cubicBezTo>
                <a:cubicBezTo>
                  <a:pt x="2223309" y="223294"/>
                  <a:pt x="2173223" y="173336"/>
                  <a:pt x="2173223" y="111711"/>
                </a:cubicBezTo>
                <a:cubicBezTo>
                  <a:pt x="2173223" y="50087"/>
                  <a:pt x="2223309" y="128"/>
                  <a:pt x="2285087" y="128"/>
                </a:cubicBezTo>
                <a:close/>
                <a:moveTo>
                  <a:pt x="1806027" y="0"/>
                </a:moveTo>
                <a:lnTo>
                  <a:pt x="1814827" y="0"/>
                </a:lnTo>
                <a:lnTo>
                  <a:pt x="1853969" y="7883"/>
                </a:lnTo>
                <a:cubicBezTo>
                  <a:pt x="1894118" y="24823"/>
                  <a:pt x="1922291" y="64479"/>
                  <a:pt x="1922291" y="110697"/>
                </a:cubicBezTo>
                <a:cubicBezTo>
                  <a:pt x="1922291" y="172321"/>
                  <a:pt x="1872206" y="222280"/>
                  <a:pt x="1810427" y="222280"/>
                </a:cubicBezTo>
                <a:cubicBezTo>
                  <a:pt x="1748646" y="222280"/>
                  <a:pt x="1698562" y="172321"/>
                  <a:pt x="1698562" y="110697"/>
                </a:cubicBezTo>
                <a:cubicBezTo>
                  <a:pt x="1698562" y="64479"/>
                  <a:pt x="1726735" y="24823"/>
                  <a:pt x="1766884" y="7883"/>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33484144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524000" y="1033272"/>
            <a:ext cx="9144000" cy="2478024"/>
          </a:xfrm>
        </p:spPr>
        <p:txBody>
          <a:bodyPr lIns="0" tIns="0" rIns="0" bIns="0" anchor="b">
            <a:noAutofit/>
          </a:bodyPr>
          <a:lstStyle>
            <a:lvl1pPr algn="ctr">
              <a:defRPr sz="4000" spc="75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pPr/>
              <a:t>‹#›</a:t>
            </a:fld>
            <a:endParaRPr lang="en-US" dirty="0"/>
          </a:p>
        </p:txBody>
      </p:sp>
    </p:spTree>
    <p:extLst>
      <p:ext uri="{BB962C8B-B14F-4D97-AF65-F5344CB8AC3E}">
        <p14:creationId xmlns:p14="http://schemas.microsoft.com/office/powerpoint/2010/main" val="3898821867"/>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A438DE-C883-703F-FD0B-C87E562E880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p:nvPr>
        </p:nvSpPr>
        <p:spPr>
          <a:xfrm>
            <a:off x="522108" y="444149"/>
            <a:ext cx="10515600" cy="797630"/>
          </a:xfrm>
        </p:spPr>
        <p:txBody>
          <a:bodyPr anchor="t"/>
          <a:lstStyle/>
          <a:p>
            <a:r>
              <a:rPr lang="en-US" dirty="0"/>
              <a:t>Click to edit Master title style</a:t>
            </a:r>
          </a:p>
        </p:txBody>
      </p:sp>
      <p:sp>
        <p:nvSpPr>
          <p:cNvPr id="3" name="Content Placeholder 2"/>
          <p:cNvSpPr>
            <a:spLocks noGrp="1"/>
          </p:cNvSpPr>
          <p:nvPr>
            <p:ph idx="1"/>
          </p:nvPr>
        </p:nvSpPr>
        <p:spPr>
          <a:xfrm>
            <a:off x="567264" y="1577267"/>
            <a:ext cx="5630336" cy="4351338"/>
          </a:xfrm>
        </p:spPr>
        <p:txBody>
          <a:bodyPr>
            <a:normAutofit/>
          </a:bodyPr>
          <a:lstStyle>
            <a:lvl1pPr marL="0" indent="0">
              <a:lnSpc>
                <a:spcPts val="3100"/>
              </a:lnSpc>
              <a:spcBef>
                <a:spcPts val="0"/>
              </a:spcBef>
              <a:buFontTx/>
              <a:buNone/>
              <a:defRPr sz="2100"/>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12"/>
          </p:nvPr>
        </p:nvSpPr>
        <p:spPr>
          <a:xfrm>
            <a:off x="8746068" y="6356350"/>
            <a:ext cx="2743200" cy="365125"/>
          </a:xfrm>
        </p:spPr>
        <p:txBody>
          <a:bodyPr/>
          <a:lstStyle>
            <a:lvl1pPr>
              <a:defRPr>
                <a:solidFill>
                  <a:schemeClr val="tx1">
                    <a:lumMod val="90000"/>
                    <a:lumOff val="10000"/>
                  </a:schemeClr>
                </a:solidFill>
              </a:defRPr>
            </a:lvl1pPr>
          </a:lstStyle>
          <a:p>
            <a:fld id="{48F63A3B-78C7-47BE-AE5E-E10140E04643}"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pPr/>
              <a:t>‹#›</a:t>
            </a:fld>
            <a:endParaRPr lang="en-US" dirty="0"/>
          </a:p>
        </p:txBody>
      </p:sp>
    </p:spTree>
    <p:extLst>
      <p:ext uri="{BB962C8B-B14F-4D97-AF65-F5344CB8AC3E}">
        <p14:creationId xmlns:p14="http://schemas.microsoft.com/office/powerpoint/2010/main" val="2366397132"/>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4400" spc="75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371600" y="4974336"/>
            <a:ext cx="9966961" cy="1115568"/>
          </a:xfrm>
        </p:spPr>
        <p:txBody>
          <a:bodyPr>
            <a:normAutofit/>
          </a:bodyPr>
          <a:lstStyle>
            <a:lvl1pPr marL="0" indent="0">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pPr/>
              <a:t>‹#›</a:t>
            </a:fld>
            <a:endParaRPr lang="en-US" dirty="0"/>
          </a:p>
        </p:txBody>
      </p:sp>
    </p:spTree>
    <p:extLst>
      <p:ext uri="{BB962C8B-B14F-4D97-AF65-F5344CB8AC3E}">
        <p14:creationId xmlns:p14="http://schemas.microsoft.com/office/powerpoint/2010/main" val="2533647639"/>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pPr/>
              <a:t>‹#›</a:t>
            </a:fld>
            <a:endParaRPr lang="en-US" dirty="0"/>
          </a:p>
        </p:txBody>
      </p:sp>
    </p:spTree>
    <p:extLst>
      <p:ext uri="{BB962C8B-B14F-4D97-AF65-F5344CB8AC3E}">
        <p14:creationId xmlns:p14="http://schemas.microsoft.com/office/powerpoint/2010/main" val="2567487463"/>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371600" y="2112264"/>
            <a:ext cx="48410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371600" y="3018472"/>
            <a:ext cx="4841076"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6766560" y="3018471"/>
            <a:ext cx="4841076"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pPr/>
              <a:t>‹#›</a:t>
            </a:fld>
            <a:endParaRPr lang="en-US" dirty="0"/>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12238420"/>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r>
              <a:rPr lang="en-US"/>
              <a:t>20XX</a:t>
            </a:r>
            <a:endParaRPr lang="en-US" dirty="0"/>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pPr/>
              <a:t>‹#›</a:t>
            </a:fld>
            <a:endParaRPr lang="en-US" dirty="0"/>
          </a:p>
        </p:txBody>
      </p:sp>
    </p:spTree>
    <p:extLst>
      <p:ext uri="{BB962C8B-B14F-4D97-AF65-F5344CB8AC3E}">
        <p14:creationId xmlns:p14="http://schemas.microsoft.com/office/powerpoint/2010/main" val="1992123162"/>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r>
              <a:rPr lang="en-US"/>
              <a:t>20XX</a:t>
            </a:r>
            <a:endParaRPr lang="en-US" dirty="0"/>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pPr/>
              <a:t>‹#›</a:t>
            </a:fld>
            <a:endParaRPr lang="en-US" dirty="0"/>
          </a:p>
        </p:txBody>
      </p:sp>
    </p:spTree>
    <p:extLst>
      <p:ext uri="{BB962C8B-B14F-4D97-AF65-F5344CB8AC3E}">
        <p14:creationId xmlns:p14="http://schemas.microsoft.com/office/powerpoint/2010/main" val="3273944647"/>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pPr/>
              <a:t>‹#›</a:t>
            </a:fld>
            <a:endParaRPr lang="en-US" dirty="0"/>
          </a:p>
        </p:txBody>
      </p:sp>
    </p:spTree>
    <p:extLst>
      <p:ext uri="{BB962C8B-B14F-4D97-AF65-F5344CB8AC3E}">
        <p14:creationId xmlns:p14="http://schemas.microsoft.com/office/powerpoint/2010/main" val="151206170"/>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pPr/>
              <a:t>‹#›</a:t>
            </a:fld>
            <a:endParaRPr lang="en-US" dirty="0"/>
          </a:p>
        </p:txBody>
      </p:sp>
    </p:spTree>
    <p:extLst>
      <p:ext uri="{BB962C8B-B14F-4D97-AF65-F5344CB8AC3E}">
        <p14:creationId xmlns:p14="http://schemas.microsoft.com/office/powerpoint/2010/main" val="3223796868"/>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pPr/>
              <a:t>‹#›</a:t>
            </a:fld>
            <a:endParaRPr lang="en-US" dirty="0"/>
          </a:p>
        </p:txBody>
      </p:sp>
    </p:spTree>
    <p:extLst>
      <p:ext uri="{BB962C8B-B14F-4D97-AF65-F5344CB8AC3E}">
        <p14:creationId xmlns:p14="http://schemas.microsoft.com/office/powerpoint/2010/main" val="2369976046"/>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849235"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pPr/>
              <a:t>‹#›</a:t>
            </a:fld>
            <a:endParaRPr lang="en-US" dirty="0"/>
          </a:p>
        </p:txBody>
      </p:sp>
    </p:spTree>
    <p:extLst>
      <p:ext uri="{BB962C8B-B14F-4D97-AF65-F5344CB8AC3E}">
        <p14:creationId xmlns:p14="http://schemas.microsoft.com/office/powerpoint/2010/main" val="4009555542"/>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A438DE-C883-703F-FD0B-C87E562E880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p:nvPr>
        </p:nvSpPr>
        <p:spPr>
          <a:xfrm>
            <a:off x="522108" y="444149"/>
            <a:ext cx="10515600" cy="797630"/>
          </a:xfrm>
        </p:spPr>
        <p:txBody>
          <a:bodyPr anchor="t"/>
          <a:lstStyle/>
          <a:p>
            <a:r>
              <a:rPr lang="en-US" dirty="0"/>
              <a:t>Click to edit Master title style</a:t>
            </a:r>
          </a:p>
        </p:txBody>
      </p:sp>
      <p:sp>
        <p:nvSpPr>
          <p:cNvPr id="3" name="Content Placeholder 2"/>
          <p:cNvSpPr>
            <a:spLocks noGrp="1"/>
          </p:cNvSpPr>
          <p:nvPr>
            <p:ph idx="1"/>
          </p:nvPr>
        </p:nvSpPr>
        <p:spPr>
          <a:xfrm>
            <a:off x="567264" y="1577267"/>
            <a:ext cx="5630336" cy="4351338"/>
          </a:xfrm>
        </p:spPr>
        <p:txBody>
          <a:bodyPr>
            <a:normAutofit/>
          </a:bodyPr>
          <a:lstStyle>
            <a:lvl1pPr marL="0" indent="0">
              <a:lnSpc>
                <a:spcPts val="3100"/>
              </a:lnSpc>
              <a:spcBef>
                <a:spcPts val="0"/>
              </a:spcBef>
              <a:buFontTx/>
              <a:buNone/>
              <a:defRPr sz="2100"/>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12"/>
          </p:nvPr>
        </p:nvSpPr>
        <p:spPr>
          <a:xfrm>
            <a:off x="8746068" y="6356350"/>
            <a:ext cx="2743200" cy="365125"/>
          </a:xfrm>
        </p:spPr>
        <p:txBody>
          <a:bodyPr/>
          <a:lstStyle>
            <a:lvl1pPr>
              <a:defRPr>
                <a:solidFill>
                  <a:schemeClr val="tx1">
                    <a:lumMod val="90000"/>
                    <a:lumOff val="10000"/>
                  </a:schemeClr>
                </a:solidFill>
              </a:defRPr>
            </a:lvl1pPr>
          </a:lstStyle>
          <a:p>
            <a:fld id="{48F63A3B-78C7-47BE-AE5E-E10140E04643}" type="slidenum">
              <a:rPr lang="en-US" smtClean="0"/>
              <a:pPr/>
              <a:t>‹#›</a:t>
            </a:fld>
            <a:endParaRPr lang="en-US" dirty="0"/>
          </a:p>
        </p:txBody>
      </p:sp>
      <p:sp>
        <p:nvSpPr>
          <p:cNvPr id="11" name="Chart Placeholder 10">
            <a:extLst>
              <a:ext uri="{FF2B5EF4-FFF2-40B4-BE49-F238E27FC236}">
                <a16:creationId xmlns:a16="http://schemas.microsoft.com/office/drawing/2014/main" id="{E8063267-3F7D-4E2F-961F-DCF9BCBFDE65}"/>
              </a:ext>
            </a:extLst>
          </p:cNvPr>
          <p:cNvSpPr>
            <a:spLocks noGrp="1" noChangeAspect="1"/>
          </p:cNvSpPr>
          <p:nvPr>
            <p:ph type="chart" sz="quarter" idx="13"/>
          </p:nvPr>
        </p:nvSpPr>
        <p:spPr>
          <a:xfrm>
            <a:off x="6841772" y="1623130"/>
            <a:ext cx="3831336" cy="3831336"/>
          </a:xfrm>
        </p:spPr>
        <p:txBody>
          <a:bodyPr/>
          <a:lstStyle/>
          <a:p>
            <a:endParaRPr lang="en-US"/>
          </a:p>
        </p:txBody>
      </p:sp>
    </p:spTree>
    <p:extLst>
      <p:ext uri="{BB962C8B-B14F-4D97-AF65-F5344CB8AC3E}">
        <p14:creationId xmlns:p14="http://schemas.microsoft.com/office/powerpoint/2010/main" val="12092623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1">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58121AD-8518-1695-111E-C8CFF8A3D0D4}"/>
              </a:ext>
              <a:ext uri="{C183D7F6-B498-43B3-948B-1728B52AA6E4}">
                <adec:decorative xmlns:adec="http://schemas.microsoft.com/office/drawing/2017/decorative" val="1"/>
              </a:ext>
            </a:extLst>
          </p:cNvPr>
          <p:cNvGrpSpPr/>
          <p:nvPr userDrawn="1"/>
        </p:nvGrpSpPr>
        <p:grpSpPr>
          <a:xfrm>
            <a:off x="-4" y="0"/>
            <a:ext cx="12192004" cy="6858000"/>
            <a:chOff x="-4" y="0"/>
            <a:chExt cx="12192004" cy="6858000"/>
          </a:xfrm>
        </p:grpSpPr>
        <p:sp useBgFill="1">
          <p:nvSpPr>
            <p:cNvPr id="15" name="Rectangle 14">
              <a:extLst>
                <a:ext uri="{FF2B5EF4-FFF2-40B4-BE49-F238E27FC236}">
                  <a16:creationId xmlns:a16="http://schemas.microsoft.com/office/drawing/2014/main" id="{52728D19-281F-4946-9684-65A557653DDA}"/>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412D4F2-D8CF-48D7-8E93-9342D2AE3950}"/>
                </a:ext>
              </a:extLst>
            </p:cNvPr>
            <p:cNvSpPr/>
            <p:nvPr userDrawn="1"/>
          </p:nvSpPr>
          <p:spPr>
            <a:xfrm rot="10800000" flipH="1">
              <a:off x="0" y="0"/>
              <a:ext cx="12191999" cy="6858000"/>
            </a:xfrm>
            <a:prstGeom prst="rect">
              <a:avLst/>
            </a:prstGeom>
            <a:gradFill>
              <a:gsLst>
                <a:gs pos="0">
                  <a:schemeClr val="accent5">
                    <a:alpha val="75000"/>
                  </a:schemeClr>
                </a:gs>
                <a:gs pos="100000">
                  <a:schemeClr val="tx2">
                    <a:lumMod val="50000"/>
                    <a:lumOff val="50000"/>
                    <a:alpha val="48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81071F9-5F9E-43AF-B1F9-8F94CCA0D1D0}"/>
                </a:ext>
              </a:extLst>
            </p:cNvPr>
            <p:cNvSpPr/>
            <p:nvPr userDrawn="1"/>
          </p:nvSpPr>
          <p:spPr>
            <a:xfrm rot="10800000">
              <a:off x="-4" y="456773"/>
              <a:ext cx="12191999" cy="6400800"/>
            </a:xfrm>
            <a:prstGeom prst="rect">
              <a:avLst/>
            </a:prstGeom>
            <a:gradFill>
              <a:gsLst>
                <a:gs pos="0">
                  <a:schemeClr val="accent5">
                    <a:alpha val="37000"/>
                  </a:schemeClr>
                </a:gs>
                <a:gs pos="92000">
                  <a:schemeClr val="accent2">
                    <a:alpha val="7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954D1A4-E8FD-4E5A-A528-35498A356680}"/>
                </a:ext>
              </a:extLst>
            </p:cNvPr>
            <p:cNvSpPr/>
            <p:nvPr userDrawn="1"/>
          </p:nvSpPr>
          <p:spPr>
            <a:xfrm rot="10800000" flipH="1">
              <a:off x="-2" y="0"/>
              <a:ext cx="6096001" cy="6858000"/>
            </a:xfrm>
            <a:prstGeom prst="rect">
              <a:avLst/>
            </a:prstGeom>
            <a:gradFill>
              <a:gsLst>
                <a:gs pos="13000">
                  <a:schemeClr val="accent2">
                    <a:alpha val="61000"/>
                  </a:schemeClr>
                </a:gs>
                <a:gs pos="99000">
                  <a:schemeClr val="accent4"/>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dirty="0"/>
            </a:p>
          </p:txBody>
        </p:sp>
        <p:sp>
          <p:nvSpPr>
            <p:cNvPr id="20" name="Freeform: Shape 19">
              <a:extLst>
                <a:ext uri="{FF2B5EF4-FFF2-40B4-BE49-F238E27FC236}">
                  <a16:creationId xmlns:a16="http://schemas.microsoft.com/office/drawing/2014/main" id="{230DFABF-2A96-46EC-8C35-1C4A9D0A0739}"/>
                </a:ext>
              </a:extLst>
            </p:cNvPr>
            <p:cNvSpPr>
              <a:spLocks noChangeAspect="1"/>
            </p:cNvSpPr>
            <p:nvPr userDrawn="1"/>
          </p:nvSpPr>
          <p:spPr>
            <a:xfrm rot="16200000" flipH="1">
              <a:off x="3489960" y="822961"/>
              <a:ext cx="5212080" cy="5212080"/>
            </a:xfrm>
            <a:prstGeom prst="ellipse">
              <a:avLst/>
            </a:prstGeom>
            <a:gradFill flip="none" rotWithShape="1">
              <a:gsLst>
                <a:gs pos="7000">
                  <a:schemeClr val="accent4">
                    <a:lumMod val="60000"/>
                    <a:lumOff val="40000"/>
                    <a:alpha val="3000"/>
                  </a:schemeClr>
                </a:gs>
                <a:gs pos="100000">
                  <a:schemeClr val="bg1">
                    <a:alpha val="16000"/>
                  </a:schemeClr>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6" name="Freeform: Shape 19">
            <a:extLst>
              <a:ext uri="{FF2B5EF4-FFF2-40B4-BE49-F238E27FC236}">
                <a16:creationId xmlns:a16="http://schemas.microsoft.com/office/drawing/2014/main" id="{9829D3BA-2CE1-52FA-09B7-96BDEAF530CE}"/>
              </a:ext>
              <a:ext uri="{C183D7F6-B498-43B3-948B-1728B52AA6E4}">
                <adec:decorative xmlns:adec="http://schemas.microsoft.com/office/drawing/2017/decorative" val="1"/>
              </a:ext>
            </a:extLst>
          </p:cNvPr>
          <p:cNvSpPr>
            <a:spLocks noChangeAspect="1"/>
          </p:cNvSpPr>
          <p:nvPr userDrawn="1"/>
        </p:nvSpPr>
        <p:spPr>
          <a:xfrm>
            <a:off x="3124200" y="459028"/>
            <a:ext cx="5943600" cy="5939944"/>
          </a:xfrm>
          <a:prstGeom prst="ellipse">
            <a:avLst/>
          </a:prstGeom>
          <a:gradFill flip="none" rotWithShape="1">
            <a:gsLst>
              <a:gs pos="7000">
                <a:schemeClr val="accent5">
                  <a:alpha val="30000"/>
                </a:schemeClr>
              </a:gs>
              <a:gs pos="100000">
                <a:schemeClr val="accent3">
                  <a:alpha val="20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55BA1B2-362C-9BE1-25F7-1E3A86E2667F}"/>
              </a:ext>
            </a:extLst>
          </p:cNvPr>
          <p:cNvSpPr>
            <a:spLocks noGrp="1"/>
          </p:cNvSpPr>
          <p:nvPr>
            <p:ph type="title" hasCustomPrompt="1"/>
          </p:nvPr>
        </p:nvSpPr>
        <p:spPr>
          <a:xfrm>
            <a:off x="975360" y="1731702"/>
            <a:ext cx="10241280" cy="3394596"/>
          </a:xfrm>
        </p:spPr>
        <p:txBody>
          <a:bodyPr anchor="ctr" anchorCtr="0"/>
          <a:lstStyle>
            <a:lvl1pPr algn="ctr">
              <a:defRPr baseline="0"/>
            </a:lvl1pPr>
          </a:lstStyle>
          <a:p>
            <a:r>
              <a:rPr lang="en-US" dirty="0"/>
              <a:t>Click to add title</a:t>
            </a:r>
          </a:p>
        </p:txBody>
      </p:sp>
      <p:sp>
        <p:nvSpPr>
          <p:cNvPr id="3" name="Rectangle 2">
            <a:extLst>
              <a:ext uri="{FF2B5EF4-FFF2-40B4-BE49-F238E27FC236}">
                <a16:creationId xmlns:a16="http://schemas.microsoft.com/office/drawing/2014/main" id="{4253DD31-8C23-CEA0-7016-E263E3AE4D48}"/>
              </a:ext>
              <a:ext uri="{C183D7F6-B498-43B3-948B-1728B52AA6E4}">
                <adec:decorative xmlns:adec="http://schemas.microsoft.com/office/drawing/2017/decorative" val="1"/>
              </a:ext>
            </a:extLst>
          </p:cNvPr>
          <p:cNvSpPr/>
          <p:nvPr userDrawn="1"/>
        </p:nvSpPr>
        <p:spPr>
          <a:xfrm>
            <a:off x="1" y="6401228"/>
            <a:ext cx="12192000" cy="456772"/>
          </a:xfrm>
          <a:prstGeom prst="rect">
            <a:avLst/>
          </a:prstGeom>
          <a:gradFill>
            <a:gsLst>
              <a:gs pos="0">
                <a:schemeClr val="accent5">
                  <a:alpha val="75000"/>
                </a:schemeClr>
              </a:gs>
              <a:gs pos="100000">
                <a:schemeClr val="tx2">
                  <a:lumMod val="50000"/>
                  <a:lumOff val="50000"/>
                  <a:alpha val="48000"/>
                </a:schemeClr>
              </a:gs>
            </a:gsLst>
            <a:lin ang="13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350666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3">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FB616C3-0961-9B6D-36D6-B2839AC86E6D}"/>
              </a:ext>
              <a:ext uri="{C183D7F6-B498-43B3-948B-1728B52AA6E4}">
                <adec:decorative xmlns:adec="http://schemas.microsoft.com/office/drawing/2017/decorative" val="1"/>
              </a:ext>
            </a:extLst>
          </p:cNvPr>
          <p:cNvGrpSpPr/>
          <p:nvPr userDrawn="1"/>
        </p:nvGrpSpPr>
        <p:grpSpPr>
          <a:xfrm>
            <a:off x="-4" y="0"/>
            <a:ext cx="12192004" cy="6858000"/>
            <a:chOff x="-4" y="0"/>
            <a:chExt cx="12192004" cy="6858000"/>
          </a:xfrm>
        </p:grpSpPr>
        <p:sp useBgFill="1">
          <p:nvSpPr>
            <p:cNvPr id="15" name="Rectangle 14">
              <a:extLst>
                <a:ext uri="{FF2B5EF4-FFF2-40B4-BE49-F238E27FC236}">
                  <a16:creationId xmlns:a16="http://schemas.microsoft.com/office/drawing/2014/main" id="{52728D19-281F-4946-9684-65A557653DDA}"/>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412D4F2-D8CF-48D7-8E93-9342D2AE3950}"/>
                </a:ext>
              </a:extLst>
            </p:cNvPr>
            <p:cNvSpPr/>
            <p:nvPr userDrawn="1"/>
          </p:nvSpPr>
          <p:spPr>
            <a:xfrm rot="10800000" flipH="1">
              <a:off x="0" y="0"/>
              <a:ext cx="12191999" cy="6858000"/>
            </a:xfrm>
            <a:prstGeom prst="rect">
              <a:avLst/>
            </a:prstGeom>
            <a:gradFill>
              <a:gsLst>
                <a:gs pos="0">
                  <a:schemeClr val="accent5">
                    <a:alpha val="75000"/>
                  </a:schemeClr>
                </a:gs>
                <a:gs pos="100000">
                  <a:schemeClr val="tx2">
                    <a:lumMod val="50000"/>
                    <a:lumOff val="50000"/>
                    <a:alpha val="48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81071F9-5F9E-43AF-B1F9-8F94CCA0D1D0}"/>
                </a:ext>
              </a:extLst>
            </p:cNvPr>
            <p:cNvSpPr/>
            <p:nvPr userDrawn="1"/>
          </p:nvSpPr>
          <p:spPr>
            <a:xfrm rot="10800000">
              <a:off x="-4" y="456773"/>
              <a:ext cx="12191999" cy="6400800"/>
            </a:xfrm>
            <a:prstGeom prst="rect">
              <a:avLst/>
            </a:prstGeom>
            <a:gradFill>
              <a:gsLst>
                <a:gs pos="0">
                  <a:schemeClr val="accent5">
                    <a:alpha val="37000"/>
                  </a:schemeClr>
                </a:gs>
                <a:gs pos="92000">
                  <a:schemeClr val="accent2">
                    <a:alpha val="7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954D1A4-E8FD-4E5A-A528-35498A356680}"/>
                </a:ext>
              </a:extLst>
            </p:cNvPr>
            <p:cNvSpPr/>
            <p:nvPr userDrawn="1"/>
          </p:nvSpPr>
          <p:spPr>
            <a:xfrm rot="10800000" flipH="1">
              <a:off x="1" y="0"/>
              <a:ext cx="5699229" cy="6858000"/>
            </a:xfrm>
            <a:prstGeom prst="rect">
              <a:avLst/>
            </a:prstGeom>
            <a:gradFill>
              <a:gsLst>
                <a:gs pos="13000">
                  <a:schemeClr val="accent2">
                    <a:alpha val="61000"/>
                  </a:schemeClr>
                </a:gs>
                <a:gs pos="99000">
                  <a:schemeClr val="accent4"/>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dirty="0"/>
            </a:p>
          </p:txBody>
        </p:sp>
        <p:grpSp>
          <p:nvGrpSpPr>
            <p:cNvPr id="3" name="Group 2">
              <a:extLst>
                <a:ext uri="{FF2B5EF4-FFF2-40B4-BE49-F238E27FC236}">
                  <a16:creationId xmlns:a16="http://schemas.microsoft.com/office/drawing/2014/main" id="{2F31AF05-E572-B087-8746-089966AF623A}"/>
                </a:ext>
              </a:extLst>
            </p:cNvPr>
            <p:cNvGrpSpPr/>
            <p:nvPr userDrawn="1"/>
          </p:nvGrpSpPr>
          <p:grpSpPr>
            <a:xfrm flipH="1">
              <a:off x="0" y="469850"/>
              <a:ext cx="8399763" cy="6388148"/>
              <a:chOff x="3822710" y="469850"/>
              <a:chExt cx="8399763" cy="6388148"/>
            </a:xfrm>
          </p:grpSpPr>
          <p:sp>
            <p:nvSpPr>
              <p:cNvPr id="20" name="Freeform: Shape 19">
                <a:extLst>
                  <a:ext uri="{FF2B5EF4-FFF2-40B4-BE49-F238E27FC236}">
                    <a16:creationId xmlns:a16="http://schemas.microsoft.com/office/drawing/2014/main" id="{230DFABF-2A96-46EC-8C35-1C4A9D0A0739}"/>
                  </a:ext>
                </a:extLst>
              </p:cNvPr>
              <p:cNvSpPr/>
              <p:nvPr userDrawn="1"/>
            </p:nvSpPr>
            <p:spPr>
              <a:xfrm flipH="1">
                <a:off x="6523243" y="469850"/>
                <a:ext cx="3170572" cy="6387725"/>
              </a:xfrm>
              <a:custGeom>
                <a:avLst/>
                <a:gdLst>
                  <a:gd name="connsiteX0" fmla="*/ 0 w 4065484"/>
                  <a:gd name="connsiteY0" fmla="*/ 4424531 h 8849062"/>
                  <a:gd name="connsiteX1" fmla="*/ 3899197 w 4065484"/>
                  <a:gd name="connsiteY1" fmla="*/ 8840480 h 8849062"/>
                  <a:gd name="connsiteX2" fmla="*/ 4065484 w 4065484"/>
                  <a:gd name="connsiteY2" fmla="*/ 8849062 h 8849062"/>
                  <a:gd name="connsiteX3" fmla="*/ 4065483 w 4065484"/>
                  <a:gd name="connsiteY3" fmla="*/ 0 h 8849062"/>
                  <a:gd name="connsiteX4" fmla="*/ 3899197 w 4065484"/>
                  <a:gd name="connsiteY4" fmla="*/ 8581 h 8849062"/>
                  <a:gd name="connsiteX5" fmla="*/ 0 w 4065484"/>
                  <a:gd name="connsiteY5" fmla="*/ 4424531 h 884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5484" h="8849062">
                    <a:moveTo>
                      <a:pt x="0" y="4424531"/>
                    </a:moveTo>
                    <a:cubicBezTo>
                      <a:pt x="0" y="6722831"/>
                      <a:pt x="1709076" y="8613167"/>
                      <a:pt x="3899197" y="8840480"/>
                    </a:cubicBezTo>
                    <a:lnTo>
                      <a:pt x="4065484" y="8849062"/>
                    </a:lnTo>
                    <a:lnTo>
                      <a:pt x="4065483" y="0"/>
                    </a:lnTo>
                    <a:lnTo>
                      <a:pt x="3899197" y="8581"/>
                    </a:lnTo>
                    <a:cubicBezTo>
                      <a:pt x="1709075" y="235897"/>
                      <a:pt x="0" y="2126232"/>
                      <a:pt x="0" y="4424531"/>
                    </a:cubicBezTo>
                    <a:close/>
                  </a:path>
                </a:pathLst>
              </a:custGeom>
              <a:gradFill flip="none" rotWithShape="1">
                <a:gsLst>
                  <a:gs pos="7000">
                    <a:schemeClr val="accent4">
                      <a:lumMod val="60000"/>
                      <a:lumOff val="40000"/>
                      <a:alpha val="10000"/>
                    </a:schemeClr>
                  </a:gs>
                  <a:gs pos="100000">
                    <a:schemeClr val="bg1">
                      <a:alpha val="16000"/>
                    </a:schemeClr>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Freeform: Shape 19">
                <a:extLst>
                  <a:ext uri="{FF2B5EF4-FFF2-40B4-BE49-F238E27FC236}">
                    <a16:creationId xmlns:a16="http://schemas.microsoft.com/office/drawing/2014/main" id="{0CC1E85A-F138-6197-E8DA-2DE6BB5E0619}"/>
                  </a:ext>
                </a:extLst>
              </p:cNvPr>
              <p:cNvSpPr>
                <a:spLocks noChangeAspect="1"/>
              </p:cNvSpPr>
              <p:nvPr userDrawn="1"/>
            </p:nvSpPr>
            <p:spPr>
              <a:xfrm rot="16200000" flipH="1">
                <a:off x="3822710" y="933418"/>
                <a:ext cx="5431536" cy="5431536"/>
              </a:xfrm>
              <a:prstGeom prst="ellipse">
                <a:avLst/>
              </a:prstGeom>
              <a:gradFill flip="none" rotWithShape="1">
                <a:gsLst>
                  <a:gs pos="7000">
                    <a:schemeClr val="accent4">
                      <a:lumMod val="60000"/>
                      <a:lumOff val="40000"/>
                      <a:alpha val="3000"/>
                    </a:schemeClr>
                  </a:gs>
                  <a:gs pos="100000">
                    <a:schemeClr val="bg1">
                      <a:alpha val="16000"/>
                    </a:schemeClr>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6EECD023-F890-6522-3CBB-909C23BF31B3}"/>
                  </a:ext>
                </a:extLst>
              </p:cNvPr>
              <p:cNvSpPr/>
              <p:nvPr userDrawn="1"/>
            </p:nvSpPr>
            <p:spPr>
              <a:xfrm rot="5400000" flipH="1">
                <a:off x="8043933" y="2679459"/>
                <a:ext cx="2657845" cy="5699234"/>
              </a:xfrm>
              <a:prstGeom prst="rect">
                <a:avLst/>
              </a:prstGeom>
              <a:gradFill>
                <a:gsLst>
                  <a:gs pos="2000">
                    <a:schemeClr val="accent4">
                      <a:alpha val="25000"/>
                    </a:schemeClr>
                  </a:gs>
                  <a:gs pos="100000">
                    <a:schemeClr val="accent3">
                      <a:alpha val="20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a:extLst>
              <a:ext uri="{FF2B5EF4-FFF2-40B4-BE49-F238E27FC236}">
                <a16:creationId xmlns:a16="http://schemas.microsoft.com/office/drawing/2014/main" id="{155BA1B2-362C-9BE1-25F7-1E3A86E2667F}"/>
              </a:ext>
            </a:extLst>
          </p:cNvPr>
          <p:cNvSpPr>
            <a:spLocks noGrp="1"/>
          </p:cNvSpPr>
          <p:nvPr>
            <p:ph type="title" hasCustomPrompt="1"/>
          </p:nvPr>
        </p:nvSpPr>
        <p:spPr>
          <a:xfrm>
            <a:off x="6191250" y="548640"/>
            <a:ext cx="5486400" cy="3651513"/>
          </a:xfrm>
        </p:spPr>
        <p:txBody>
          <a:bodyPr anchor="b" anchorCtr="0"/>
          <a:lstStyle>
            <a:lvl1pPr algn="l">
              <a:defRPr baseline="0"/>
            </a:lvl1pPr>
          </a:lstStyle>
          <a:p>
            <a:r>
              <a:rPr lang="en-US" dirty="0"/>
              <a:t>Click to add title</a:t>
            </a:r>
          </a:p>
        </p:txBody>
      </p:sp>
      <p:sp>
        <p:nvSpPr>
          <p:cNvPr id="4" name="Text Placeholder 3">
            <a:extLst>
              <a:ext uri="{FF2B5EF4-FFF2-40B4-BE49-F238E27FC236}">
                <a16:creationId xmlns:a16="http://schemas.microsoft.com/office/drawing/2014/main" id="{2E66F428-2517-EC05-3F5E-08602DD4DAB2}"/>
              </a:ext>
            </a:extLst>
          </p:cNvPr>
          <p:cNvSpPr>
            <a:spLocks noGrp="1"/>
          </p:cNvSpPr>
          <p:nvPr>
            <p:ph type="body" sz="quarter" idx="14" hasCustomPrompt="1"/>
          </p:nvPr>
        </p:nvSpPr>
        <p:spPr>
          <a:xfrm>
            <a:off x="6191250" y="4453466"/>
            <a:ext cx="5486400" cy="1855893"/>
          </a:xfrm>
        </p:spPr>
        <p:txBody>
          <a:bodyPr>
            <a:normAutofit/>
          </a:bodyPr>
          <a:lstStyle>
            <a:lvl1pPr marL="0" indent="0" algn="l">
              <a:buNone/>
              <a:defRPr sz="2400">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subtitle</a:t>
            </a:r>
          </a:p>
        </p:txBody>
      </p:sp>
    </p:spTree>
    <p:extLst>
      <p:ext uri="{BB962C8B-B14F-4D97-AF65-F5344CB8AC3E}">
        <p14:creationId xmlns:p14="http://schemas.microsoft.com/office/powerpoint/2010/main" val="39183667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ontent 2 column (comparison slide) 1">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D453288-3D76-40C1-BE00-223AB28F13DF}"/>
              </a:ext>
            </a:extLst>
          </p:cNvPr>
          <p:cNvSpPr>
            <a:spLocks noGrp="1"/>
          </p:cNvSpPr>
          <p:nvPr>
            <p:ph type="title" hasCustomPrompt="1"/>
          </p:nvPr>
        </p:nvSpPr>
        <p:spPr>
          <a:xfrm>
            <a:off x="975360" y="795528"/>
            <a:ext cx="10241280" cy="1234440"/>
          </a:xfrm>
        </p:spPr>
        <p:txBody>
          <a:bodyPr/>
          <a:lstStyle>
            <a:lvl1pPr>
              <a:defRPr>
                <a:solidFill>
                  <a:schemeClr val="tx1"/>
                </a:solidFill>
              </a:defRPr>
            </a:lvl1pPr>
          </a:lstStyle>
          <a:p>
            <a:r>
              <a:rPr lang="en-US" dirty="0"/>
              <a:t>Click to add title</a:t>
            </a:r>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a:xfrm rot="5400000">
            <a:off x="-950889" y="1033185"/>
            <a:ext cx="2358977" cy="457200"/>
          </a:xfrm>
        </p:spPr>
        <p:txBody>
          <a:bodyPr/>
          <a:lstStyle/>
          <a:p>
            <a:r>
              <a:rPr lang="en-US" dirty="0"/>
              <a:t>Presentation Title</a:t>
            </a:r>
          </a:p>
        </p:txBody>
      </p:sp>
      <p:sp>
        <p:nvSpPr>
          <p:cNvPr id="2" name="Content Placeholder 2">
            <a:extLst>
              <a:ext uri="{FF2B5EF4-FFF2-40B4-BE49-F238E27FC236}">
                <a16:creationId xmlns:a16="http://schemas.microsoft.com/office/drawing/2014/main" id="{FE7159F4-9C90-4671-D0C4-5A5F1D7BDA47}"/>
              </a:ext>
            </a:extLst>
          </p:cNvPr>
          <p:cNvSpPr>
            <a:spLocks noGrp="1"/>
          </p:cNvSpPr>
          <p:nvPr>
            <p:ph idx="13" hasCustomPrompt="1"/>
          </p:nvPr>
        </p:nvSpPr>
        <p:spPr>
          <a:xfrm>
            <a:off x="974172" y="2441273"/>
            <a:ext cx="4841076" cy="3776596"/>
          </a:xfrm>
        </p:spPr>
        <p:txBody>
          <a:bodyPr>
            <a:noAutofit/>
          </a:bodyPr>
          <a:lstStyle>
            <a:lvl1pPr marL="0" indent="0">
              <a:lnSpc>
                <a:spcPct val="100000"/>
              </a:lnSpc>
              <a:spcBef>
                <a:spcPts val="1000"/>
              </a:spcBef>
              <a:buNone/>
              <a:defRPr sz="2000"/>
            </a:lvl1pPr>
            <a:lvl2pPr marL="228600">
              <a:lnSpc>
                <a:spcPct val="100000"/>
              </a:lnSpc>
              <a:spcBef>
                <a:spcPts val="1000"/>
              </a:spcBef>
              <a:defRPr sz="2000"/>
            </a:lvl2pPr>
            <a:lvl3pPr marL="685800">
              <a:lnSpc>
                <a:spcPct val="100000"/>
              </a:lnSpc>
              <a:spcBef>
                <a:spcPts val="1000"/>
              </a:spcBef>
              <a:defRPr sz="1800"/>
            </a:lvl3pPr>
            <a:lvl4pPr marL="1143000">
              <a:lnSpc>
                <a:spcPct val="100000"/>
              </a:lnSpc>
              <a:spcBef>
                <a:spcPts val="1000"/>
              </a:spcBef>
              <a:defRPr sz="1600"/>
            </a:lvl4pPr>
            <a:lvl5pPr marL="1600200">
              <a:lnSpc>
                <a:spcPct val="100000"/>
              </a:lnSpc>
              <a:spcBef>
                <a:spcPts val="1000"/>
              </a:spcBef>
              <a:defRPr sz="1600"/>
            </a:lvl5pPr>
            <a:lvl6pPr>
              <a:defRPr sz="2000"/>
            </a:lvl6pPr>
            <a:lvl7pPr>
              <a:defRPr sz="2000"/>
            </a:lvl7pPr>
            <a:lvl8pPr>
              <a:defRPr sz="2000"/>
            </a:lvl8pPr>
            <a:lvl9pPr>
              <a:defRPr sz="2000"/>
            </a:lvl9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94879934-FAC6-CBA9-F178-98B8359AD3BE}"/>
              </a:ext>
            </a:extLst>
          </p:cNvPr>
          <p:cNvSpPr>
            <a:spLocks noGrp="1"/>
          </p:cNvSpPr>
          <p:nvPr>
            <p:ph idx="14" hasCustomPrompt="1"/>
          </p:nvPr>
        </p:nvSpPr>
        <p:spPr>
          <a:xfrm>
            <a:off x="6371754" y="2441273"/>
            <a:ext cx="4841076" cy="3776596"/>
          </a:xfrm>
        </p:spPr>
        <p:txBody>
          <a:bodyPr>
            <a:noAutofit/>
          </a:bodyPr>
          <a:lstStyle>
            <a:lvl1pPr marL="0" indent="0">
              <a:lnSpc>
                <a:spcPct val="100000"/>
              </a:lnSpc>
              <a:spcBef>
                <a:spcPts val="1000"/>
              </a:spcBef>
              <a:buNone/>
              <a:defRPr sz="2000"/>
            </a:lvl1pPr>
            <a:lvl2pPr marL="228600">
              <a:lnSpc>
                <a:spcPct val="100000"/>
              </a:lnSpc>
              <a:spcBef>
                <a:spcPts val="1000"/>
              </a:spcBef>
              <a:defRPr sz="2000"/>
            </a:lvl2pPr>
            <a:lvl3pPr marL="685800">
              <a:lnSpc>
                <a:spcPct val="100000"/>
              </a:lnSpc>
              <a:spcBef>
                <a:spcPts val="1000"/>
              </a:spcBef>
              <a:defRPr sz="1800"/>
            </a:lvl3pPr>
            <a:lvl4pPr marL="1143000">
              <a:lnSpc>
                <a:spcPct val="100000"/>
              </a:lnSpc>
              <a:spcBef>
                <a:spcPts val="1000"/>
              </a:spcBef>
              <a:defRPr sz="1600"/>
            </a:lvl4pPr>
            <a:lvl5pPr marL="1600200">
              <a:lnSpc>
                <a:spcPct val="100000"/>
              </a:lnSpc>
              <a:spcBef>
                <a:spcPts val="1000"/>
              </a:spcBef>
              <a:defRPr sz="1600"/>
            </a:lvl5pPr>
            <a:lvl6pPr>
              <a:defRPr sz="2000"/>
            </a:lvl6pPr>
            <a:lvl7pPr>
              <a:defRPr sz="2000"/>
            </a:lvl7pPr>
            <a:lvl8pPr>
              <a:defRPr sz="2000"/>
            </a:lvl8pPr>
            <a:lvl9pPr>
              <a:defRPr sz="2000"/>
            </a:lvl9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r>
              <a:rPr lang="en-US"/>
              <a:t>20XX</a:t>
            </a:r>
            <a:endParaRPr lang="en-US" dirty="0"/>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a:t>
            </a:fld>
            <a:endParaRPr lang="en-US" dirty="0"/>
          </a:p>
        </p:txBody>
      </p:sp>
    </p:spTree>
    <p:extLst>
      <p:ext uri="{BB962C8B-B14F-4D97-AF65-F5344CB8AC3E}">
        <p14:creationId xmlns:p14="http://schemas.microsoft.com/office/powerpoint/2010/main" val="17666432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01_Cover Option 1 GG">
  <p:cSld name="01_Cover Option 1 GG">
    <p:bg>
      <p:bgPr>
        <a:solidFill>
          <a:srgbClr val="E3ECEC">
            <a:alpha val="51400"/>
          </a:srgbClr>
        </a:solidFill>
        <a:effectLst/>
      </p:bgPr>
    </p:bg>
    <p:spTree>
      <p:nvGrpSpPr>
        <p:cNvPr id="1" name="Shape 23"/>
        <p:cNvGrpSpPr/>
        <p:nvPr/>
      </p:nvGrpSpPr>
      <p:grpSpPr>
        <a:xfrm>
          <a:off x="0" y="0"/>
          <a:ext cx="0" cy="0"/>
          <a:chOff x="0" y="0"/>
          <a:chExt cx="0" cy="0"/>
        </a:xfrm>
      </p:grpSpPr>
      <p:sp>
        <p:nvSpPr>
          <p:cNvPr id="24" name="Google Shape;24;p4"/>
          <p:cNvSpPr txBox="1"/>
          <p:nvPr/>
        </p:nvSpPr>
        <p:spPr>
          <a:xfrm rot="5400000">
            <a:off x="10319927" y="4907550"/>
            <a:ext cx="2771700" cy="138600"/>
          </a:xfrm>
          <a:prstGeom prst="rect">
            <a:avLst/>
          </a:prstGeom>
          <a:noFill/>
          <a:ln>
            <a:noFill/>
          </a:ln>
        </p:spPr>
        <p:txBody>
          <a:bodyPr spcFirstLastPara="1" wrap="square" lIns="0" tIns="0" rIns="0" bIns="0" anchor="t" anchorCtr="0">
            <a:spAutoFit/>
          </a:bodyPr>
          <a:lstStyle/>
          <a:p>
            <a:pPr marL="0" lvl="0" indent="0" algn="r" rtl="0">
              <a:lnSpc>
                <a:spcPct val="90000"/>
              </a:lnSpc>
              <a:spcBef>
                <a:spcPts val="0"/>
              </a:spcBef>
              <a:spcAft>
                <a:spcPts val="0"/>
              </a:spcAft>
              <a:buNone/>
            </a:pPr>
            <a:r>
              <a:rPr lang="en" sz="1000">
                <a:solidFill>
                  <a:srgbClr val="008099"/>
                </a:solidFill>
                <a:latin typeface="Poppins"/>
                <a:ea typeface="Poppins"/>
                <a:cs typeface="Poppins"/>
                <a:sym typeface="Poppins"/>
              </a:rPr>
              <a:t>CONFIDENTIAL</a:t>
            </a:r>
            <a:endParaRPr sz="1000">
              <a:solidFill>
                <a:srgbClr val="008099"/>
              </a:solidFill>
              <a:latin typeface="Poppins"/>
              <a:ea typeface="Poppins"/>
              <a:cs typeface="Poppins"/>
              <a:sym typeface="Poppins"/>
            </a:endParaRPr>
          </a:p>
        </p:txBody>
      </p:sp>
      <p:pic>
        <p:nvPicPr>
          <p:cNvPr id="25" name="Google Shape;25;p4"/>
          <p:cNvPicPr preferRelativeResize="0"/>
          <p:nvPr/>
        </p:nvPicPr>
        <p:blipFill>
          <a:blip r:embed="rId2">
            <a:alphaModFix/>
          </a:blip>
          <a:stretch>
            <a:fillRect/>
          </a:stretch>
        </p:blipFill>
        <p:spPr>
          <a:xfrm>
            <a:off x="493233" y="1073875"/>
            <a:ext cx="923826" cy="220446"/>
          </a:xfrm>
          <a:prstGeom prst="rect">
            <a:avLst/>
          </a:prstGeom>
          <a:noFill/>
          <a:ln>
            <a:noFill/>
          </a:ln>
        </p:spPr>
      </p:pic>
      <p:sp>
        <p:nvSpPr>
          <p:cNvPr id="26" name="Google Shape;26;p4"/>
          <p:cNvSpPr txBox="1">
            <a:spLocks noGrp="1"/>
          </p:cNvSpPr>
          <p:nvPr>
            <p:ph type="title"/>
          </p:nvPr>
        </p:nvSpPr>
        <p:spPr>
          <a:xfrm>
            <a:off x="450493" y="1670175"/>
            <a:ext cx="6633300" cy="1656300"/>
          </a:xfrm>
          <a:prstGeom prst="rect">
            <a:avLst/>
          </a:prstGeom>
        </p:spPr>
        <p:txBody>
          <a:bodyPr spcFirstLastPara="1" wrap="square" lIns="0" tIns="91425" rIns="91425" bIns="91425" anchor="t" anchorCtr="0">
            <a:spAutoFit/>
          </a:bodyPr>
          <a:lstStyle>
            <a:lvl1pPr lvl="0" rtl="0">
              <a:lnSpc>
                <a:spcPct val="100000"/>
              </a:lnSpc>
              <a:spcBef>
                <a:spcPts val="0"/>
              </a:spcBef>
              <a:spcAft>
                <a:spcPts val="0"/>
              </a:spcAft>
              <a:buClr>
                <a:srgbClr val="00344D"/>
              </a:buClr>
              <a:buSzPts val="4800"/>
              <a:buNone/>
              <a:defRPr sz="48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sp>
        <p:nvSpPr>
          <p:cNvPr id="27" name="Google Shape;27;p4"/>
          <p:cNvSpPr txBox="1">
            <a:spLocks noGrp="1"/>
          </p:cNvSpPr>
          <p:nvPr>
            <p:ph type="subTitle" idx="1"/>
          </p:nvPr>
        </p:nvSpPr>
        <p:spPr>
          <a:xfrm>
            <a:off x="461688" y="3987875"/>
            <a:ext cx="3392700" cy="357300"/>
          </a:xfrm>
          <a:prstGeom prst="rect">
            <a:avLst/>
          </a:prstGeom>
        </p:spPr>
        <p:txBody>
          <a:bodyPr spcFirstLastPara="1" wrap="square" lIns="0" tIns="91425" rIns="0" bIns="91425" anchor="t" anchorCtr="0">
            <a:spAutoFit/>
          </a:bodyPr>
          <a:lstStyle>
            <a:lvl1pPr lvl="0" rtl="0">
              <a:lnSpc>
                <a:spcPct val="120000"/>
              </a:lnSpc>
              <a:spcBef>
                <a:spcPts val="1100"/>
              </a:spcBef>
              <a:spcAft>
                <a:spcPts val="0"/>
              </a:spcAft>
              <a:buClr>
                <a:srgbClr val="00344D"/>
              </a:buClr>
              <a:buSzPts val="1600"/>
              <a:buNone/>
              <a:defRPr>
                <a:solidFill>
                  <a:srgbClr val="00344D"/>
                </a:solidFill>
              </a:defRPr>
            </a:lvl1pPr>
            <a:lvl2pPr lvl="1" rtl="0">
              <a:spcBef>
                <a:spcPts val="500"/>
              </a:spcBef>
              <a:spcAft>
                <a:spcPts val="0"/>
              </a:spcAft>
              <a:buClr>
                <a:srgbClr val="00344D"/>
              </a:buClr>
              <a:buSzPts val="1400"/>
              <a:buNone/>
              <a:defRPr>
                <a:solidFill>
                  <a:srgbClr val="00344D"/>
                </a:solidFill>
              </a:defRPr>
            </a:lvl2pPr>
            <a:lvl3pPr lvl="2" rtl="0">
              <a:spcBef>
                <a:spcPts val="500"/>
              </a:spcBef>
              <a:spcAft>
                <a:spcPts val="0"/>
              </a:spcAft>
              <a:buClr>
                <a:srgbClr val="00344D"/>
              </a:buClr>
              <a:buSzPts val="2000"/>
              <a:buNone/>
              <a:defRPr>
                <a:solidFill>
                  <a:srgbClr val="00344D"/>
                </a:solidFill>
              </a:defRPr>
            </a:lvl3pPr>
            <a:lvl4pPr lvl="3" rtl="0">
              <a:spcBef>
                <a:spcPts val="500"/>
              </a:spcBef>
              <a:spcAft>
                <a:spcPts val="0"/>
              </a:spcAft>
              <a:buClr>
                <a:srgbClr val="00344D"/>
              </a:buClr>
              <a:buSzPts val="1900"/>
              <a:buNone/>
              <a:defRPr>
                <a:solidFill>
                  <a:srgbClr val="00344D"/>
                </a:solidFill>
              </a:defRPr>
            </a:lvl4pPr>
            <a:lvl5pPr lvl="4" rtl="0">
              <a:spcBef>
                <a:spcPts val="500"/>
              </a:spcBef>
              <a:spcAft>
                <a:spcPts val="0"/>
              </a:spcAft>
              <a:buClr>
                <a:srgbClr val="00344D"/>
              </a:buClr>
              <a:buSzPts val="1900"/>
              <a:buNone/>
              <a:defRPr>
                <a:solidFill>
                  <a:srgbClr val="00344D"/>
                </a:solidFill>
              </a:defRPr>
            </a:lvl5pPr>
            <a:lvl6pPr lvl="5" rtl="0">
              <a:spcBef>
                <a:spcPts val="500"/>
              </a:spcBef>
              <a:spcAft>
                <a:spcPts val="0"/>
              </a:spcAft>
              <a:buClr>
                <a:srgbClr val="00344D"/>
              </a:buClr>
              <a:buSzPts val="1900"/>
              <a:buNone/>
              <a:defRPr>
                <a:solidFill>
                  <a:srgbClr val="00344D"/>
                </a:solidFill>
              </a:defRPr>
            </a:lvl6pPr>
            <a:lvl7pPr lvl="6" rtl="0">
              <a:spcBef>
                <a:spcPts val="500"/>
              </a:spcBef>
              <a:spcAft>
                <a:spcPts val="0"/>
              </a:spcAft>
              <a:buClr>
                <a:srgbClr val="00344D"/>
              </a:buClr>
              <a:buSzPts val="1900"/>
              <a:buNone/>
              <a:defRPr>
                <a:solidFill>
                  <a:srgbClr val="00344D"/>
                </a:solidFill>
              </a:defRPr>
            </a:lvl7pPr>
            <a:lvl8pPr lvl="7" rtl="0">
              <a:spcBef>
                <a:spcPts val="500"/>
              </a:spcBef>
              <a:spcAft>
                <a:spcPts val="0"/>
              </a:spcAft>
              <a:buClr>
                <a:srgbClr val="00344D"/>
              </a:buClr>
              <a:buSzPts val="1900"/>
              <a:buNone/>
              <a:defRPr>
                <a:solidFill>
                  <a:srgbClr val="00344D"/>
                </a:solidFill>
              </a:defRPr>
            </a:lvl8pPr>
            <a:lvl9pPr lvl="8" rtl="0">
              <a:spcBef>
                <a:spcPts val="500"/>
              </a:spcBef>
              <a:spcAft>
                <a:spcPts val="0"/>
              </a:spcAft>
              <a:buClr>
                <a:srgbClr val="00344D"/>
              </a:buClr>
              <a:buSzPts val="1900"/>
              <a:buNone/>
              <a:defRPr>
                <a:solidFill>
                  <a:srgbClr val="00344D"/>
                </a:solidFill>
              </a:defRPr>
            </a:lvl9pPr>
          </a:lstStyle>
          <a:p>
            <a:r>
              <a:rPr lang="en-US"/>
              <a:t>Click to edit Master subtitle style</a:t>
            </a:r>
            <a:endParaRPr/>
          </a:p>
        </p:txBody>
      </p:sp>
      <p:sp>
        <p:nvSpPr>
          <p:cNvPr id="28" name="Google Shape;28;p4"/>
          <p:cNvSpPr txBox="1">
            <a:spLocks noGrp="1"/>
          </p:cNvSpPr>
          <p:nvPr>
            <p:ph type="subTitle" idx="2"/>
          </p:nvPr>
        </p:nvSpPr>
        <p:spPr>
          <a:xfrm>
            <a:off x="461688" y="4428225"/>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8099"/>
              </a:buClr>
              <a:buSzPts val="1200"/>
              <a:buNone/>
              <a:defRPr sz="1200">
                <a:solidFill>
                  <a:srgbClr val="008099"/>
                </a:solidFill>
              </a:defRPr>
            </a:lvl1pPr>
            <a:lvl2pPr lvl="1" rtl="0">
              <a:spcBef>
                <a:spcPts val="500"/>
              </a:spcBef>
              <a:spcAft>
                <a:spcPts val="0"/>
              </a:spcAft>
              <a:buClr>
                <a:srgbClr val="008099"/>
              </a:buClr>
              <a:buSzPts val="1200"/>
              <a:buNone/>
              <a:defRPr sz="1200">
                <a:solidFill>
                  <a:srgbClr val="008099"/>
                </a:solidFill>
              </a:defRPr>
            </a:lvl2pPr>
            <a:lvl3pPr lvl="2" rtl="0">
              <a:spcBef>
                <a:spcPts val="500"/>
              </a:spcBef>
              <a:spcAft>
                <a:spcPts val="0"/>
              </a:spcAft>
              <a:buClr>
                <a:srgbClr val="008099"/>
              </a:buClr>
              <a:buSzPts val="1200"/>
              <a:buNone/>
              <a:defRPr sz="1200">
                <a:solidFill>
                  <a:srgbClr val="008099"/>
                </a:solidFill>
              </a:defRPr>
            </a:lvl3pPr>
            <a:lvl4pPr lvl="3" rtl="0">
              <a:spcBef>
                <a:spcPts val="500"/>
              </a:spcBef>
              <a:spcAft>
                <a:spcPts val="0"/>
              </a:spcAft>
              <a:buClr>
                <a:srgbClr val="008099"/>
              </a:buClr>
              <a:buSzPts val="1200"/>
              <a:buNone/>
              <a:defRPr sz="1200">
                <a:solidFill>
                  <a:srgbClr val="008099"/>
                </a:solidFill>
              </a:defRPr>
            </a:lvl4pPr>
            <a:lvl5pPr lvl="4" rtl="0">
              <a:spcBef>
                <a:spcPts val="500"/>
              </a:spcBef>
              <a:spcAft>
                <a:spcPts val="0"/>
              </a:spcAft>
              <a:buClr>
                <a:srgbClr val="008099"/>
              </a:buClr>
              <a:buSzPts val="1200"/>
              <a:buNone/>
              <a:defRPr sz="1200">
                <a:solidFill>
                  <a:srgbClr val="008099"/>
                </a:solidFill>
              </a:defRPr>
            </a:lvl5pPr>
            <a:lvl6pPr lvl="5" rtl="0">
              <a:spcBef>
                <a:spcPts val="500"/>
              </a:spcBef>
              <a:spcAft>
                <a:spcPts val="0"/>
              </a:spcAft>
              <a:buClr>
                <a:srgbClr val="008099"/>
              </a:buClr>
              <a:buSzPts val="1200"/>
              <a:buNone/>
              <a:defRPr sz="1200">
                <a:solidFill>
                  <a:srgbClr val="008099"/>
                </a:solidFill>
              </a:defRPr>
            </a:lvl6pPr>
            <a:lvl7pPr lvl="6" rtl="0">
              <a:spcBef>
                <a:spcPts val="500"/>
              </a:spcBef>
              <a:spcAft>
                <a:spcPts val="0"/>
              </a:spcAft>
              <a:buClr>
                <a:srgbClr val="008099"/>
              </a:buClr>
              <a:buSzPts val="1200"/>
              <a:buNone/>
              <a:defRPr sz="1200">
                <a:solidFill>
                  <a:srgbClr val="008099"/>
                </a:solidFill>
              </a:defRPr>
            </a:lvl7pPr>
            <a:lvl8pPr lvl="7" rtl="0">
              <a:spcBef>
                <a:spcPts val="500"/>
              </a:spcBef>
              <a:spcAft>
                <a:spcPts val="0"/>
              </a:spcAft>
              <a:buClr>
                <a:srgbClr val="008099"/>
              </a:buClr>
              <a:buSzPts val="1200"/>
              <a:buNone/>
              <a:defRPr sz="1200">
                <a:solidFill>
                  <a:srgbClr val="008099"/>
                </a:solidFill>
              </a:defRPr>
            </a:lvl8pPr>
            <a:lvl9pPr lvl="8" rtl="0">
              <a:spcBef>
                <a:spcPts val="500"/>
              </a:spcBef>
              <a:spcAft>
                <a:spcPts val="0"/>
              </a:spcAft>
              <a:buClr>
                <a:srgbClr val="008099"/>
              </a:buClr>
              <a:buSzPts val="1200"/>
              <a:buNone/>
              <a:defRPr sz="1200">
                <a:solidFill>
                  <a:srgbClr val="008099"/>
                </a:solidFill>
              </a:defRPr>
            </a:lvl9pPr>
          </a:lstStyle>
          <a:p>
            <a:r>
              <a:rPr lang="en-US"/>
              <a:t>Click to edit Master subtitle style</a:t>
            </a:r>
            <a:endParaRPr/>
          </a:p>
        </p:txBody>
      </p:sp>
      <p:pic>
        <p:nvPicPr>
          <p:cNvPr id="29" name="Google Shape;29;p4"/>
          <p:cNvPicPr preferRelativeResize="0"/>
          <p:nvPr/>
        </p:nvPicPr>
        <p:blipFill rotWithShape="1">
          <a:blip r:embed="rId3">
            <a:alphaModFix/>
          </a:blip>
          <a:srcRect l="42" r="14501" b="13733"/>
          <a:stretch/>
        </p:blipFill>
        <p:spPr>
          <a:xfrm>
            <a:off x="1783075" y="941825"/>
            <a:ext cx="10408924" cy="5916176"/>
          </a:xfrm>
          <a:prstGeom prst="rect">
            <a:avLst/>
          </a:prstGeom>
          <a:noFill/>
          <a:ln>
            <a:noFill/>
          </a:ln>
        </p:spPr>
      </p:pic>
    </p:spTree>
    <p:extLst>
      <p:ext uri="{BB962C8B-B14F-4D97-AF65-F5344CB8AC3E}">
        <p14:creationId xmlns:p14="http://schemas.microsoft.com/office/powerpoint/2010/main" val="1858059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02_Thank You Option 1">
  <p:cSld name="02_Thank You Option 1">
    <p:bg>
      <p:bgPr>
        <a:solidFill>
          <a:srgbClr val="00344D"/>
        </a:solidFill>
        <a:effectLst/>
      </p:bgPr>
    </p:bg>
    <p:spTree>
      <p:nvGrpSpPr>
        <p:cNvPr id="1" name="Shape 30"/>
        <p:cNvGrpSpPr/>
        <p:nvPr/>
      </p:nvGrpSpPr>
      <p:grpSpPr>
        <a:xfrm>
          <a:off x="0" y="0"/>
          <a:ext cx="0" cy="0"/>
          <a:chOff x="0" y="0"/>
          <a:chExt cx="0" cy="0"/>
        </a:xfrm>
      </p:grpSpPr>
      <p:pic>
        <p:nvPicPr>
          <p:cNvPr id="31" name="Google Shape;31;p5"/>
          <p:cNvPicPr preferRelativeResize="0"/>
          <p:nvPr/>
        </p:nvPicPr>
        <p:blipFill rotWithShape="1">
          <a:blip r:embed="rId2">
            <a:alphaModFix/>
          </a:blip>
          <a:srcRect r="14478" b="13606"/>
          <a:stretch/>
        </p:blipFill>
        <p:spPr>
          <a:xfrm>
            <a:off x="1783075" y="941825"/>
            <a:ext cx="10408924" cy="5916176"/>
          </a:xfrm>
          <a:prstGeom prst="rect">
            <a:avLst/>
          </a:prstGeom>
          <a:noFill/>
          <a:ln>
            <a:noFill/>
          </a:ln>
        </p:spPr>
      </p:pic>
      <p:sp>
        <p:nvSpPr>
          <p:cNvPr id="32" name="Google Shape;32;p5"/>
          <p:cNvSpPr txBox="1"/>
          <p:nvPr/>
        </p:nvSpPr>
        <p:spPr>
          <a:xfrm rot="5400000">
            <a:off x="10323762" y="4907550"/>
            <a:ext cx="2771700" cy="138600"/>
          </a:xfrm>
          <a:prstGeom prst="rect">
            <a:avLst/>
          </a:prstGeom>
          <a:noFill/>
          <a:ln>
            <a:noFill/>
          </a:ln>
        </p:spPr>
        <p:txBody>
          <a:bodyPr spcFirstLastPara="1" wrap="square" lIns="0" tIns="0" rIns="0" bIns="0" anchor="t" anchorCtr="0">
            <a:spAutoFit/>
          </a:bodyPr>
          <a:lstStyle/>
          <a:p>
            <a:pPr marL="0" lvl="0" indent="0" algn="r" rtl="0">
              <a:lnSpc>
                <a:spcPct val="90000"/>
              </a:lnSpc>
              <a:spcBef>
                <a:spcPts val="0"/>
              </a:spcBef>
              <a:spcAft>
                <a:spcPts val="0"/>
              </a:spcAft>
              <a:buNone/>
            </a:pPr>
            <a:r>
              <a:rPr lang="en" sz="1000">
                <a:solidFill>
                  <a:schemeClr val="lt1"/>
                </a:solidFill>
                <a:latin typeface="Poppins"/>
                <a:ea typeface="Poppins"/>
                <a:cs typeface="Poppins"/>
                <a:sym typeface="Poppins"/>
              </a:rPr>
              <a:t>CONFIDENTIAL</a:t>
            </a:r>
            <a:endParaRPr sz="1000">
              <a:solidFill>
                <a:schemeClr val="lt1"/>
              </a:solidFill>
              <a:latin typeface="Poppins"/>
              <a:ea typeface="Poppins"/>
              <a:cs typeface="Poppins"/>
              <a:sym typeface="Poppins"/>
            </a:endParaRPr>
          </a:p>
        </p:txBody>
      </p:sp>
      <p:sp>
        <p:nvSpPr>
          <p:cNvPr id="33" name="Google Shape;33;p5"/>
          <p:cNvSpPr txBox="1">
            <a:spLocks noGrp="1"/>
          </p:cNvSpPr>
          <p:nvPr>
            <p:ph type="title"/>
          </p:nvPr>
        </p:nvSpPr>
        <p:spPr>
          <a:xfrm>
            <a:off x="448056" y="1670175"/>
            <a:ext cx="6633300" cy="1656300"/>
          </a:xfrm>
          <a:prstGeom prst="rect">
            <a:avLst/>
          </a:prstGeom>
        </p:spPr>
        <p:txBody>
          <a:bodyPr spcFirstLastPara="1" wrap="square" lIns="0" tIns="91425" rIns="91425" bIns="91425" anchor="t" anchorCtr="0">
            <a:spAutoFit/>
          </a:bodyPr>
          <a:lstStyle>
            <a:lvl1pPr lvl="0" rtl="0">
              <a:lnSpc>
                <a:spcPct val="100000"/>
              </a:lnSpc>
              <a:spcBef>
                <a:spcPts val="0"/>
              </a:spcBef>
              <a:spcAft>
                <a:spcPts val="0"/>
              </a:spcAft>
              <a:buClr>
                <a:srgbClr val="D8F225"/>
              </a:buClr>
              <a:buSzPts val="4800"/>
              <a:buNone/>
              <a:defRPr sz="4800">
                <a:solidFill>
                  <a:srgbClr val="D8F225"/>
                </a:solidFill>
              </a:defRPr>
            </a:lvl1pPr>
            <a:lvl2pPr lvl="1" rtl="0">
              <a:spcBef>
                <a:spcPts val="0"/>
              </a:spcBef>
              <a:spcAft>
                <a:spcPts val="0"/>
              </a:spcAft>
              <a:buClr>
                <a:srgbClr val="D8F225"/>
              </a:buClr>
              <a:buSzPts val="1500"/>
              <a:buNone/>
              <a:defRPr>
                <a:solidFill>
                  <a:srgbClr val="D8F225"/>
                </a:solidFill>
              </a:defRPr>
            </a:lvl2pPr>
            <a:lvl3pPr lvl="2" rtl="0">
              <a:spcBef>
                <a:spcPts val="0"/>
              </a:spcBef>
              <a:spcAft>
                <a:spcPts val="0"/>
              </a:spcAft>
              <a:buClr>
                <a:srgbClr val="D8F225"/>
              </a:buClr>
              <a:buSzPts val="1500"/>
              <a:buNone/>
              <a:defRPr>
                <a:solidFill>
                  <a:srgbClr val="D8F225"/>
                </a:solidFill>
              </a:defRPr>
            </a:lvl3pPr>
            <a:lvl4pPr lvl="3" rtl="0">
              <a:spcBef>
                <a:spcPts val="0"/>
              </a:spcBef>
              <a:spcAft>
                <a:spcPts val="0"/>
              </a:spcAft>
              <a:buClr>
                <a:srgbClr val="D8F225"/>
              </a:buClr>
              <a:buSzPts val="1500"/>
              <a:buNone/>
              <a:defRPr>
                <a:solidFill>
                  <a:srgbClr val="D8F225"/>
                </a:solidFill>
              </a:defRPr>
            </a:lvl4pPr>
            <a:lvl5pPr lvl="4" rtl="0">
              <a:spcBef>
                <a:spcPts val="0"/>
              </a:spcBef>
              <a:spcAft>
                <a:spcPts val="0"/>
              </a:spcAft>
              <a:buClr>
                <a:srgbClr val="D8F225"/>
              </a:buClr>
              <a:buSzPts val="1500"/>
              <a:buNone/>
              <a:defRPr>
                <a:solidFill>
                  <a:srgbClr val="D8F225"/>
                </a:solidFill>
              </a:defRPr>
            </a:lvl5pPr>
            <a:lvl6pPr lvl="5" rtl="0">
              <a:spcBef>
                <a:spcPts val="0"/>
              </a:spcBef>
              <a:spcAft>
                <a:spcPts val="0"/>
              </a:spcAft>
              <a:buClr>
                <a:srgbClr val="D8F225"/>
              </a:buClr>
              <a:buSzPts val="1500"/>
              <a:buNone/>
              <a:defRPr>
                <a:solidFill>
                  <a:srgbClr val="D8F225"/>
                </a:solidFill>
              </a:defRPr>
            </a:lvl6pPr>
            <a:lvl7pPr lvl="6" rtl="0">
              <a:spcBef>
                <a:spcPts val="0"/>
              </a:spcBef>
              <a:spcAft>
                <a:spcPts val="0"/>
              </a:spcAft>
              <a:buClr>
                <a:srgbClr val="D8F225"/>
              </a:buClr>
              <a:buSzPts val="1500"/>
              <a:buNone/>
              <a:defRPr>
                <a:solidFill>
                  <a:srgbClr val="D8F225"/>
                </a:solidFill>
              </a:defRPr>
            </a:lvl7pPr>
            <a:lvl8pPr lvl="7" rtl="0">
              <a:spcBef>
                <a:spcPts val="0"/>
              </a:spcBef>
              <a:spcAft>
                <a:spcPts val="0"/>
              </a:spcAft>
              <a:buClr>
                <a:srgbClr val="D8F225"/>
              </a:buClr>
              <a:buSzPts val="1500"/>
              <a:buNone/>
              <a:defRPr>
                <a:solidFill>
                  <a:srgbClr val="D8F225"/>
                </a:solidFill>
              </a:defRPr>
            </a:lvl8pPr>
            <a:lvl9pPr lvl="8" rtl="0">
              <a:spcBef>
                <a:spcPts val="0"/>
              </a:spcBef>
              <a:spcAft>
                <a:spcPts val="0"/>
              </a:spcAft>
              <a:buClr>
                <a:srgbClr val="D8F225"/>
              </a:buClr>
              <a:buSzPts val="1500"/>
              <a:buNone/>
              <a:defRPr>
                <a:solidFill>
                  <a:srgbClr val="D8F225"/>
                </a:solidFill>
              </a:defRPr>
            </a:lvl9pPr>
          </a:lstStyle>
          <a:p>
            <a:r>
              <a:rPr lang="en-US"/>
              <a:t>Click to edit Master title style</a:t>
            </a:r>
            <a:endParaRPr/>
          </a:p>
        </p:txBody>
      </p:sp>
      <p:pic>
        <p:nvPicPr>
          <p:cNvPr id="34" name="Google Shape;34;p5"/>
          <p:cNvPicPr preferRelativeResize="0"/>
          <p:nvPr/>
        </p:nvPicPr>
        <p:blipFill>
          <a:blip r:embed="rId3">
            <a:alphaModFix/>
          </a:blip>
          <a:stretch>
            <a:fillRect/>
          </a:stretch>
        </p:blipFill>
        <p:spPr>
          <a:xfrm>
            <a:off x="488745" y="1073876"/>
            <a:ext cx="923826" cy="220450"/>
          </a:xfrm>
          <a:prstGeom prst="rect">
            <a:avLst/>
          </a:prstGeom>
          <a:noFill/>
          <a:ln>
            <a:noFill/>
          </a:ln>
        </p:spPr>
      </p:pic>
      <p:sp>
        <p:nvSpPr>
          <p:cNvPr id="35" name="Google Shape;35;p5"/>
          <p:cNvSpPr txBox="1">
            <a:spLocks noGrp="1"/>
          </p:cNvSpPr>
          <p:nvPr>
            <p:ph type="subTitle" idx="1"/>
          </p:nvPr>
        </p:nvSpPr>
        <p:spPr>
          <a:xfrm>
            <a:off x="457200" y="3987875"/>
            <a:ext cx="3392700" cy="357300"/>
          </a:xfrm>
          <a:prstGeom prst="rect">
            <a:avLst/>
          </a:prstGeom>
        </p:spPr>
        <p:txBody>
          <a:bodyPr spcFirstLastPara="1" wrap="square" lIns="0" tIns="91425" rIns="0" bIns="91425" anchor="t" anchorCtr="0">
            <a:spAutoFit/>
          </a:bodyPr>
          <a:lstStyle>
            <a:lvl1pPr lvl="0" rtl="0">
              <a:lnSpc>
                <a:spcPct val="120000"/>
              </a:lnSpc>
              <a:spcBef>
                <a:spcPts val="1100"/>
              </a:spcBef>
              <a:spcAft>
                <a:spcPts val="0"/>
              </a:spcAft>
              <a:buClr>
                <a:srgbClr val="72C9CA"/>
              </a:buClr>
              <a:buSzPts val="1600"/>
              <a:buNone/>
              <a:defRPr>
                <a:solidFill>
                  <a:srgbClr val="72C9CA"/>
                </a:solidFill>
              </a:defRPr>
            </a:lvl1pPr>
            <a:lvl2pPr lvl="1" rtl="0">
              <a:spcBef>
                <a:spcPts val="500"/>
              </a:spcBef>
              <a:spcAft>
                <a:spcPts val="0"/>
              </a:spcAft>
              <a:buClr>
                <a:srgbClr val="72C9CA"/>
              </a:buClr>
              <a:buSzPts val="1400"/>
              <a:buNone/>
              <a:defRPr>
                <a:solidFill>
                  <a:srgbClr val="72C9CA"/>
                </a:solidFill>
              </a:defRPr>
            </a:lvl2pPr>
            <a:lvl3pPr lvl="2" rtl="0">
              <a:spcBef>
                <a:spcPts val="500"/>
              </a:spcBef>
              <a:spcAft>
                <a:spcPts val="0"/>
              </a:spcAft>
              <a:buClr>
                <a:srgbClr val="72C9CA"/>
              </a:buClr>
              <a:buSzPts val="2000"/>
              <a:buNone/>
              <a:defRPr>
                <a:solidFill>
                  <a:srgbClr val="72C9CA"/>
                </a:solidFill>
              </a:defRPr>
            </a:lvl3pPr>
            <a:lvl4pPr lvl="3" rtl="0">
              <a:spcBef>
                <a:spcPts val="500"/>
              </a:spcBef>
              <a:spcAft>
                <a:spcPts val="0"/>
              </a:spcAft>
              <a:buClr>
                <a:srgbClr val="72C9CA"/>
              </a:buClr>
              <a:buSzPts val="1900"/>
              <a:buNone/>
              <a:defRPr>
                <a:solidFill>
                  <a:srgbClr val="72C9CA"/>
                </a:solidFill>
              </a:defRPr>
            </a:lvl4pPr>
            <a:lvl5pPr lvl="4" rtl="0">
              <a:spcBef>
                <a:spcPts val="500"/>
              </a:spcBef>
              <a:spcAft>
                <a:spcPts val="0"/>
              </a:spcAft>
              <a:buClr>
                <a:srgbClr val="72C9CA"/>
              </a:buClr>
              <a:buSzPts val="1900"/>
              <a:buNone/>
              <a:defRPr>
                <a:solidFill>
                  <a:srgbClr val="72C9CA"/>
                </a:solidFill>
              </a:defRPr>
            </a:lvl5pPr>
            <a:lvl6pPr lvl="5" rtl="0">
              <a:spcBef>
                <a:spcPts val="500"/>
              </a:spcBef>
              <a:spcAft>
                <a:spcPts val="0"/>
              </a:spcAft>
              <a:buClr>
                <a:srgbClr val="72C9CA"/>
              </a:buClr>
              <a:buSzPts val="1900"/>
              <a:buNone/>
              <a:defRPr>
                <a:solidFill>
                  <a:srgbClr val="72C9CA"/>
                </a:solidFill>
              </a:defRPr>
            </a:lvl6pPr>
            <a:lvl7pPr lvl="6" rtl="0">
              <a:spcBef>
                <a:spcPts val="500"/>
              </a:spcBef>
              <a:spcAft>
                <a:spcPts val="0"/>
              </a:spcAft>
              <a:buClr>
                <a:srgbClr val="72C9CA"/>
              </a:buClr>
              <a:buSzPts val="1900"/>
              <a:buNone/>
              <a:defRPr>
                <a:solidFill>
                  <a:srgbClr val="72C9CA"/>
                </a:solidFill>
              </a:defRPr>
            </a:lvl7pPr>
            <a:lvl8pPr lvl="7" rtl="0">
              <a:spcBef>
                <a:spcPts val="500"/>
              </a:spcBef>
              <a:spcAft>
                <a:spcPts val="0"/>
              </a:spcAft>
              <a:buClr>
                <a:srgbClr val="72C9CA"/>
              </a:buClr>
              <a:buSzPts val="1900"/>
              <a:buNone/>
              <a:defRPr>
                <a:solidFill>
                  <a:srgbClr val="72C9CA"/>
                </a:solidFill>
              </a:defRPr>
            </a:lvl8pPr>
            <a:lvl9pPr lvl="8" rtl="0">
              <a:spcBef>
                <a:spcPts val="500"/>
              </a:spcBef>
              <a:spcAft>
                <a:spcPts val="0"/>
              </a:spcAft>
              <a:buClr>
                <a:srgbClr val="72C9CA"/>
              </a:buClr>
              <a:buSzPts val="1900"/>
              <a:buNone/>
              <a:defRPr>
                <a:solidFill>
                  <a:srgbClr val="72C9CA"/>
                </a:solidFill>
              </a:defRPr>
            </a:lvl9pPr>
          </a:lstStyle>
          <a:p>
            <a:r>
              <a:rPr lang="en-US"/>
              <a:t>Click to edit Master subtitle style</a:t>
            </a:r>
            <a:endParaRPr/>
          </a:p>
        </p:txBody>
      </p:sp>
      <p:sp>
        <p:nvSpPr>
          <p:cNvPr id="36" name="Google Shape;36;p5"/>
          <p:cNvSpPr txBox="1">
            <a:spLocks noGrp="1"/>
          </p:cNvSpPr>
          <p:nvPr>
            <p:ph type="subTitle" idx="2"/>
          </p:nvPr>
        </p:nvSpPr>
        <p:spPr>
          <a:xfrm>
            <a:off x="457200" y="4428225"/>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chemeClr val="lt1"/>
              </a:buClr>
              <a:buSzPts val="1200"/>
              <a:buNone/>
              <a:defRPr sz="1200">
                <a:solidFill>
                  <a:schemeClr val="lt1"/>
                </a:solidFill>
              </a:defRPr>
            </a:lvl1pPr>
            <a:lvl2pPr lvl="1" rtl="0">
              <a:spcBef>
                <a:spcPts val="500"/>
              </a:spcBef>
              <a:spcAft>
                <a:spcPts val="0"/>
              </a:spcAft>
              <a:buClr>
                <a:schemeClr val="lt1"/>
              </a:buClr>
              <a:buSzPts val="1200"/>
              <a:buNone/>
              <a:defRPr sz="1200">
                <a:solidFill>
                  <a:schemeClr val="lt1"/>
                </a:solidFill>
              </a:defRPr>
            </a:lvl2pPr>
            <a:lvl3pPr lvl="2" rtl="0">
              <a:spcBef>
                <a:spcPts val="500"/>
              </a:spcBef>
              <a:spcAft>
                <a:spcPts val="0"/>
              </a:spcAft>
              <a:buClr>
                <a:schemeClr val="lt1"/>
              </a:buClr>
              <a:buSzPts val="1200"/>
              <a:buNone/>
              <a:defRPr sz="1200">
                <a:solidFill>
                  <a:schemeClr val="lt1"/>
                </a:solidFill>
              </a:defRPr>
            </a:lvl3pPr>
            <a:lvl4pPr lvl="3" rtl="0">
              <a:spcBef>
                <a:spcPts val="500"/>
              </a:spcBef>
              <a:spcAft>
                <a:spcPts val="0"/>
              </a:spcAft>
              <a:buClr>
                <a:schemeClr val="lt1"/>
              </a:buClr>
              <a:buSzPts val="1200"/>
              <a:buNone/>
              <a:defRPr sz="1200">
                <a:solidFill>
                  <a:schemeClr val="lt1"/>
                </a:solidFill>
              </a:defRPr>
            </a:lvl4pPr>
            <a:lvl5pPr lvl="4" rtl="0">
              <a:spcBef>
                <a:spcPts val="500"/>
              </a:spcBef>
              <a:spcAft>
                <a:spcPts val="0"/>
              </a:spcAft>
              <a:buClr>
                <a:schemeClr val="lt1"/>
              </a:buClr>
              <a:buSzPts val="1200"/>
              <a:buNone/>
              <a:defRPr sz="1200">
                <a:solidFill>
                  <a:schemeClr val="lt1"/>
                </a:solidFill>
              </a:defRPr>
            </a:lvl5pPr>
            <a:lvl6pPr lvl="5" rtl="0">
              <a:spcBef>
                <a:spcPts val="500"/>
              </a:spcBef>
              <a:spcAft>
                <a:spcPts val="0"/>
              </a:spcAft>
              <a:buClr>
                <a:schemeClr val="lt1"/>
              </a:buClr>
              <a:buSzPts val="1200"/>
              <a:buNone/>
              <a:defRPr sz="1200">
                <a:solidFill>
                  <a:schemeClr val="lt1"/>
                </a:solidFill>
              </a:defRPr>
            </a:lvl6pPr>
            <a:lvl7pPr lvl="6" rtl="0">
              <a:spcBef>
                <a:spcPts val="500"/>
              </a:spcBef>
              <a:spcAft>
                <a:spcPts val="0"/>
              </a:spcAft>
              <a:buClr>
                <a:schemeClr val="lt1"/>
              </a:buClr>
              <a:buSzPts val="1200"/>
              <a:buNone/>
              <a:defRPr sz="1200">
                <a:solidFill>
                  <a:schemeClr val="lt1"/>
                </a:solidFill>
              </a:defRPr>
            </a:lvl7pPr>
            <a:lvl8pPr lvl="7" rtl="0">
              <a:spcBef>
                <a:spcPts val="500"/>
              </a:spcBef>
              <a:spcAft>
                <a:spcPts val="0"/>
              </a:spcAft>
              <a:buClr>
                <a:schemeClr val="lt1"/>
              </a:buClr>
              <a:buSzPts val="1200"/>
              <a:buNone/>
              <a:defRPr sz="1200">
                <a:solidFill>
                  <a:schemeClr val="lt1"/>
                </a:solidFill>
              </a:defRPr>
            </a:lvl8pPr>
            <a:lvl9pPr lvl="8" rtl="0">
              <a:spcBef>
                <a:spcPts val="500"/>
              </a:spcBef>
              <a:spcAft>
                <a:spcPts val="0"/>
              </a:spcAft>
              <a:buClr>
                <a:schemeClr val="lt1"/>
              </a:buClr>
              <a:buSzPts val="1200"/>
              <a:buNone/>
              <a:defRPr sz="1200">
                <a:solidFill>
                  <a:schemeClr val="lt1"/>
                </a:solidFill>
              </a:defRPr>
            </a:lvl9pPr>
          </a:lstStyle>
          <a:p>
            <a:r>
              <a:rPr lang="en-US"/>
              <a:t>Click to edit Master subtitle style</a:t>
            </a:r>
            <a:endParaRPr/>
          </a:p>
        </p:txBody>
      </p:sp>
    </p:spTree>
    <p:extLst>
      <p:ext uri="{BB962C8B-B14F-4D97-AF65-F5344CB8AC3E}">
        <p14:creationId xmlns:p14="http://schemas.microsoft.com/office/powerpoint/2010/main" val="38310834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02_Thank You Option 1 GG">
  <p:cSld name="02_Thank You Option 1 GG">
    <p:bg>
      <p:bgPr>
        <a:solidFill>
          <a:srgbClr val="00344D"/>
        </a:solidFill>
        <a:effectLst/>
      </p:bgPr>
    </p:bg>
    <p:spTree>
      <p:nvGrpSpPr>
        <p:cNvPr id="1" name="Shape 37"/>
        <p:cNvGrpSpPr/>
        <p:nvPr/>
      </p:nvGrpSpPr>
      <p:grpSpPr>
        <a:xfrm>
          <a:off x="0" y="0"/>
          <a:ext cx="0" cy="0"/>
          <a:chOff x="0" y="0"/>
          <a:chExt cx="0" cy="0"/>
        </a:xfrm>
      </p:grpSpPr>
      <p:pic>
        <p:nvPicPr>
          <p:cNvPr id="38" name="Google Shape;38;p6"/>
          <p:cNvPicPr preferRelativeResize="0"/>
          <p:nvPr/>
        </p:nvPicPr>
        <p:blipFill rotWithShape="1">
          <a:blip r:embed="rId2">
            <a:alphaModFix/>
          </a:blip>
          <a:srcRect t="25" r="14478" b="13633"/>
          <a:stretch/>
        </p:blipFill>
        <p:spPr>
          <a:xfrm>
            <a:off x="1783075" y="941825"/>
            <a:ext cx="10408924" cy="5916176"/>
          </a:xfrm>
          <a:prstGeom prst="rect">
            <a:avLst/>
          </a:prstGeom>
          <a:noFill/>
          <a:ln>
            <a:noFill/>
          </a:ln>
        </p:spPr>
      </p:pic>
      <p:sp>
        <p:nvSpPr>
          <p:cNvPr id="39" name="Google Shape;39;p6"/>
          <p:cNvSpPr txBox="1"/>
          <p:nvPr/>
        </p:nvSpPr>
        <p:spPr>
          <a:xfrm rot="5400000">
            <a:off x="10323762" y="4907550"/>
            <a:ext cx="2771700" cy="138600"/>
          </a:xfrm>
          <a:prstGeom prst="rect">
            <a:avLst/>
          </a:prstGeom>
          <a:noFill/>
          <a:ln>
            <a:noFill/>
          </a:ln>
        </p:spPr>
        <p:txBody>
          <a:bodyPr spcFirstLastPara="1" wrap="square" lIns="0" tIns="0" rIns="0" bIns="0" anchor="t" anchorCtr="0">
            <a:spAutoFit/>
          </a:bodyPr>
          <a:lstStyle/>
          <a:p>
            <a:pPr marL="0" lvl="0" indent="0" algn="r" rtl="0">
              <a:lnSpc>
                <a:spcPct val="90000"/>
              </a:lnSpc>
              <a:spcBef>
                <a:spcPts val="0"/>
              </a:spcBef>
              <a:spcAft>
                <a:spcPts val="0"/>
              </a:spcAft>
              <a:buNone/>
            </a:pPr>
            <a:r>
              <a:rPr lang="en" sz="1000">
                <a:solidFill>
                  <a:schemeClr val="lt1"/>
                </a:solidFill>
                <a:latin typeface="Poppins"/>
                <a:ea typeface="Poppins"/>
                <a:cs typeface="Poppins"/>
                <a:sym typeface="Poppins"/>
              </a:rPr>
              <a:t>CONFIDENTIAL</a:t>
            </a:r>
            <a:endParaRPr sz="1000">
              <a:solidFill>
                <a:schemeClr val="lt1"/>
              </a:solidFill>
              <a:latin typeface="Poppins"/>
              <a:ea typeface="Poppins"/>
              <a:cs typeface="Poppins"/>
              <a:sym typeface="Poppins"/>
            </a:endParaRPr>
          </a:p>
        </p:txBody>
      </p:sp>
      <p:sp>
        <p:nvSpPr>
          <p:cNvPr id="40" name="Google Shape;40;p6"/>
          <p:cNvSpPr txBox="1">
            <a:spLocks noGrp="1"/>
          </p:cNvSpPr>
          <p:nvPr>
            <p:ph type="title"/>
          </p:nvPr>
        </p:nvSpPr>
        <p:spPr>
          <a:xfrm>
            <a:off x="448056" y="1670175"/>
            <a:ext cx="6633300" cy="1656300"/>
          </a:xfrm>
          <a:prstGeom prst="rect">
            <a:avLst/>
          </a:prstGeom>
        </p:spPr>
        <p:txBody>
          <a:bodyPr spcFirstLastPara="1" wrap="square" lIns="0" tIns="91425" rIns="91425" bIns="91425" anchor="t" anchorCtr="0">
            <a:spAutoFit/>
          </a:bodyPr>
          <a:lstStyle>
            <a:lvl1pPr lvl="0" rtl="0">
              <a:lnSpc>
                <a:spcPct val="100000"/>
              </a:lnSpc>
              <a:spcBef>
                <a:spcPts val="0"/>
              </a:spcBef>
              <a:spcAft>
                <a:spcPts val="0"/>
              </a:spcAft>
              <a:buClr>
                <a:schemeClr val="accent6"/>
              </a:buClr>
              <a:buSzPts val="4800"/>
              <a:buNone/>
              <a:defRPr sz="4800">
                <a:solidFill>
                  <a:schemeClr val="accent6"/>
                </a:solidFill>
              </a:defRPr>
            </a:lvl1pPr>
            <a:lvl2pPr lvl="1" rtl="0">
              <a:spcBef>
                <a:spcPts val="0"/>
              </a:spcBef>
              <a:spcAft>
                <a:spcPts val="0"/>
              </a:spcAft>
              <a:buClr>
                <a:schemeClr val="accent6"/>
              </a:buClr>
              <a:buSzPts val="1500"/>
              <a:buNone/>
              <a:defRPr>
                <a:solidFill>
                  <a:schemeClr val="accent6"/>
                </a:solidFill>
              </a:defRPr>
            </a:lvl2pPr>
            <a:lvl3pPr lvl="2" rtl="0">
              <a:spcBef>
                <a:spcPts val="0"/>
              </a:spcBef>
              <a:spcAft>
                <a:spcPts val="0"/>
              </a:spcAft>
              <a:buClr>
                <a:schemeClr val="accent6"/>
              </a:buClr>
              <a:buSzPts val="1500"/>
              <a:buNone/>
              <a:defRPr>
                <a:solidFill>
                  <a:schemeClr val="accent6"/>
                </a:solidFill>
              </a:defRPr>
            </a:lvl3pPr>
            <a:lvl4pPr lvl="3" rtl="0">
              <a:spcBef>
                <a:spcPts val="0"/>
              </a:spcBef>
              <a:spcAft>
                <a:spcPts val="0"/>
              </a:spcAft>
              <a:buClr>
                <a:schemeClr val="accent6"/>
              </a:buClr>
              <a:buSzPts val="1500"/>
              <a:buNone/>
              <a:defRPr>
                <a:solidFill>
                  <a:schemeClr val="accent6"/>
                </a:solidFill>
              </a:defRPr>
            </a:lvl4pPr>
            <a:lvl5pPr lvl="4" rtl="0">
              <a:spcBef>
                <a:spcPts val="0"/>
              </a:spcBef>
              <a:spcAft>
                <a:spcPts val="0"/>
              </a:spcAft>
              <a:buClr>
                <a:schemeClr val="accent6"/>
              </a:buClr>
              <a:buSzPts val="1500"/>
              <a:buNone/>
              <a:defRPr>
                <a:solidFill>
                  <a:schemeClr val="accent6"/>
                </a:solidFill>
              </a:defRPr>
            </a:lvl5pPr>
            <a:lvl6pPr lvl="5" rtl="0">
              <a:spcBef>
                <a:spcPts val="0"/>
              </a:spcBef>
              <a:spcAft>
                <a:spcPts val="0"/>
              </a:spcAft>
              <a:buClr>
                <a:schemeClr val="accent6"/>
              </a:buClr>
              <a:buSzPts val="1500"/>
              <a:buNone/>
              <a:defRPr>
                <a:solidFill>
                  <a:schemeClr val="accent6"/>
                </a:solidFill>
              </a:defRPr>
            </a:lvl6pPr>
            <a:lvl7pPr lvl="6" rtl="0">
              <a:spcBef>
                <a:spcPts val="0"/>
              </a:spcBef>
              <a:spcAft>
                <a:spcPts val="0"/>
              </a:spcAft>
              <a:buClr>
                <a:schemeClr val="accent6"/>
              </a:buClr>
              <a:buSzPts val="1500"/>
              <a:buNone/>
              <a:defRPr>
                <a:solidFill>
                  <a:schemeClr val="accent6"/>
                </a:solidFill>
              </a:defRPr>
            </a:lvl7pPr>
            <a:lvl8pPr lvl="7" rtl="0">
              <a:spcBef>
                <a:spcPts val="0"/>
              </a:spcBef>
              <a:spcAft>
                <a:spcPts val="0"/>
              </a:spcAft>
              <a:buClr>
                <a:schemeClr val="accent6"/>
              </a:buClr>
              <a:buSzPts val="1500"/>
              <a:buNone/>
              <a:defRPr>
                <a:solidFill>
                  <a:schemeClr val="accent6"/>
                </a:solidFill>
              </a:defRPr>
            </a:lvl8pPr>
            <a:lvl9pPr lvl="8" rtl="0">
              <a:spcBef>
                <a:spcPts val="0"/>
              </a:spcBef>
              <a:spcAft>
                <a:spcPts val="0"/>
              </a:spcAft>
              <a:buClr>
                <a:schemeClr val="accent6"/>
              </a:buClr>
              <a:buSzPts val="1500"/>
              <a:buNone/>
              <a:defRPr>
                <a:solidFill>
                  <a:schemeClr val="accent6"/>
                </a:solidFill>
              </a:defRPr>
            </a:lvl9pPr>
          </a:lstStyle>
          <a:p>
            <a:r>
              <a:rPr lang="en-US"/>
              <a:t>Click to edit Master title style</a:t>
            </a:r>
            <a:endParaRPr/>
          </a:p>
        </p:txBody>
      </p:sp>
      <p:pic>
        <p:nvPicPr>
          <p:cNvPr id="41" name="Google Shape;41;p6"/>
          <p:cNvPicPr preferRelativeResize="0"/>
          <p:nvPr/>
        </p:nvPicPr>
        <p:blipFill>
          <a:blip r:embed="rId3">
            <a:alphaModFix/>
          </a:blip>
          <a:stretch>
            <a:fillRect/>
          </a:stretch>
        </p:blipFill>
        <p:spPr>
          <a:xfrm>
            <a:off x="488745" y="1073876"/>
            <a:ext cx="923826" cy="220450"/>
          </a:xfrm>
          <a:prstGeom prst="rect">
            <a:avLst/>
          </a:prstGeom>
          <a:noFill/>
          <a:ln>
            <a:noFill/>
          </a:ln>
        </p:spPr>
      </p:pic>
      <p:sp>
        <p:nvSpPr>
          <p:cNvPr id="42" name="Google Shape;42;p6"/>
          <p:cNvSpPr txBox="1">
            <a:spLocks noGrp="1"/>
          </p:cNvSpPr>
          <p:nvPr>
            <p:ph type="subTitle" idx="1"/>
          </p:nvPr>
        </p:nvSpPr>
        <p:spPr>
          <a:xfrm>
            <a:off x="457200" y="3987875"/>
            <a:ext cx="3392700" cy="357300"/>
          </a:xfrm>
          <a:prstGeom prst="rect">
            <a:avLst/>
          </a:prstGeom>
        </p:spPr>
        <p:txBody>
          <a:bodyPr spcFirstLastPara="1" wrap="square" lIns="0" tIns="91425" rIns="0" bIns="91425" anchor="t" anchorCtr="0">
            <a:spAutoFit/>
          </a:bodyPr>
          <a:lstStyle>
            <a:lvl1pPr lvl="0" rtl="0">
              <a:lnSpc>
                <a:spcPct val="120000"/>
              </a:lnSpc>
              <a:spcBef>
                <a:spcPts val="1100"/>
              </a:spcBef>
              <a:spcAft>
                <a:spcPts val="0"/>
              </a:spcAft>
              <a:buClr>
                <a:srgbClr val="72C9CA"/>
              </a:buClr>
              <a:buSzPts val="1600"/>
              <a:buNone/>
              <a:defRPr>
                <a:solidFill>
                  <a:srgbClr val="72C9CA"/>
                </a:solidFill>
              </a:defRPr>
            </a:lvl1pPr>
            <a:lvl2pPr lvl="1" rtl="0">
              <a:spcBef>
                <a:spcPts val="500"/>
              </a:spcBef>
              <a:spcAft>
                <a:spcPts val="0"/>
              </a:spcAft>
              <a:buClr>
                <a:srgbClr val="72C9CA"/>
              </a:buClr>
              <a:buSzPts val="1400"/>
              <a:buNone/>
              <a:defRPr>
                <a:solidFill>
                  <a:srgbClr val="72C9CA"/>
                </a:solidFill>
              </a:defRPr>
            </a:lvl2pPr>
            <a:lvl3pPr lvl="2" rtl="0">
              <a:spcBef>
                <a:spcPts val="500"/>
              </a:spcBef>
              <a:spcAft>
                <a:spcPts val="0"/>
              </a:spcAft>
              <a:buClr>
                <a:srgbClr val="72C9CA"/>
              </a:buClr>
              <a:buSzPts val="2000"/>
              <a:buNone/>
              <a:defRPr>
                <a:solidFill>
                  <a:srgbClr val="72C9CA"/>
                </a:solidFill>
              </a:defRPr>
            </a:lvl3pPr>
            <a:lvl4pPr lvl="3" rtl="0">
              <a:spcBef>
                <a:spcPts val="500"/>
              </a:spcBef>
              <a:spcAft>
                <a:spcPts val="0"/>
              </a:spcAft>
              <a:buClr>
                <a:srgbClr val="72C9CA"/>
              </a:buClr>
              <a:buSzPts val="1900"/>
              <a:buNone/>
              <a:defRPr>
                <a:solidFill>
                  <a:srgbClr val="72C9CA"/>
                </a:solidFill>
              </a:defRPr>
            </a:lvl4pPr>
            <a:lvl5pPr lvl="4" rtl="0">
              <a:spcBef>
                <a:spcPts val="500"/>
              </a:spcBef>
              <a:spcAft>
                <a:spcPts val="0"/>
              </a:spcAft>
              <a:buClr>
                <a:srgbClr val="72C9CA"/>
              </a:buClr>
              <a:buSzPts val="1900"/>
              <a:buNone/>
              <a:defRPr>
                <a:solidFill>
                  <a:srgbClr val="72C9CA"/>
                </a:solidFill>
              </a:defRPr>
            </a:lvl5pPr>
            <a:lvl6pPr lvl="5" rtl="0">
              <a:spcBef>
                <a:spcPts val="500"/>
              </a:spcBef>
              <a:spcAft>
                <a:spcPts val="0"/>
              </a:spcAft>
              <a:buClr>
                <a:srgbClr val="72C9CA"/>
              </a:buClr>
              <a:buSzPts val="1900"/>
              <a:buNone/>
              <a:defRPr>
                <a:solidFill>
                  <a:srgbClr val="72C9CA"/>
                </a:solidFill>
              </a:defRPr>
            </a:lvl6pPr>
            <a:lvl7pPr lvl="6" rtl="0">
              <a:spcBef>
                <a:spcPts val="500"/>
              </a:spcBef>
              <a:spcAft>
                <a:spcPts val="0"/>
              </a:spcAft>
              <a:buClr>
                <a:srgbClr val="72C9CA"/>
              </a:buClr>
              <a:buSzPts val="1900"/>
              <a:buNone/>
              <a:defRPr>
                <a:solidFill>
                  <a:srgbClr val="72C9CA"/>
                </a:solidFill>
              </a:defRPr>
            </a:lvl7pPr>
            <a:lvl8pPr lvl="7" rtl="0">
              <a:spcBef>
                <a:spcPts val="500"/>
              </a:spcBef>
              <a:spcAft>
                <a:spcPts val="0"/>
              </a:spcAft>
              <a:buClr>
                <a:srgbClr val="72C9CA"/>
              </a:buClr>
              <a:buSzPts val="1900"/>
              <a:buNone/>
              <a:defRPr>
                <a:solidFill>
                  <a:srgbClr val="72C9CA"/>
                </a:solidFill>
              </a:defRPr>
            </a:lvl8pPr>
            <a:lvl9pPr lvl="8" rtl="0">
              <a:spcBef>
                <a:spcPts val="500"/>
              </a:spcBef>
              <a:spcAft>
                <a:spcPts val="0"/>
              </a:spcAft>
              <a:buClr>
                <a:srgbClr val="72C9CA"/>
              </a:buClr>
              <a:buSzPts val="1900"/>
              <a:buNone/>
              <a:defRPr>
                <a:solidFill>
                  <a:srgbClr val="72C9CA"/>
                </a:solidFill>
              </a:defRPr>
            </a:lvl9pPr>
          </a:lstStyle>
          <a:p>
            <a:r>
              <a:rPr lang="en-US"/>
              <a:t>Click to edit Master subtitle style</a:t>
            </a:r>
            <a:endParaRPr/>
          </a:p>
        </p:txBody>
      </p:sp>
      <p:sp>
        <p:nvSpPr>
          <p:cNvPr id="43" name="Google Shape;43;p6"/>
          <p:cNvSpPr txBox="1">
            <a:spLocks noGrp="1"/>
          </p:cNvSpPr>
          <p:nvPr>
            <p:ph type="subTitle" idx="2"/>
          </p:nvPr>
        </p:nvSpPr>
        <p:spPr>
          <a:xfrm>
            <a:off x="457200" y="4428225"/>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chemeClr val="lt1"/>
              </a:buClr>
              <a:buSzPts val="1200"/>
              <a:buNone/>
              <a:defRPr sz="1200">
                <a:solidFill>
                  <a:schemeClr val="lt1"/>
                </a:solidFill>
              </a:defRPr>
            </a:lvl1pPr>
            <a:lvl2pPr lvl="1" rtl="0">
              <a:spcBef>
                <a:spcPts val="500"/>
              </a:spcBef>
              <a:spcAft>
                <a:spcPts val="0"/>
              </a:spcAft>
              <a:buClr>
                <a:schemeClr val="lt1"/>
              </a:buClr>
              <a:buSzPts val="1200"/>
              <a:buNone/>
              <a:defRPr sz="1200">
                <a:solidFill>
                  <a:schemeClr val="lt1"/>
                </a:solidFill>
              </a:defRPr>
            </a:lvl2pPr>
            <a:lvl3pPr lvl="2" rtl="0">
              <a:spcBef>
                <a:spcPts val="500"/>
              </a:spcBef>
              <a:spcAft>
                <a:spcPts val="0"/>
              </a:spcAft>
              <a:buClr>
                <a:schemeClr val="lt1"/>
              </a:buClr>
              <a:buSzPts val="1200"/>
              <a:buNone/>
              <a:defRPr sz="1200">
                <a:solidFill>
                  <a:schemeClr val="lt1"/>
                </a:solidFill>
              </a:defRPr>
            </a:lvl3pPr>
            <a:lvl4pPr lvl="3" rtl="0">
              <a:spcBef>
                <a:spcPts val="500"/>
              </a:spcBef>
              <a:spcAft>
                <a:spcPts val="0"/>
              </a:spcAft>
              <a:buClr>
                <a:schemeClr val="lt1"/>
              </a:buClr>
              <a:buSzPts val="1200"/>
              <a:buNone/>
              <a:defRPr sz="1200">
                <a:solidFill>
                  <a:schemeClr val="lt1"/>
                </a:solidFill>
              </a:defRPr>
            </a:lvl4pPr>
            <a:lvl5pPr lvl="4" rtl="0">
              <a:spcBef>
                <a:spcPts val="500"/>
              </a:spcBef>
              <a:spcAft>
                <a:spcPts val="0"/>
              </a:spcAft>
              <a:buClr>
                <a:schemeClr val="lt1"/>
              </a:buClr>
              <a:buSzPts val="1200"/>
              <a:buNone/>
              <a:defRPr sz="1200">
                <a:solidFill>
                  <a:schemeClr val="lt1"/>
                </a:solidFill>
              </a:defRPr>
            </a:lvl5pPr>
            <a:lvl6pPr lvl="5" rtl="0">
              <a:spcBef>
                <a:spcPts val="500"/>
              </a:spcBef>
              <a:spcAft>
                <a:spcPts val="0"/>
              </a:spcAft>
              <a:buClr>
                <a:schemeClr val="lt1"/>
              </a:buClr>
              <a:buSzPts val="1200"/>
              <a:buNone/>
              <a:defRPr sz="1200">
                <a:solidFill>
                  <a:schemeClr val="lt1"/>
                </a:solidFill>
              </a:defRPr>
            </a:lvl6pPr>
            <a:lvl7pPr lvl="6" rtl="0">
              <a:spcBef>
                <a:spcPts val="500"/>
              </a:spcBef>
              <a:spcAft>
                <a:spcPts val="0"/>
              </a:spcAft>
              <a:buClr>
                <a:schemeClr val="lt1"/>
              </a:buClr>
              <a:buSzPts val="1200"/>
              <a:buNone/>
              <a:defRPr sz="1200">
                <a:solidFill>
                  <a:schemeClr val="lt1"/>
                </a:solidFill>
              </a:defRPr>
            </a:lvl7pPr>
            <a:lvl8pPr lvl="7" rtl="0">
              <a:spcBef>
                <a:spcPts val="500"/>
              </a:spcBef>
              <a:spcAft>
                <a:spcPts val="0"/>
              </a:spcAft>
              <a:buClr>
                <a:schemeClr val="lt1"/>
              </a:buClr>
              <a:buSzPts val="1200"/>
              <a:buNone/>
              <a:defRPr sz="1200">
                <a:solidFill>
                  <a:schemeClr val="lt1"/>
                </a:solidFill>
              </a:defRPr>
            </a:lvl8pPr>
            <a:lvl9pPr lvl="8" rtl="0">
              <a:spcBef>
                <a:spcPts val="500"/>
              </a:spcBef>
              <a:spcAft>
                <a:spcPts val="0"/>
              </a:spcAft>
              <a:buClr>
                <a:schemeClr val="lt1"/>
              </a:buClr>
              <a:buSzPts val="1200"/>
              <a:buNone/>
              <a:defRPr sz="1200">
                <a:solidFill>
                  <a:schemeClr val="lt1"/>
                </a:solidFill>
              </a:defRPr>
            </a:lvl9pPr>
          </a:lstStyle>
          <a:p>
            <a:r>
              <a:rPr lang="en-US"/>
              <a:t>Click to edit Master subtitle style</a:t>
            </a:r>
            <a:endParaRPr/>
          </a:p>
        </p:txBody>
      </p:sp>
    </p:spTree>
    <p:extLst>
      <p:ext uri="{BB962C8B-B14F-4D97-AF65-F5344CB8AC3E}">
        <p14:creationId xmlns:p14="http://schemas.microsoft.com/office/powerpoint/2010/main" val="8255286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03_Cover Option 2">
  <p:cSld name="03_Cover Option 2">
    <p:bg>
      <p:bgPr>
        <a:solidFill>
          <a:srgbClr val="008099"/>
        </a:solidFill>
        <a:effectLst/>
      </p:bgPr>
    </p:bg>
    <p:spTree>
      <p:nvGrpSpPr>
        <p:cNvPr id="1" name="Shape 44"/>
        <p:cNvGrpSpPr/>
        <p:nvPr/>
      </p:nvGrpSpPr>
      <p:grpSpPr>
        <a:xfrm>
          <a:off x="0" y="0"/>
          <a:ext cx="0" cy="0"/>
          <a:chOff x="0" y="0"/>
          <a:chExt cx="0" cy="0"/>
        </a:xfrm>
      </p:grpSpPr>
      <p:pic>
        <p:nvPicPr>
          <p:cNvPr id="45" name="Google Shape;45;p7"/>
          <p:cNvPicPr preferRelativeResize="0"/>
          <p:nvPr/>
        </p:nvPicPr>
        <p:blipFill rotWithShape="1">
          <a:blip r:embed="rId2">
            <a:alphaModFix/>
          </a:blip>
          <a:srcRect t="1470" b="2393"/>
          <a:stretch/>
        </p:blipFill>
        <p:spPr>
          <a:xfrm>
            <a:off x="690875" y="1464675"/>
            <a:ext cx="11501123" cy="5393324"/>
          </a:xfrm>
          <a:prstGeom prst="rect">
            <a:avLst/>
          </a:prstGeom>
          <a:noFill/>
          <a:ln>
            <a:noFill/>
          </a:ln>
        </p:spPr>
      </p:pic>
      <p:sp>
        <p:nvSpPr>
          <p:cNvPr id="46" name="Google Shape;46;p7"/>
          <p:cNvSpPr txBox="1"/>
          <p:nvPr/>
        </p:nvSpPr>
        <p:spPr>
          <a:xfrm rot="5400000">
            <a:off x="10323762" y="4907550"/>
            <a:ext cx="2771700" cy="138600"/>
          </a:xfrm>
          <a:prstGeom prst="rect">
            <a:avLst/>
          </a:prstGeom>
          <a:noFill/>
          <a:ln>
            <a:noFill/>
          </a:ln>
        </p:spPr>
        <p:txBody>
          <a:bodyPr spcFirstLastPara="1" wrap="square" lIns="0" tIns="0" rIns="0" bIns="0" anchor="t" anchorCtr="0">
            <a:spAutoFit/>
          </a:bodyPr>
          <a:lstStyle/>
          <a:p>
            <a:pPr marL="0" lvl="0" indent="0" algn="r" rtl="0">
              <a:lnSpc>
                <a:spcPct val="90000"/>
              </a:lnSpc>
              <a:spcBef>
                <a:spcPts val="0"/>
              </a:spcBef>
              <a:spcAft>
                <a:spcPts val="0"/>
              </a:spcAft>
              <a:buNone/>
            </a:pPr>
            <a:r>
              <a:rPr lang="en" sz="1000">
                <a:solidFill>
                  <a:schemeClr val="lt1"/>
                </a:solidFill>
                <a:latin typeface="Poppins"/>
                <a:ea typeface="Poppins"/>
                <a:cs typeface="Poppins"/>
                <a:sym typeface="Poppins"/>
              </a:rPr>
              <a:t>CONFIDENTIAL</a:t>
            </a:r>
            <a:endParaRPr sz="1000">
              <a:solidFill>
                <a:schemeClr val="lt1"/>
              </a:solidFill>
              <a:latin typeface="Poppins"/>
              <a:ea typeface="Poppins"/>
              <a:cs typeface="Poppins"/>
              <a:sym typeface="Poppins"/>
            </a:endParaRPr>
          </a:p>
        </p:txBody>
      </p:sp>
      <p:sp>
        <p:nvSpPr>
          <p:cNvPr id="47" name="Google Shape;47;p7"/>
          <p:cNvSpPr txBox="1">
            <a:spLocks noGrp="1"/>
          </p:cNvSpPr>
          <p:nvPr>
            <p:ph type="title"/>
          </p:nvPr>
        </p:nvSpPr>
        <p:spPr>
          <a:xfrm>
            <a:off x="448056" y="1670175"/>
            <a:ext cx="6633300" cy="1656300"/>
          </a:xfrm>
          <a:prstGeom prst="rect">
            <a:avLst/>
          </a:prstGeom>
        </p:spPr>
        <p:txBody>
          <a:bodyPr spcFirstLastPara="1" wrap="square" lIns="0" tIns="91425" rIns="91425" bIns="91425" anchor="t" anchorCtr="0">
            <a:spAutoFit/>
          </a:bodyPr>
          <a:lstStyle>
            <a:lvl1pPr lvl="0" rtl="0">
              <a:lnSpc>
                <a:spcPct val="100000"/>
              </a:lnSpc>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1500"/>
              <a:buNone/>
              <a:defRPr>
                <a:solidFill>
                  <a:schemeClr val="lt1"/>
                </a:solidFill>
              </a:defRPr>
            </a:lvl2pPr>
            <a:lvl3pPr lvl="2" rtl="0">
              <a:spcBef>
                <a:spcPts val="0"/>
              </a:spcBef>
              <a:spcAft>
                <a:spcPts val="0"/>
              </a:spcAft>
              <a:buClr>
                <a:schemeClr val="lt1"/>
              </a:buClr>
              <a:buSzPts val="1500"/>
              <a:buNone/>
              <a:defRPr>
                <a:solidFill>
                  <a:schemeClr val="lt1"/>
                </a:solidFill>
              </a:defRPr>
            </a:lvl3pPr>
            <a:lvl4pPr lvl="3" rtl="0">
              <a:spcBef>
                <a:spcPts val="0"/>
              </a:spcBef>
              <a:spcAft>
                <a:spcPts val="0"/>
              </a:spcAft>
              <a:buClr>
                <a:schemeClr val="lt1"/>
              </a:buClr>
              <a:buSzPts val="1500"/>
              <a:buNone/>
              <a:defRPr>
                <a:solidFill>
                  <a:schemeClr val="lt1"/>
                </a:solidFill>
              </a:defRPr>
            </a:lvl4pPr>
            <a:lvl5pPr lvl="4" rtl="0">
              <a:spcBef>
                <a:spcPts val="0"/>
              </a:spcBef>
              <a:spcAft>
                <a:spcPts val="0"/>
              </a:spcAft>
              <a:buClr>
                <a:schemeClr val="lt1"/>
              </a:buClr>
              <a:buSzPts val="1500"/>
              <a:buNone/>
              <a:defRPr>
                <a:solidFill>
                  <a:schemeClr val="lt1"/>
                </a:solidFill>
              </a:defRPr>
            </a:lvl5pPr>
            <a:lvl6pPr lvl="5" rtl="0">
              <a:spcBef>
                <a:spcPts val="0"/>
              </a:spcBef>
              <a:spcAft>
                <a:spcPts val="0"/>
              </a:spcAft>
              <a:buClr>
                <a:schemeClr val="lt1"/>
              </a:buClr>
              <a:buSzPts val="1500"/>
              <a:buNone/>
              <a:defRPr>
                <a:solidFill>
                  <a:schemeClr val="lt1"/>
                </a:solidFill>
              </a:defRPr>
            </a:lvl6pPr>
            <a:lvl7pPr lvl="6" rtl="0">
              <a:spcBef>
                <a:spcPts val="0"/>
              </a:spcBef>
              <a:spcAft>
                <a:spcPts val="0"/>
              </a:spcAft>
              <a:buClr>
                <a:schemeClr val="lt1"/>
              </a:buClr>
              <a:buSzPts val="1500"/>
              <a:buNone/>
              <a:defRPr>
                <a:solidFill>
                  <a:schemeClr val="lt1"/>
                </a:solidFill>
              </a:defRPr>
            </a:lvl7pPr>
            <a:lvl8pPr lvl="7" rtl="0">
              <a:spcBef>
                <a:spcPts val="0"/>
              </a:spcBef>
              <a:spcAft>
                <a:spcPts val="0"/>
              </a:spcAft>
              <a:buClr>
                <a:schemeClr val="lt1"/>
              </a:buClr>
              <a:buSzPts val="1500"/>
              <a:buNone/>
              <a:defRPr>
                <a:solidFill>
                  <a:schemeClr val="lt1"/>
                </a:solidFill>
              </a:defRPr>
            </a:lvl8pPr>
            <a:lvl9pPr lvl="8" rtl="0">
              <a:spcBef>
                <a:spcPts val="0"/>
              </a:spcBef>
              <a:spcAft>
                <a:spcPts val="0"/>
              </a:spcAft>
              <a:buClr>
                <a:schemeClr val="lt1"/>
              </a:buClr>
              <a:buSzPts val="1500"/>
              <a:buNone/>
              <a:defRPr>
                <a:solidFill>
                  <a:schemeClr val="lt1"/>
                </a:solidFill>
              </a:defRPr>
            </a:lvl9pPr>
          </a:lstStyle>
          <a:p>
            <a:r>
              <a:rPr lang="en-US"/>
              <a:t>Click to edit Master title style</a:t>
            </a:r>
            <a:endParaRPr/>
          </a:p>
        </p:txBody>
      </p:sp>
      <p:pic>
        <p:nvPicPr>
          <p:cNvPr id="48" name="Google Shape;48;p7"/>
          <p:cNvPicPr preferRelativeResize="0"/>
          <p:nvPr/>
        </p:nvPicPr>
        <p:blipFill>
          <a:blip r:embed="rId3">
            <a:alphaModFix/>
          </a:blip>
          <a:stretch>
            <a:fillRect/>
          </a:stretch>
        </p:blipFill>
        <p:spPr>
          <a:xfrm>
            <a:off x="488745" y="1073876"/>
            <a:ext cx="923826" cy="220450"/>
          </a:xfrm>
          <a:prstGeom prst="rect">
            <a:avLst/>
          </a:prstGeom>
          <a:noFill/>
          <a:ln>
            <a:noFill/>
          </a:ln>
        </p:spPr>
      </p:pic>
      <p:sp>
        <p:nvSpPr>
          <p:cNvPr id="49" name="Google Shape;49;p7"/>
          <p:cNvSpPr txBox="1">
            <a:spLocks noGrp="1"/>
          </p:cNvSpPr>
          <p:nvPr>
            <p:ph type="subTitle" idx="1"/>
          </p:nvPr>
        </p:nvSpPr>
        <p:spPr>
          <a:xfrm>
            <a:off x="457200" y="3987875"/>
            <a:ext cx="3392700" cy="357300"/>
          </a:xfrm>
          <a:prstGeom prst="rect">
            <a:avLst/>
          </a:prstGeom>
        </p:spPr>
        <p:txBody>
          <a:bodyPr spcFirstLastPara="1" wrap="square" lIns="0" tIns="91425" rIns="0" bIns="91425" anchor="t" anchorCtr="0">
            <a:spAutoFit/>
          </a:bodyPr>
          <a:lstStyle>
            <a:lvl1pPr lvl="0" rtl="0">
              <a:lnSpc>
                <a:spcPct val="120000"/>
              </a:lnSpc>
              <a:spcBef>
                <a:spcPts val="1100"/>
              </a:spcBef>
              <a:spcAft>
                <a:spcPts val="0"/>
              </a:spcAft>
              <a:buClr>
                <a:schemeClr val="lt1"/>
              </a:buClr>
              <a:buSzPts val="1600"/>
              <a:buNone/>
              <a:defRPr>
                <a:solidFill>
                  <a:schemeClr val="lt1"/>
                </a:solidFill>
              </a:defRPr>
            </a:lvl1pPr>
            <a:lvl2pPr lvl="1" rtl="0">
              <a:spcBef>
                <a:spcPts val="500"/>
              </a:spcBef>
              <a:spcAft>
                <a:spcPts val="0"/>
              </a:spcAft>
              <a:buClr>
                <a:schemeClr val="lt1"/>
              </a:buClr>
              <a:buSzPts val="1400"/>
              <a:buNone/>
              <a:defRPr>
                <a:solidFill>
                  <a:schemeClr val="lt1"/>
                </a:solidFill>
              </a:defRPr>
            </a:lvl2pPr>
            <a:lvl3pPr lvl="2" rtl="0">
              <a:spcBef>
                <a:spcPts val="500"/>
              </a:spcBef>
              <a:spcAft>
                <a:spcPts val="0"/>
              </a:spcAft>
              <a:buClr>
                <a:schemeClr val="lt1"/>
              </a:buClr>
              <a:buSzPts val="2000"/>
              <a:buNone/>
              <a:defRPr>
                <a:solidFill>
                  <a:schemeClr val="lt1"/>
                </a:solidFill>
              </a:defRPr>
            </a:lvl3pPr>
            <a:lvl4pPr lvl="3" rtl="0">
              <a:spcBef>
                <a:spcPts val="500"/>
              </a:spcBef>
              <a:spcAft>
                <a:spcPts val="0"/>
              </a:spcAft>
              <a:buClr>
                <a:schemeClr val="lt1"/>
              </a:buClr>
              <a:buSzPts val="1900"/>
              <a:buNone/>
              <a:defRPr>
                <a:solidFill>
                  <a:schemeClr val="lt1"/>
                </a:solidFill>
              </a:defRPr>
            </a:lvl4pPr>
            <a:lvl5pPr lvl="4" rtl="0">
              <a:spcBef>
                <a:spcPts val="500"/>
              </a:spcBef>
              <a:spcAft>
                <a:spcPts val="0"/>
              </a:spcAft>
              <a:buClr>
                <a:schemeClr val="lt1"/>
              </a:buClr>
              <a:buSzPts val="1900"/>
              <a:buNone/>
              <a:defRPr>
                <a:solidFill>
                  <a:schemeClr val="lt1"/>
                </a:solidFill>
              </a:defRPr>
            </a:lvl5pPr>
            <a:lvl6pPr lvl="5" rtl="0">
              <a:spcBef>
                <a:spcPts val="500"/>
              </a:spcBef>
              <a:spcAft>
                <a:spcPts val="0"/>
              </a:spcAft>
              <a:buClr>
                <a:schemeClr val="lt1"/>
              </a:buClr>
              <a:buSzPts val="1900"/>
              <a:buNone/>
              <a:defRPr>
                <a:solidFill>
                  <a:schemeClr val="lt1"/>
                </a:solidFill>
              </a:defRPr>
            </a:lvl6pPr>
            <a:lvl7pPr lvl="6" rtl="0">
              <a:spcBef>
                <a:spcPts val="500"/>
              </a:spcBef>
              <a:spcAft>
                <a:spcPts val="0"/>
              </a:spcAft>
              <a:buClr>
                <a:schemeClr val="lt1"/>
              </a:buClr>
              <a:buSzPts val="1900"/>
              <a:buNone/>
              <a:defRPr>
                <a:solidFill>
                  <a:schemeClr val="lt1"/>
                </a:solidFill>
              </a:defRPr>
            </a:lvl7pPr>
            <a:lvl8pPr lvl="7" rtl="0">
              <a:spcBef>
                <a:spcPts val="500"/>
              </a:spcBef>
              <a:spcAft>
                <a:spcPts val="0"/>
              </a:spcAft>
              <a:buClr>
                <a:schemeClr val="lt1"/>
              </a:buClr>
              <a:buSzPts val="1900"/>
              <a:buNone/>
              <a:defRPr>
                <a:solidFill>
                  <a:schemeClr val="lt1"/>
                </a:solidFill>
              </a:defRPr>
            </a:lvl8pPr>
            <a:lvl9pPr lvl="8" rtl="0">
              <a:spcBef>
                <a:spcPts val="500"/>
              </a:spcBef>
              <a:spcAft>
                <a:spcPts val="0"/>
              </a:spcAft>
              <a:buClr>
                <a:schemeClr val="lt1"/>
              </a:buClr>
              <a:buSzPts val="1900"/>
              <a:buNone/>
              <a:defRPr>
                <a:solidFill>
                  <a:schemeClr val="lt1"/>
                </a:solidFill>
              </a:defRPr>
            </a:lvl9pPr>
          </a:lstStyle>
          <a:p>
            <a:r>
              <a:rPr lang="en-US"/>
              <a:t>Click to edit Master subtitle style</a:t>
            </a:r>
            <a:endParaRPr/>
          </a:p>
        </p:txBody>
      </p:sp>
      <p:sp>
        <p:nvSpPr>
          <p:cNvPr id="50" name="Google Shape;50;p7"/>
          <p:cNvSpPr txBox="1">
            <a:spLocks noGrp="1"/>
          </p:cNvSpPr>
          <p:nvPr>
            <p:ph type="subTitle" idx="2"/>
          </p:nvPr>
        </p:nvSpPr>
        <p:spPr>
          <a:xfrm>
            <a:off x="457200" y="4428225"/>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chemeClr val="lt1"/>
              </a:buClr>
              <a:buSzPts val="1200"/>
              <a:buNone/>
              <a:defRPr sz="1200">
                <a:solidFill>
                  <a:schemeClr val="lt1"/>
                </a:solidFill>
              </a:defRPr>
            </a:lvl1pPr>
            <a:lvl2pPr lvl="1" rtl="0">
              <a:spcBef>
                <a:spcPts val="500"/>
              </a:spcBef>
              <a:spcAft>
                <a:spcPts val="0"/>
              </a:spcAft>
              <a:buClr>
                <a:schemeClr val="lt1"/>
              </a:buClr>
              <a:buSzPts val="1200"/>
              <a:buNone/>
              <a:defRPr sz="1200">
                <a:solidFill>
                  <a:schemeClr val="lt1"/>
                </a:solidFill>
              </a:defRPr>
            </a:lvl2pPr>
            <a:lvl3pPr lvl="2" rtl="0">
              <a:spcBef>
                <a:spcPts val="500"/>
              </a:spcBef>
              <a:spcAft>
                <a:spcPts val="0"/>
              </a:spcAft>
              <a:buClr>
                <a:schemeClr val="lt1"/>
              </a:buClr>
              <a:buSzPts val="1200"/>
              <a:buNone/>
              <a:defRPr sz="1200">
                <a:solidFill>
                  <a:schemeClr val="lt1"/>
                </a:solidFill>
              </a:defRPr>
            </a:lvl3pPr>
            <a:lvl4pPr lvl="3" rtl="0">
              <a:spcBef>
                <a:spcPts val="500"/>
              </a:spcBef>
              <a:spcAft>
                <a:spcPts val="0"/>
              </a:spcAft>
              <a:buClr>
                <a:schemeClr val="lt1"/>
              </a:buClr>
              <a:buSzPts val="1200"/>
              <a:buNone/>
              <a:defRPr sz="1200">
                <a:solidFill>
                  <a:schemeClr val="lt1"/>
                </a:solidFill>
              </a:defRPr>
            </a:lvl4pPr>
            <a:lvl5pPr lvl="4" rtl="0">
              <a:spcBef>
                <a:spcPts val="500"/>
              </a:spcBef>
              <a:spcAft>
                <a:spcPts val="0"/>
              </a:spcAft>
              <a:buClr>
                <a:schemeClr val="lt1"/>
              </a:buClr>
              <a:buSzPts val="1200"/>
              <a:buNone/>
              <a:defRPr sz="1200">
                <a:solidFill>
                  <a:schemeClr val="lt1"/>
                </a:solidFill>
              </a:defRPr>
            </a:lvl5pPr>
            <a:lvl6pPr lvl="5" rtl="0">
              <a:spcBef>
                <a:spcPts val="500"/>
              </a:spcBef>
              <a:spcAft>
                <a:spcPts val="0"/>
              </a:spcAft>
              <a:buClr>
                <a:schemeClr val="lt1"/>
              </a:buClr>
              <a:buSzPts val="1200"/>
              <a:buNone/>
              <a:defRPr sz="1200">
                <a:solidFill>
                  <a:schemeClr val="lt1"/>
                </a:solidFill>
              </a:defRPr>
            </a:lvl6pPr>
            <a:lvl7pPr lvl="6" rtl="0">
              <a:spcBef>
                <a:spcPts val="500"/>
              </a:spcBef>
              <a:spcAft>
                <a:spcPts val="0"/>
              </a:spcAft>
              <a:buClr>
                <a:schemeClr val="lt1"/>
              </a:buClr>
              <a:buSzPts val="1200"/>
              <a:buNone/>
              <a:defRPr sz="1200">
                <a:solidFill>
                  <a:schemeClr val="lt1"/>
                </a:solidFill>
              </a:defRPr>
            </a:lvl7pPr>
            <a:lvl8pPr lvl="7" rtl="0">
              <a:spcBef>
                <a:spcPts val="500"/>
              </a:spcBef>
              <a:spcAft>
                <a:spcPts val="0"/>
              </a:spcAft>
              <a:buClr>
                <a:schemeClr val="lt1"/>
              </a:buClr>
              <a:buSzPts val="1200"/>
              <a:buNone/>
              <a:defRPr sz="1200">
                <a:solidFill>
                  <a:schemeClr val="lt1"/>
                </a:solidFill>
              </a:defRPr>
            </a:lvl8pPr>
            <a:lvl9pPr lvl="8" rtl="0">
              <a:spcBef>
                <a:spcPts val="500"/>
              </a:spcBef>
              <a:spcAft>
                <a:spcPts val="0"/>
              </a:spcAft>
              <a:buClr>
                <a:schemeClr val="lt1"/>
              </a:buClr>
              <a:buSzPts val="1200"/>
              <a:buNone/>
              <a:defRPr sz="1200">
                <a:solidFill>
                  <a:schemeClr val="lt1"/>
                </a:solidFill>
              </a:defRPr>
            </a:lvl9pPr>
          </a:lstStyle>
          <a:p>
            <a:r>
              <a:rPr lang="en-US"/>
              <a:t>Click to edit Master subtitle style</a:t>
            </a:r>
            <a:endParaRPr/>
          </a:p>
        </p:txBody>
      </p:sp>
    </p:spTree>
    <p:extLst>
      <p:ext uri="{BB962C8B-B14F-4D97-AF65-F5344CB8AC3E}">
        <p14:creationId xmlns:p14="http://schemas.microsoft.com/office/powerpoint/2010/main" val="5480707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03_Cover Option 2 GG">
  <p:cSld name="03_Cover Option 2 GG">
    <p:bg>
      <p:bgPr>
        <a:solidFill>
          <a:srgbClr val="008099"/>
        </a:solidFill>
        <a:effectLst/>
      </p:bgPr>
    </p:bg>
    <p:spTree>
      <p:nvGrpSpPr>
        <p:cNvPr id="1" name="Shape 51"/>
        <p:cNvGrpSpPr/>
        <p:nvPr/>
      </p:nvGrpSpPr>
      <p:grpSpPr>
        <a:xfrm>
          <a:off x="0" y="0"/>
          <a:ext cx="0" cy="0"/>
          <a:chOff x="0" y="0"/>
          <a:chExt cx="0" cy="0"/>
        </a:xfrm>
      </p:grpSpPr>
      <p:pic>
        <p:nvPicPr>
          <p:cNvPr id="52" name="Google Shape;52;p8"/>
          <p:cNvPicPr preferRelativeResize="0"/>
          <p:nvPr/>
        </p:nvPicPr>
        <p:blipFill rotWithShape="1">
          <a:blip r:embed="rId2">
            <a:alphaModFix/>
          </a:blip>
          <a:srcRect t="737" b="2288"/>
          <a:stretch/>
        </p:blipFill>
        <p:spPr>
          <a:xfrm>
            <a:off x="690875" y="1417825"/>
            <a:ext cx="11500902" cy="5440174"/>
          </a:xfrm>
          <a:prstGeom prst="rect">
            <a:avLst/>
          </a:prstGeom>
          <a:noFill/>
          <a:ln>
            <a:noFill/>
          </a:ln>
        </p:spPr>
      </p:pic>
      <p:sp>
        <p:nvSpPr>
          <p:cNvPr id="53" name="Google Shape;53;p8"/>
          <p:cNvSpPr txBox="1"/>
          <p:nvPr/>
        </p:nvSpPr>
        <p:spPr>
          <a:xfrm rot="5400000">
            <a:off x="10323762" y="4907550"/>
            <a:ext cx="2771700" cy="138600"/>
          </a:xfrm>
          <a:prstGeom prst="rect">
            <a:avLst/>
          </a:prstGeom>
          <a:noFill/>
          <a:ln>
            <a:noFill/>
          </a:ln>
        </p:spPr>
        <p:txBody>
          <a:bodyPr spcFirstLastPara="1" wrap="square" lIns="0" tIns="0" rIns="0" bIns="0" anchor="t" anchorCtr="0">
            <a:spAutoFit/>
          </a:bodyPr>
          <a:lstStyle/>
          <a:p>
            <a:pPr marL="0" lvl="0" indent="0" algn="r" rtl="0">
              <a:lnSpc>
                <a:spcPct val="90000"/>
              </a:lnSpc>
              <a:spcBef>
                <a:spcPts val="0"/>
              </a:spcBef>
              <a:spcAft>
                <a:spcPts val="0"/>
              </a:spcAft>
              <a:buNone/>
            </a:pPr>
            <a:r>
              <a:rPr lang="en" sz="1000">
                <a:solidFill>
                  <a:schemeClr val="lt1"/>
                </a:solidFill>
                <a:latin typeface="Poppins"/>
                <a:ea typeface="Poppins"/>
                <a:cs typeface="Poppins"/>
                <a:sym typeface="Poppins"/>
              </a:rPr>
              <a:t>CONFIDENTIAL</a:t>
            </a:r>
            <a:endParaRPr sz="1000">
              <a:solidFill>
                <a:schemeClr val="lt1"/>
              </a:solidFill>
              <a:latin typeface="Poppins"/>
              <a:ea typeface="Poppins"/>
              <a:cs typeface="Poppins"/>
              <a:sym typeface="Poppins"/>
            </a:endParaRPr>
          </a:p>
        </p:txBody>
      </p:sp>
      <p:sp>
        <p:nvSpPr>
          <p:cNvPr id="54" name="Google Shape;54;p8"/>
          <p:cNvSpPr txBox="1">
            <a:spLocks noGrp="1"/>
          </p:cNvSpPr>
          <p:nvPr>
            <p:ph type="title"/>
          </p:nvPr>
        </p:nvSpPr>
        <p:spPr>
          <a:xfrm>
            <a:off x="448056" y="1670175"/>
            <a:ext cx="6633300" cy="1656300"/>
          </a:xfrm>
          <a:prstGeom prst="rect">
            <a:avLst/>
          </a:prstGeom>
        </p:spPr>
        <p:txBody>
          <a:bodyPr spcFirstLastPara="1" wrap="square" lIns="0" tIns="91425" rIns="91425" bIns="91425" anchor="t" anchorCtr="0">
            <a:spAutoFit/>
          </a:bodyPr>
          <a:lstStyle>
            <a:lvl1pPr lvl="0" rtl="0">
              <a:lnSpc>
                <a:spcPct val="100000"/>
              </a:lnSpc>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1500"/>
              <a:buNone/>
              <a:defRPr>
                <a:solidFill>
                  <a:schemeClr val="lt1"/>
                </a:solidFill>
              </a:defRPr>
            </a:lvl2pPr>
            <a:lvl3pPr lvl="2" rtl="0">
              <a:spcBef>
                <a:spcPts val="0"/>
              </a:spcBef>
              <a:spcAft>
                <a:spcPts val="0"/>
              </a:spcAft>
              <a:buClr>
                <a:schemeClr val="lt1"/>
              </a:buClr>
              <a:buSzPts val="1500"/>
              <a:buNone/>
              <a:defRPr>
                <a:solidFill>
                  <a:schemeClr val="lt1"/>
                </a:solidFill>
              </a:defRPr>
            </a:lvl3pPr>
            <a:lvl4pPr lvl="3" rtl="0">
              <a:spcBef>
                <a:spcPts val="0"/>
              </a:spcBef>
              <a:spcAft>
                <a:spcPts val="0"/>
              </a:spcAft>
              <a:buClr>
                <a:schemeClr val="lt1"/>
              </a:buClr>
              <a:buSzPts val="1500"/>
              <a:buNone/>
              <a:defRPr>
                <a:solidFill>
                  <a:schemeClr val="lt1"/>
                </a:solidFill>
              </a:defRPr>
            </a:lvl4pPr>
            <a:lvl5pPr lvl="4" rtl="0">
              <a:spcBef>
                <a:spcPts val="0"/>
              </a:spcBef>
              <a:spcAft>
                <a:spcPts val="0"/>
              </a:spcAft>
              <a:buClr>
                <a:schemeClr val="lt1"/>
              </a:buClr>
              <a:buSzPts val="1500"/>
              <a:buNone/>
              <a:defRPr>
                <a:solidFill>
                  <a:schemeClr val="lt1"/>
                </a:solidFill>
              </a:defRPr>
            </a:lvl5pPr>
            <a:lvl6pPr lvl="5" rtl="0">
              <a:spcBef>
                <a:spcPts val="0"/>
              </a:spcBef>
              <a:spcAft>
                <a:spcPts val="0"/>
              </a:spcAft>
              <a:buClr>
                <a:schemeClr val="lt1"/>
              </a:buClr>
              <a:buSzPts val="1500"/>
              <a:buNone/>
              <a:defRPr>
                <a:solidFill>
                  <a:schemeClr val="lt1"/>
                </a:solidFill>
              </a:defRPr>
            </a:lvl6pPr>
            <a:lvl7pPr lvl="6" rtl="0">
              <a:spcBef>
                <a:spcPts val="0"/>
              </a:spcBef>
              <a:spcAft>
                <a:spcPts val="0"/>
              </a:spcAft>
              <a:buClr>
                <a:schemeClr val="lt1"/>
              </a:buClr>
              <a:buSzPts val="1500"/>
              <a:buNone/>
              <a:defRPr>
                <a:solidFill>
                  <a:schemeClr val="lt1"/>
                </a:solidFill>
              </a:defRPr>
            </a:lvl7pPr>
            <a:lvl8pPr lvl="7" rtl="0">
              <a:spcBef>
                <a:spcPts val="0"/>
              </a:spcBef>
              <a:spcAft>
                <a:spcPts val="0"/>
              </a:spcAft>
              <a:buClr>
                <a:schemeClr val="lt1"/>
              </a:buClr>
              <a:buSzPts val="1500"/>
              <a:buNone/>
              <a:defRPr>
                <a:solidFill>
                  <a:schemeClr val="lt1"/>
                </a:solidFill>
              </a:defRPr>
            </a:lvl8pPr>
            <a:lvl9pPr lvl="8" rtl="0">
              <a:spcBef>
                <a:spcPts val="0"/>
              </a:spcBef>
              <a:spcAft>
                <a:spcPts val="0"/>
              </a:spcAft>
              <a:buClr>
                <a:schemeClr val="lt1"/>
              </a:buClr>
              <a:buSzPts val="1500"/>
              <a:buNone/>
              <a:defRPr>
                <a:solidFill>
                  <a:schemeClr val="lt1"/>
                </a:solidFill>
              </a:defRPr>
            </a:lvl9pPr>
          </a:lstStyle>
          <a:p>
            <a:r>
              <a:rPr lang="en-US"/>
              <a:t>Click to edit Master title style</a:t>
            </a:r>
            <a:endParaRPr/>
          </a:p>
        </p:txBody>
      </p:sp>
      <p:pic>
        <p:nvPicPr>
          <p:cNvPr id="55" name="Google Shape;55;p8"/>
          <p:cNvPicPr preferRelativeResize="0"/>
          <p:nvPr/>
        </p:nvPicPr>
        <p:blipFill>
          <a:blip r:embed="rId3">
            <a:alphaModFix/>
          </a:blip>
          <a:stretch>
            <a:fillRect/>
          </a:stretch>
        </p:blipFill>
        <p:spPr>
          <a:xfrm>
            <a:off x="488745" y="1073876"/>
            <a:ext cx="923826" cy="220450"/>
          </a:xfrm>
          <a:prstGeom prst="rect">
            <a:avLst/>
          </a:prstGeom>
          <a:noFill/>
          <a:ln>
            <a:noFill/>
          </a:ln>
        </p:spPr>
      </p:pic>
      <p:sp>
        <p:nvSpPr>
          <p:cNvPr id="56" name="Google Shape;56;p8"/>
          <p:cNvSpPr txBox="1">
            <a:spLocks noGrp="1"/>
          </p:cNvSpPr>
          <p:nvPr>
            <p:ph type="subTitle" idx="1"/>
          </p:nvPr>
        </p:nvSpPr>
        <p:spPr>
          <a:xfrm>
            <a:off x="457200" y="3987875"/>
            <a:ext cx="3392700" cy="357300"/>
          </a:xfrm>
          <a:prstGeom prst="rect">
            <a:avLst/>
          </a:prstGeom>
        </p:spPr>
        <p:txBody>
          <a:bodyPr spcFirstLastPara="1" wrap="square" lIns="0" tIns="91425" rIns="0" bIns="91425" anchor="t" anchorCtr="0">
            <a:spAutoFit/>
          </a:bodyPr>
          <a:lstStyle>
            <a:lvl1pPr lvl="0" rtl="0">
              <a:lnSpc>
                <a:spcPct val="120000"/>
              </a:lnSpc>
              <a:spcBef>
                <a:spcPts val="1100"/>
              </a:spcBef>
              <a:spcAft>
                <a:spcPts val="0"/>
              </a:spcAft>
              <a:buClr>
                <a:schemeClr val="lt1"/>
              </a:buClr>
              <a:buSzPts val="1600"/>
              <a:buNone/>
              <a:defRPr>
                <a:solidFill>
                  <a:schemeClr val="lt1"/>
                </a:solidFill>
              </a:defRPr>
            </a:lvl1pPr>
            <a:lvl2pPr lvl="1" rtl="0">
              <a:spcBef>
                <a:spcPts val="500"/>
              </a:spcBef>
              <a:spcAft>
                <a:spcPts val="0"/>
              </a:spcAft>
              <a:buClr>
                <a:schemeClr val="lt1"/>
              </a:buClr>
              <a:buSzPts val="1400"/>
              <a:buNone/>
              <a:defRPr>
                <a:solidFill>
                  <a:schemeClr val="lt1"/>
                </a:solidFill>
              </a:defRPr>
            </a:lvl2pPr>
            <a:lvl3pPr lvl="2" rtl="0">
              <a:spcBef>
                <a:spcPts val="500"/>
              </a:spcBef>
              <a:spcAft>
                <a:spcPts val="0"/>
              </a:spcAft>
              <a:buClr>
                <a:schemeClr val="lt1"/>
              </a:buClr>
              <a:buSzPts val="2000"/>
              <a:buNone/>
              <a:defRPr>
                <a:solidFill>
                  <a:schemeClr val="lt1"/>
                </a:solidFill>
              </a:defRPr>
            </a:lvl3pPr>
            <a:lvl4pPr lvl="3" rtl="0">
              <a:spcBef>
                <a:spcPts val="500"/>
              </a:spcBef>
              <a:spcAft>
                <a:spcPts val="0"/>
              </a:spcAft>
              <a:buClr>
                <a:schemeClr val="lt1"/>
              </a:buClr>
              <a:buSzPts val="1900"/>
              <a:buNone/>
              <a:defRPr>
                <a:solidFill>
                  <a:schemeClr val="lt1"/>
                </a:solidFill>
              </a:defRPr>
            </a:lvl4pPr>
            <a:lvl5pPr lvl="4" rtl="0">
              <a:spcBef>
                <a:spcPts val="500"/>
              </a:spcBef>
              <a:spcAft>
                <a:spcPts val="0"/>
              </a:spcAft>
              <a:buClr>
                <a:schemeClr val="lt1"/>
              </a:buClr>
              <a:buSzPts val="1900"/>
              <a:buNone/>
              <a:defRPr>
                <a:solidFill>
                  <a:schemeClr val="lt1"/>
                </a:solidFill>
              </a:defRPr>
            </a:lvl5pPr>
            <a:lvl6pPr lvl="5" rtl="0">
              <a:spcBef>
                <a:spcPts val="500"/>
              </a:spcBef>
              <a:spcAft>
                <a:spcPts val="0"/>
              </a:spcAft>
              <a:buClr>
                <a:schemeClr val="lt1"/>
              </a:buClr>
              <a:buSzPts val="1900"/>
              <a:buNone/>
              <a:defRPr>
                <a:solidFill>
                  <a:schemeClr val="lt1"/>
                </a:solidFill>
              </a:defRPr>
            </a:lvl6pPr>
            <a:lvl7pPr lvl="6" rtl="0">
              <a:spcBef>
                <a:spcPts val="500"/>
              </a:spcBef>
              <a:spcAft>
                <a:spcPts val="0"/>
              </a:spcAft>
              <a:buClr>
                <a:schemeClr val="lt1"/>
              </a:buClr>
              <a:buSzPts val="1900"/>
              <a:buNone/>
              <a:defRPr>
                <a:solidFill>
                  <a:schemeClr val="lt1"/>
                </a:solidFill>
              </a:defRPr>
            </a:lvl7pPr>
            <a:lvl8pPr lvl="7" rtl="0">
              <a:spcBef>
                <a:spcPts val="500"/>
              </a:spcBef>
              <a:spcAft>
                <a:spcPts val="0"/>
              </a:spcAft>
              <a:buClr>
                <a:schemeClr val="lt1"/>
              </a:buClr>
              <a:buSzPts val="1900"/>
              <a:buNone/>
              <a:defRPr>
                <a:solidFill>
                  <a:schemeClr val="lt1"/>
                </a:solidFill>
              </a:defRPr>
            </a:lvl8pPr>
            <a:lvl9pPr lvl="8" rtl="0">
              <a:spcBef>
                <a:spcPts val="500"/>
              </a:spcBef>
              <a:spcAft>
                <a:spcPts val="0"/>
              </a:spcAft>
              <a:buClr>
                <a:schemeClr val="lt1"/>
              </a:buClr>
              <a:buSzPts val="1900"/>
              <a:buNone/>
              <a:defRPr>
                <a:solidFill>
                  <a:schemeClr val="lt1"/>
                </a:solidFill>
              </a:defRPr>
            </a:lvl9pPr>
          </a:lstStyle>
          <a:p>
            <a:r>
              <a:rPr lang="en-US"/>
              <a:t>Click to edit Master subtitle style</a:t>
            </a:r>
            <a:endParaRPr/>
          </a:p>
        </p:txBody>
      </p:sp>
      <p:sp>
        <p:nvSpPr>
          <p:cNvPr id="57" name="Google Shape;57;p8"/>
          <p:cNvSpPr txBox="1">
            <a:spLocks noGrp="1"/>
          </p:cNvSpPr>
          <p:nvPr>
            <p:ph type="subTitle" idx="2"/>
          </p:nvPr>
        </p:nvSpPr>
        <p:spPr>
          <a:xfrm>
            <a:off x="457200" y="4428225"/>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chemeClr val="lt1"/>
              </a:buClr>
              <a:buSzPts val="1200"/>
              <a:buNone/>
              <a:defRPr sz="1200">
                <a:solidFill>
                  <a:schemeClr val="lt1"/>
                </a:solidFill>
              </a:defRPr>
            </a:lvl1pPr>
            <a:lvl2pPr lvl="1" rtl="0">
              <a:spcBef>
                <a:spcPts val="500"/>
              </a:spcBef>
              <a:spcAft>
                <a:spcPts val="0"/>
              </a:spcAft>
              <a:buClr>
                <a:schemeClr val="lt1"/>
              </a:buClr>
              <a:buSzPts val="1200"/>
              <a:buNone/>
              <a:defRPr sz="1200">
                <a:solidFill>
                  <a:schemeClr val="lt1"/>
                </a:solidFill>
              </a:defRPr>
            </a:lvl2pPr>
            <a:lvl3pPr lvl="2" rtl="0">
              <a:spcBef>
                <a:spcPts val="500"/>
              </a:spcBef>
              <a:spcAft>
                <a:spcPts val="0"/>
              </a:spcAft>
              <a:buClr>
                <a:schemeClr val="lt1"/>
              </a:buClr>
              <a:buSzPts val="1200"/>
              <a:buNone/>
              <a:defRPr sz="1200">
                <a:solidFill>
                  <a:schemeClr val="lt1"/>
                </a:solidFill>
              </a:defRPr>
            </a:lvl3pPr>
            <a:lvl4pPr lvl="3" rtl="0">
              <a:spcBef>
                <a:spcPts val="500"/>
              </a:spcBef>
              <a:spcAft>
                <a:spcPts val="0"/>
              </a:spcAft>
              <a:buClr>
                <a:schemeClr val="lt1"/>
              </a:buClr>
              <a:buSzPts val="1200"/>
              <a:buNone/>
              <a:defRPr sz="1200">
                <a:solidFill>
                  <a:schemeClr val="lt1"/>
                </a:solidFill>
              </a:defRPr>
            </a:lvl4pPr>
            <a:lvl5pPr lvl="4" rtl="0">
              <a:spcBef>
                <a:spcPts val="500"/>
              </a:spcBef>
              <a:spcAft>
                <a:spcPts val="0"/>
              </a:spcAft>
              <a:buClr>
                <a:schemeClr val="lt1"/>
              </a:buClr>
              <a:buSzPts val="1200"/>
              <a:buNone/>
              <a:defRPr sz="1200">
                <a:solidFill>
                  <a:schemeClr val="lt1"/>
                </a:solidFill>
              </a:defRPr>
            </a:lvl5pPr>
            <a:lvl6pPr lvl="5" rtl="0">
              <a:spcBef>
                <a:spcPts val="500"/>
              </a:spcBef>
              <a:spcAft>
                <a:spcPts val="0"/>
              </a:spcAft>
              <a:buClr>
                <a:schemeClr val="lt1"/>
              </a:buClr>
              <a:buSzPts val="1200"/>
              <a:buNone/>
              <a:defRPr sz="1200">
                <a:solidFill>
                  <a:schemeClr val="lt1"/>
                </a:solidFill>
              </a:defRPr>
            </a:lvl6pPr>
            <a:lvl7pPr lvl="6" rtl="0">
              <a:spcBef>
                <a:spcPts val="500"/>
              </a:spcBef>
              <a:spcAft>
                <a:spcPts val="0"/>
              </a:spcAft>
              <a:buClr>
                <a:schemeClr val="lt1"/>
              </a:buClr>
              <a:buSzPts val="1200"/>
              <a:buNone/>
              <a:defRPr sz="1200">
                <a:solidFill>
                  <a:schemeClr val="lt1"/>
                </a:solidFill>
              </a:defRPr>
            </a:lvl7pPr>
            <a:lvl8pPr lvl="7" rtl="0">
              <a:spcBef>
                <a:spcPts val="500"/>
              </a:spcBef>
              <a:spcAft>
                <a:spcPts val="0"/>
              </a:spcAft>
              <a:buClr>
                <a:schemeClr val="lt1"/>
              </a:buClr>
              <a:buSzPts val="1200"/>
              <a:buNone/>
              <a:defRPr sz="1200">
                <a:solidFill>
                  <a:schemeClr val="lt1"/>
                </a:solidFill>
              </a:defRPr>
            </a:lvl8pPr>
            <a:lvl9pPr lvl="8" rtl="0">
              <a:spcBef>
                <a:spcPts val="500"/>
              </a:spcBef>
              <a:spcAft>
                <a:spcPts val="0"/>
              </a:spcAft>
              <a:buClr>
                <a:schemeClr val="lt1"/>
              </a:buClr>
              <a:buSzPts val="1200"/>
              <a:buNone/>
              <a:defRPr sz="1200">
                <a:solidFill>
                  <a:schemeClr val="lt1"/>
                </a:solidFill>
              </a:defRPr>
            </a:lvl9pPr>
          </a:lstStyle>
          <a:p>
            <a:r>
              <a:rPr lang="en-US"/>
              <a:t>Click to edit Master subtitle style</a:t>
            </a:r>
            <a:endParaRPr/>
          </a:p>
        </p:txBody>
      </p:sp>
    </p:spTree>
    <p:extLst>
      <p:ext uri="{BB962C8B-B14F-4D97-AF65-F5344CB8AC3E}">
        <p14:creationId xmlns:p14="http://schemas.microsoft.com/office/powerpoint/2010/main" val="37475780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05_Agenda | 3 Items, 3 Subitems">
  <p:cSld name="05_Agenda | 3 Items, 3 Subitems">
    <p:bg>
      <p:bgPr>
        <a:solidFill>
          <a:srgbClr val="008099"/>
        </a:solidFill>
        <a:effectLst/>
      </p:bgPr>
    </p:bg>
    <p:spTree>
      <p:nvGrpSpPr>
        <p:cNvPr id="1" name="Shape 72"/>
        <p:cNvGrpSpPr/>
        <p:nvPr/>
      </p:nvGrpSpPr>
      <p:grpSpPr>
        <a:xfrm>
          <a:off x="0" y="0"/>
          <a:ext cx="0" cy="0"/>
          <a:chOff x="0" y="0"/>
          <a:chExt cx="0" cy="0"/>
        </a:xfrm>
      </p:grpSpPr>
      <p:pic>
        <p:nvPicPr>
          <p:cNvPr id="73" name="Google Shape;73;p11"/>
          <p:cNvPicPr preferRelativeResize="0"/>
          <p:nvPr/>
        </p:nvPicPr>
        <p:blipFill>
          <a:blip r:embed="rId2">
            <a:alphaModFix/>
          </a:blip>
          <a:stretch>
            <a:fillRect/>
          </a:stretch>
        </p:blipFill>
        <p:spPr>
          <a:xfrm>
            <a:off x="533425" y="2596888"/>
            <a:ext cx="4361700" cy="3115500"/>
          </a:xfrm>
          <a:prstGeom prst="rect">
            <a:avLst/>
          </a:prstGeom>
          <a:noFill/>
          <a:ln>
            <a:noFill/>
          </a:ln>
        </p:spPr>
      </p:pic>
      <p:sp>
        <p:nvSpPr>
          <p:cNvPr id="74" name="Google Shape;74;p11"/>
          <p:cNvSpPr txBox="1">
            <a:spLocks noGrp="1"/>
          </p:cNvSpPr>
          <p:nvPr>
            <p:ph type="title"/>
          </p:nvPr>
        </p:nvSpPr>
        <p:spPr>
          <a:xfrm>
            <a:off x="457200" y="1072925"/>
            <a:ext cx="4361700" cy="433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D8F225"/>
              </a:buClr>
              <a:buSzPts val="2400"/>
              <a:buNone/>
              <a:defRPr sz="2400">
                <a:solidFill>
                  <a:srgbClr val="D8F225"/>
                </a:solidFill>
              </a:defRPr>
            </a:lvl1pPr>
            <a:lvl2pPr lvl="1" rtl="0">
              <a:lnSpc>
                <a:spcPct val="100000"/>
              </a:lnSpc>
              <a:spcBef>
                <a:spcPts val="0"/>
              </a:spcBef>
              <a:spcAft>
                <a:spcPts val="0"/>
              </a:spcAft>
              <a:buClr>
                <a:srgbClr val="008099"/>
              </a:buClr>
              <a:buSzPts val="1500"/>
              <a:buNone/>
              <a:defRPr>
                <a:solidFill>
                  <a:srgbClr val="008099"/>
                </a:solidFill>
              </a:defRPr>
            </a:lvl2pPr>
            <a:lvl3pPr lvl="2" rtl="0">
              <a:lnSpc>
                <a:spcPct val="100000"/>
              </a:lnSpc>
              <a:spcBef>
                <a:spcPts val="0"/>
              </a:spcBef>
              <a:spcAft>
                <a:spcPts val="0"/>
              </a:spcAft>
              <a:buClr>
                <a:srgbClr val="008099"/>
              </a:buClr>
              <a:buSzPts val="1500"/>
              <a:buNone/>
              <a:defRPr>
                <a:solidFill>
                  <a:srgbClr val="008099"/>
                </a:solidFill>
              </a:defRPr>
            </a:lvl3pPr>
            <a:lvl4pPr lvl="3" rtl="0">
              <a:lnSpc>
                <a:spcPct val="100000"/>
              </a:lnSpc>
              <a:spcBef>
                <a:spcPts val="0"/>
              </a:spcBef>
              <a:spcAft>
                <a:spcPts val="0"/>
              </a:spcAft>
              <a:buClr>
                <a:srgbClr val="008099"/>
              </a:buClr>
              <a:buSzPts val="1500"/>
              <a:buNone/>
              <a:defRPr>
                <a:solidFill>
                  <a:srgbClr val="008099"/>
                </a:solidFill>
              </a:defRPr>
            </a:lvl4pPr>
            <a:lvl5pPr lvl="4" rtl="0">
              <a:lnSpc>
                <a:spcPct val="100000"/>
              </a:lnSpc>
              <a:spcBef>
                <a:spcPts val="0"/>
              </a:spcBef>
              <a:spcAft>
                <a:spcPts val="0"/>
              </a:spcAft>
              <a:buClr>
                <a:srgbClr val="008099"/>
              </a:buClr>
              <a:buSzPts val="1500"/>
              <a:buNone/>
              <a:defRPr>
                <a:solidFill>
                  <a:srgbClr val="008099"/>
                </a:solidFill>
              </a:defRPr>
            </a:lvl5pPr>
            <a:lvl6pPr lvl="5" rtl="0">
              <a:lnSpc>
                <a:spcPct val="100000"/>
              </a:lnSpc>
              <a:spcBef>
                <a:spcPts val="0"/>
              </a:spcBef>
              <a:spcAft>
                <a:spcPts val="0"/>
              </a:spcAft>
              <a:buClr>
                <a:srgbClr val="008099"/>
              </a:buClr>
              <a:buSzPts val="1500"/>
              <a:buNone/>
              <a:defRPr>
                <a:solidFill>
                  <a:srgbClr val="008099"/>
                </a:solidFill>
              </a:defRPr>
            </a:lvl6pPr>
            <a:lvl7pPr lvl="6" rtl="0">
              <a:lnSpc>
                <a:spcPct val="100000"/>
              </a:lnSpc>
              <a:spcBef>
                <a:spcPts val="0"/>
              </a:spcBef>
              <a:spcAft>
                <a:spcPts val="0"/>
              </a:spcAft>
              <a:buClr>
                <a:srgbClr val="008099"/>
              </a:buClr>
              <a:buSzPts val="1500"/>
              <a:buNone/>
              <a:defRPr>
                <a:solidFill>
                  <a:srgbClr val="008099"/>
                </a:solidFill>
              </a:defRPr>
            </a:lvl7pPr>
            <a:lvl8pPr lvl="7" rtl="0">
              <a:lnSpc>
                <a:spcPct val="100000"/>
              </a:lnSpc>
              <a:spcBef>
                <a:spcPts val="0"/>
              </a:spcBef>
              <a:spcAft>
                <a:spcPts val="0"/>
              </a:spcAft>
              <a:buClr>
                <a:srgbClr val="008099"/>
              </a:buClr>
              <a:buSzPts val="1500"/>
              <a:buNone/>
              <a:defRPr>
                <a:solidFill>
                  <a:srgbClr val="008099"/>
                </a:solidFill>
              </a:defRPr>
            </a:lvl8pPr>
            <a:lvl9pPr lvl="8" rtl="0">
              <a:lnSpc>
                <a:spcPct val="100000"/>
              </a:lnSpc>
              <a:spcBef>
                <a:spcPts val="0"/>
              </a:spcBef>
              <a:spcAft>
                <a:spcPts val="0"/>
              </a:spcAft>
              <a:buClr>
                <a:srgbClr val="008099"/>
              </a:buClr>
              <a:buSzPts val="1500"/>
              <a:buNone/>
              <a:defRPr>
                <a:solidFill>
                  <a:srgbClr val="008099"/>
                </a:solidFill>
              </a:defRPr>
            </a:lvl9pPr>
          </a:lstStyle>
          <a:p>
            <a:r>
              <a:rPr lang="en-US"/>
              <a:t>Click to edit Master title style</a:t>
            </a:r>
            <a:endParaRPr/>
          </a:p>
        </p:txBody>
      </p:sp>
      <p:sp>
        <p:nvSpPr>
          <p:cNvPr id="75" name="Google Shape;75;p11"/>
          <p:cNvSpPr txBox="1">
            <a:spLocks noGrp="1"/>
          </p:cNvSpPr>
          <p:nvPr>
            <p:ph type="subTitle" idx="1"/>
          </p:nvPr>
        </p:nvSpPr>
        <p:spPr>
          <a:xfrm>
            <a:off x="6356950" y="1717202"/>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76" name="Google Shape;76;p11"/>
          <p:cNvSpPr txBox="1">
            <a:spLocks noGrp="1"/>
          </p:cNvSpPr>
          <p:nvPr>
            <p:ph type="subTitle" idx="2"/>
          </p:nvPr>
        </p:nvSpPr>
        <p:spPr>
          <a:xfrm>
            <a:off x="6356950" y="1371600"/>
            <a:ext cx="36633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77" name="Google Shape;77;p11"/>
          <p:cNvSpPr txBox="1">
            <a:spLocks noGrp="1"/>
          </p:cNvSpPr>
          <p:nvPr>
            <p:ph type="subTitle" idx="3"/>
          </p:nvPr>
        </p:nvSpPr>
        <p:spPr>
          <a:xfrm>
            <a:off x="6356950" y="2062805"/>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78" name="Google Shape;78;p11"/>
          <p:cNvSpPr txBox="1">
            <a:spLocks noGrp="1"/>
          </p:cNvSpPr>
          <p:nvPr>
            <p:ph type="subTitle" idx="4"/>
          </p:nvPr>
        </p:nvSpPr>
        <p:spPr>
          <a:xfrm>
            <a:off x="6356950" y="2408407"/>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79" name="Google Shape;79;p11"/>
          <p:cNvSpPr txBox="1">
            <a:spLocks noGrp="1"/>
          </p:cNvSpPr>
          <p:nvPr>
            <p:ph type="subTitle" idx="5"/>
          </p:nvPr>
        </p:nvSpPr>
        <p:spPr>
          <a:xfrm>
            <a:off x="6356950" y="3452290"/>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80" name="Google Shape;80;p11"/>
          <p:cNvSpPr txBox="1">
            <a:spLocks noGrp="1"/>
          </p:cNvSpPr>
          <p:nvPr>
            <p:ph type="subTitle" idx="6"/>
          </p:nvPr>
        </p:nvSpPr>
        <p:spPr>
          <a:xfrm>
            <a:off x="6356950" y="3106688"/>
            <a:ext cx="36633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81" name="Google Shape;81;p11"/>
          <p:cNvSpPr txBox="1">
            <a:spLocks noGrp="1"/>
          </p:cNvSpPr>
          <p:nvPr>
            <p:ph type="subTitle" idx="7"/>
          </p:nvPr>
        </p:nvSpPr>
        <p:spPr>
          <a:xfrm>
            <a:off x="6356950" y="3797892"/>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82" name="Google Shape;82;p11"/>
          <p:cNvSpPr txBox="1">
            <a:spLocks noGrp="1"/>
          </p:cNvSpPr>
          <p:nvPr>
            <p:ph type="subTitle" idx="8"/>
          </p:nvPr>
        </p:nvSpPr>
        <p:spPr>
          <a:xfrm>
            <a:off x="6356950" y="4143495"/>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83" name="Google Shape;83;p11"/>
          <p:cNvSpPr txBox="1">
            <a:spLocks noGrp="1"/>
          </p:cNvSpPr>
          <p:nvPr>
            <p:ph type="subTitle" idx="9"/>
          </p:nvPr>
        </p:nvSpPr>
        <p:spPr>
          <a:xfrm>
            <a:off x="6356950" y="5110177"/>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84" name="Google Shape;84;p11"/>
          <p:cNvSpPr txBox="1">
            <a:spLocks noGrp="1"/>
          </p:cNvSpPr>
          <p:nvPr>
            <p:ph type="subTitle" idx="13"/>
          </p:nvPr>
        </p:nvSpPr>
        <p:spPr>
          <a:xfrm>
            <a:off x="6356950" y="4764575"/>
            <a:ext cx="36633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85" name="Google Shape;85;p11"/>
          <p:cNvSpPr txBox="1">
            <a:spLocks noGrp="1"/>
          </p:cNvSpPr>
          <p:nvPr>
            <p:ph type="subTitle" idx="14"/>
          </p:nvPr>
        </p:nvSpPr>
        <p:spPr>
          <a:xfrm>
            <a:off x="6356950" y="5455780"/>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86" name="Google Shape;86;p11"/>
          <p:cNvSpPr txBox="1">
            <a:spLocks noGrp="1"/>
          </p:cNvSpPr>
          <p:nvPr>
            <p:ph type="subTitle" idx="15"/>
          </p:nvPr>
        </p:nvSpPr>
        <p:spPr>
          <a:xfrm>
            <a:off x="6356950" y="5801382"/>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pic>
        <p:nvPicPr>
          <p:cNvPr id="87" name="Google Shape;87;p11"/>
          <p:cNvPicPr preferRelativeResize="0"/>
          <p:nvPr/>
        </p:nvPicPr>
        <p:blipFill>
          <a:blip r:embed="rId3">
            <a:alphaModFix/>
          </a:blip>
          <a:stretch>
            <a:fillRect/>
          </a:stretch>
        </p:blipFill>
        <p:spPr>
          <a:xfrm>
            <a:off x="484632" y="6510528"/>
            <a:ext cx="624173" cy="148947"/>
          </a:xfrm>
          <a:prstGeom prst="rect">
            <a:avLst/>
          </a:prstGeom>
          <a:noFill/>
          <a:ln>
            <a:noFill/>
          </a:ln>
        </p:spPr>
      </p:pic>
    </p:spTree>
    <p:extLst>
      <p:ext uri="{BB962C8B-B14F-4D97-AF65-F5344CB8AC3E}">
        <p14:creationId xmlns:p14="http://schemas.microsoft.com/office/powerpoint/2010/main" val="42477236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05_Agenda | 3 Items, 3 Subitems GG">
  <p:cSld name="05_Agenda | 3 Items, 3 Subitems GG">
    <p:bg>
      <p:bgPr>
        <a:solidFill>
          <a:srgbClr val="008099"/>
        </a:solidFill>
        <a:effectLst/>
      </p:bgPr>
    </p:bg>
    <p:spTree>
      <p:nvGrpSpPr>
        <p:cNvPr id="1" name="Shape 88"/>
        <p:cNvGrpSpPr/>
        <p:nvPr/>
      </p:nvGrpSpPr>
      <p:grpSpPr>
        <a:xfrm>
          <a:off x="0" y="0"/>
          <a:ext cx="0" cy="0"/>
          <a:chOff x="0" y="0"/>
          <a:chExt cx="0" cy="0"/>
        </a:xfrm>
      </p:grpSpPr>
      <p:sp>
        <p:nvSpPr>
          <p:cNvPr id="89" name="Google Shape;89;p12"/>
          <p:cNvSpPr txBox="1">
            <a:spLocks noGrp="1"/>
          </p:cNvSpPr>
          <p:nvPr>
            <p:ph type="title"/>
          </p:nvPr>
        </p:nvSpPr>
        <p:spPr>
          <a:xfrm>
            <a:off x="457200" y="1072925"/>
            <a:ext cx="4361700" cy="433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chemeClr val="accent6"/>
              </a:buClr>
              <a:buSzPts val="2400"/>
              <a:buNone/>
              <a:defRPr sz="2400">
                <a:solidFill>
                  <a:schemeClr val="accent6"/>
                </a:solidFill>
              </a:defRPr>
            </a:lvl1pPr>
            <a:lvl2pPr lvl="1" rtl="0">
              <a:lnSpc>
                <a:spcPct val="100000"/>
              </a:lnSpc>
              <a:spcBef>
                <a:spcPts val="0"/>
              </a:spcBef>
              <a:spcAft>
                <a:spcPts val="0"/>
              </a:spcAft>
              <a:buClr>
                <a:schemeClr val="accent6"/>
              </a:buClr>
              <a:buSzPts val="1500"/>
              <a:buNone/>
              <a:defRPr>
                <a:solidFill>
                  <a:schemeClr val="accent6"/>
                </a:solidFill>
              </a:defRPr>
            </a:lvl2pPr>
            <a:lvl3pPr lvl="2" rtl="0">
              <a:lnSpc>
                <a:spcPct val="100000"/>
              </a:lnSpc>
              <a:spcBef>
                <a:spcPts val="0"/>
              </a:spcBef>
              <a:spcAft>
                <a:spcPts val="0"/>
              </a:spcAft>
              <a:buClr>
                <a:schemeClr val="accent6"/>
              </a:buClr>
              <a:buSzPts val="1500"/>
              <a:buNone/>
              <a:defRPr>
                <a:solidFill>
                  <a:schemeClr val="accent6"/>
                </a:solidFill>
              </a:defRPr>
            </a:lvl3pPr>
            <a:lvl4pPr lvl="3" rtl="0">
              <a:lnSpc>
                <a:spcPct val="100000"/>
              </a:lnSpc>
              <a:spcBef>
                <a:spcPts val="0"/>
              </a:spcBef>
              <a:spcAft>
                <a:spcPts val="0"/>
              </a:spcAft>
              <a:buClr>
                <a:schemeClr val="accent6"/>
              </a:buClr>
              <a:buSzPts val="1500"/>
              <a:buNone/>
              <a:defRPr>
                <a:solidFill>
                  <a:schemeClr val="accent6"/>
                </a:solidFill>
              </a:defRPr>
            </a:lvl4pPr>
            <a:lvl5pPr lvl="4" rtl="0">
              <a:lnSpc>
                <a:spcPct val="100000"/>
              </a:lnSpc>
              <a:spcBef>
                <a:spcPts val="0"/>
              </a:spcBef>
              <a:spcAft>
                <a:spcPts val="0"/>
              </a:spcAft>
              <a:buClr>
                <a:schemeClr val="accent6"/>
              </a:buClr>
              <a:buSzPts val="1500"/>
              <a:buNone/>
              <a:defRPr>
                <a:solidFill>
                  <a:schemeClr val="accent6"/>
                </a:solidFill>
              </a:defRPr>
            </a:lvl5pPr>
            <a:lvl6pPr lvl="5" rtl="0">
              <a:lnSpc>
                <a:spcPct val="100000"/>
              </a:lnSpc>
              <a:spcBef>
                <a:spcPts val="0"/>
              </a:spcBef>
              <a:spcAft>
                <a:spcPts val="0"/>
              </a:spcAft>
              <a:buClr>
                <a:schemeClr val="accent6"/>
              </a:buClr>
              <a:buSzPts val="1500"/>
              <a:buNone/>
              <a:defRPr>
                <a:solidFill>
                  <a:schemeClr val="accent6"/>
                </a:solidFill>
              </a:defRPr>
            </a:lvl6pPr>
            <a:lvl7pPr lvl="6" rtl="0">
              <a:lnSpc>
                <a:spcPct val="100000"/>
              </a:lnSpc>
              <a:spcBef>
                <a:spcPts val="0"/>
              </a:spcBef>
              <a:spcAft>
                <a:spcPts val="0"/>
              </a:spcAft>
              <a:buClr>
                <a:schemeClr val="accent6"/>
              </a:buClr>
              <a:buSzPts val="1500"/>
              <a:buNone/>
              <a:defRPr>
                <a:solidFill>
                  <a:schemeClr val="accent6"/>
                </a:solidFill>
              </a:defRPr>
            </a:lvl7pPr>
            <a:lvl8pPr lvl="7" rtl="0">
              <a:lnSpc>
                <a:spcPct val="100000"/>
              </a:lnSpc>
              <a:spcBef>
                <a:spcPts val="0"/>
              </a:spcBef>
              <a:spcAft>
                <a:spcPts val="0"/>
              </a:spcAft>
              <a:buClr>
                <a:schemeClr val="accent6"/>
              </a:buClr>
              <a:buSzPts val="1500"/>
              <a:buNone/>
              <a:defRPr>
                <a:solidFill>
                  <a:schemeClr val="accent6"/>
                </a:solidFill>
              </a:defRPr>
            </a:lvl8pPr>
            <a:lvl9pPr lvl="8" rtl="0">
              <a:lnSpc>
                <a:spcPct val="100000"/>
              </a:lnSpc>
              <a:spcBef>
                <a:spcPts val="0"/>
              </a:spcBef>
              <a:spcAft>
                <a:spcPts val="0"/>
              </a:spcAft>
              <a:buClr>
                <a:schemeClr val="accent6"/>
              </a:buClr>
              <a:buSzPts val="1500"/>
              <a:buNone/>
              <a:defRPr>
                <a:solidFill>
                  <a:schemeClr val="accent6"/>
                </a:solidFill>
              </a:defRPr>
            </a:lvl9pPr>
          </a:lstStyle>
          <a:p>
            <a:r>
              <a:rPr lang="en-US"/>
              <a:t>Click to edit Master title style</a:t>
            </a:r>
            <a:endParaRPr/>
          </a:p>
        </p:txBody>
      </p:sp>
      <p:sp>
        <p:nvSpPr>
          <p:cNvPr id="90" name="Google Shape;90;p12"/>
          <p:cNvSpPr txBox="1">
            <a:spLocks noGrp="1"/>
          </p:cNvSpPr>
          <p:nvPr>
            <p:ph type="subTitle" idx="1"/>
          </p:nvPr>
        </p:nvSpPr>
        <p:spPr>
          <a:xfrm>
            <a:off x="6356950" y="1717202"/>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91" name="Google Shape;91;p12"/>
          <p:cNvSpPr txBox="1">
            <a:spLocks noGrp="1"/>
          </p:cNvSpPr>
          <p:nvPr>
            <p:ph type="subTitle" idx="2"/>
          </p:nvPr>
        </p:nvSpPr>
        <p:spPr>
          <a:xfrm>
            <a:off x="6356950" y="1371600"/>
            <a:ext cx="36633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92" name="Google Shape;92;p12"/>
          <p:cNvSpPr txBox="1">
            <a:spLocks noGrp="1"/>
          </p:cNvSpPr>
          <p:nvPr>
            <p:ph type="subTitle" idx="3"/>
          </p:nvPr>
        </p:nvSpPr>
        <p:spPr>
          <a:xfrm>
            <a:off x="6356950" y="2062805"/>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93" name="Google Shape;93;p12"/>
          <p:cNvSpPr txBox="1">
            <a:spLocks noGrp="1"/>
          </p:cNvSpPr>
          <p:nvPr>
            <p:ph type="subTitle" idx="4"/>
          </p:nvPr>
        </p:nvSpPr>
        <p:spPr>
          <a:xfrm>
            <a:off x="6356950" y="2408407"/>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94" name="Google Shape;94;p12"/>
          <p:cNvSpPr txBox="1">
            <a:spLocks noGrp="1"/>
          </p:cNvSpPr>
          <p:nvPr>
            <p:ph type="subTitle" idx="5"/>
          </p:nvPr>
        </p:nvSpPr>
        <p:spPr>
          <a:xfrm>
            <a:off x="6356950" y="3452290"/>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95" name="Google Shape;95;p12"/>
          <p:cNvSpPr txBox="1">
            <a:spLocks noGrp="1"/>
          </p:cNvSpPr>
          <p:nvPr>
            <p:ph type="subTitle" idx="6"/>
          </p:nvPr>
        </p:nvSpPr>
        <p:spPr>
          <a:xfrm>
            <a:off x="6356950" y="3106688"/>
            <a:ext cx="36633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96" name="Google Shape;96;p12"/>
          <p:cNvSpPr txBox="1">
            <a:spLocks noGrp="1"/>
          </p:cNvSpPr>
          <p:nvPr>
            <p:ph type="subTitle" idx="7"/>
          </p:nvPr>
        </p:nvSpPr>
        <p:spPr>
          <a:xfrm>
            <a:off x="6356950" y="3797892"/>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97" name="Google Shape;97;p12"/>
          <p:cNvSpPr txBox="1">
            <a:spLocks noGrp="1"/>
          </p:cNvSpPr>
          <p:nvPr>
            <p:ph type="subTitle" idx="8"/>
          </p:nvPr>
        </p:nvSpPr>
        <p:spPr>
          <a:xfrm>
            <a:off x="6356950" y="4143495"/>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98" name="Google Shape;98;p12"/>
          <p:cNvSpPr txBox="1">
            <a:spLocks noGrp="1"/>
          </p:cNvSpPr>
          <p:nvPr>
            <p:ph type="subTitle" idx="9"/>
          </p:nvPr>
        </p:nvSpPr>
        <p:spPr>
          <a:xfrm>
            <a:off x="6356950" y="5110177"/>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99" name="Google Shape;99;p12"/>
          <p:cNvSpPr txBox="1">
            <a:spLocks noGrp="1"/>
          </p:cNvSpPr>
          <p:nvPr>
            <p:ph type="subTitle" idx="13"/>
          </p:nvPr>
        </p:nvSpPr>
        <p:spPr>
          <a:xfrm>
            <a:off x="6356950" y="4764575"/>
            <a:ext cx="36633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00" name="Google Shape;100;p12"/>
          <p:cNvSpPr txBox="1">
            <a:spLocks noGrp="1"/>
          </p:cNvSpPr>
          <p:nvPr>
            <p:ph type="subTitle" idx="14"/>
          </p:nvPr>
        </p:nvSpPr>
        <p:spPr>
          <a:xfrm>
            <a:off x="6356950" y="5455780"/>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01" name="Google Shape;101;p12"/>
          <p:cNvSpPr txBox="1">
            <a:spLocks noGrp="1"/>
          </p:cNvSpPr>
          <p:nvPr>
            <p:ph type="subTitle" idx="15"/>
          </p:nvPr>
        </p:nvSpPr>
        <p:spPr>
          <a:xfrm>
            <a:off x="6356950" y="5801382"/>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pic>
        <p:nvPicPr>
          <p:cNvPr id="102" name="Google Shape;102;p12"/>
          <p:cNvPicPr preferRelativeResize="0"/>
          <p:nvPr/>
        </p:nvPicPr>
        <p:blipFill>
          <a:blip r:embed="rId2">
            <a:alphaModFix/>
          </a:blip>
          <a:stretch>
            <a:fillRect/>
          </a:stretch>
        </p:blipFill>
        <p:spPr>
          <a:xfrm>
            <a:off x="484632" y="6510528"/>
            <a:ext cx="624173" cy="148947"/>
          </a:xfrm>
          <a:prstGeom prst="rect">
            <a:avLst/>
          </a:prstGeom>
          <a:noFill/>
          <a:ln>
            <a:noFill/>
          </a:ln>
        </p:spPr>
      </p:pic>
      <p:pic>
        <p:nvPicPr>
          <p:cNvPr id="103" name="Google Shape;103;p12"/>
          <p:cNvPicPr preferRelativeResize="0"/>
          <p:nvPr/>
        </p:nvPicPr>
        <p:blipFill>
          <a:blip r:embed="rId3">
            <a:alphaModFix/>
          </a:blip>
          <a:stretch>
            <a:fillRect/>
          </a:stretch>
        </p:blipFill>
        <p:spPr>
          <a:xfrm>
            <a:off x="530352" y="2596896"/>
            <a:ext cx="4361688" cy="3116870"/>
          </a:xfrm>
          <a:prstGeom prst="rect">
            <a:avLst/>
          </a:prstGeom>
          <a:noFill/>
          <a:ln>
            <a:noFill/>
          </a:ln>
        </p:spPr>
      </p:pic>
    </p:spTree>
    <p:extLst>
      <p:ext uri="{BB962C8B-B14F-4D97-AF65-F5344CB8AC3E}">
        <p14:creationId xmlns:p14="http://schemas.microsoft.com/office/powerpoint/2010/main" val="1715729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A438DE-C883-703F-FD0B-C87E562E880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p:nvPr>
        </p:nvSpPr>
        <p:spPr>
          <a:xfrm>
            <a:off x="522108" y="444149"/>
            <a:ext cx="10515600" cy="797630"/>
          </a:xfrm>
        </p:spPr>
        <p:txBody>
          <a:bodyPr anchor="t"/>
          <a:lstStyle/>
          <a:p>
            <a:r>
              <a:rPr lang="en-US" dirty="0"/>
              <a:t>Click to edit Master title style</a:t>
            </a:r>
          </a:p>
        </p:txBody>
      </p:sp>
      <p:sp>
        <p:nvSpPr>
          <p:cNvPr id="3" name="Content Placeholder 2"/>
          <p:cNvSpPr>
            <a:spLocks noGrp="1"/>
          </p:cNvSpPr>
          <p:nvPr>
            <p:ph idx="1"/>
          </p:nvPr>
        </p:nvSpPr>
        <p:spPr>
          <a:xfrm>
            <a:off x="567264" y="1577267"/>
            <a:ext cx="5630336" cy="4351338"/>
          </a:xfrm>
        </p:spPr>
        <p:txBody>
          <a:bodyPr>
            <a:normAutofit/>
          </a:bodyPr>
          <a:lstStyle>
            <a:lvl1pPr marL="0" indent="0">
              <a:lnSpc>
                <a:spcPts val="3100"/>
              </a:lnSpc>
              <a:spcBef>
                <a:spcPts val="0"/>
              </a:spcBef>
              <a:buFontTx/>
              <a:buNone/>
              <a:defRPr sz="2100"/>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12"/>
          </p:nvPr>
        </p:nvSpPr>
        <p:spPr>
          <a:xfrm>
            <a:off x="8746068" y="6356350"/>
            <a:ext cx="2743200" cy="365125"/>
          </a:xfrm>
        </p:spPr>
        <p:txBody>
          <a:bodyPr/>
          <a:lstStyle>
            <a:lvl1pPr>
              <a:defRPr>
                <a:solidFill>
                  <a:schemeClr val="tx1">
                    <a:lumMod val="90000"/>
                    <a:lumOff val="10000"/>
                  </a:schemeClr>
                </a:solidFill>
              </a:defRPr>
            </a:lvl1pPr>
          </a:lstStyle>
          <a:p>
            <a:fld id="{48F63A3B-78C7-47BE-AE5E-E10140E04643}" type="slidenum">
              <a:rPr lang="en-US" smtClean="0"/>
              <a:pPr/>
              <a:t>‹#›</a:t>
            </a:fld>
            <a:endParaRPr lang="en-US" dirty="0"/>
          </a:p>
        </p:txBody>
      </p:sp>
      <p:sp>
        <p:nvSpPr>
          <p:cNvPr id="7" name="Picture Placeholder 6">
            <a:extLst>
              <a:ext uri="{FF2B5EF4-FFF2-40B4-BE49-F238E27FC236}">
                <a16:creationId xmlns:a16="http://schemas.microsoft.com/office/drawing/2014/main" id="{B9F5CE1D-386B-07F9-3607-78F17054C22D}"/>
              </a:ext>
            </a:extLst>
          </p:cNvPr>
          <p:cNvSpPr>
            <a:spLocks noGrp="1" noChangeAspect="1"/>
          </p:cNvSpPr>
          <p:nvPr>
            <p:ph type="pic" sz="quarter" idx="10"/>
          </p:nvPr>
        </p:nvSpPr>
        <p:spPr>
          <a:xfrm>
            <a:off x="6998556" y="1553021"/>
            <a:ext cx="4563703" cy="4572000"/>
          </a:xfrm>
          <a:custGeom>
            <a:avLst/>
            <a:gdLst>
              <a:gd name="connsiteX0" fmla="*/ 3240259 w 5029200"/>
              <a:gd name="connsiteY0" fmla="*/ 4815180 h 5038344"/>
              <a:gd name="connsiteX1" fmla="*/ 3352123 w 5029200"/>
              <a:gd name="connsiteY1" fmla="*/ 4926763 h 5038344"/>
              <a:gd name="connsiteX2" fmla="*/ 3283801 w 5029200"/>
              <a:gd name="connsiteY2" fmla="*/ 5029577 h 5038344"/>
              <a:gd name="connsiteX3" fmla="*/ 3240266 w 5029200"/>
              <a:gd name="connsiteY3" fmla="*/ 5038344 h 5038344"/>
              <a:gd name="connsiteX4" fmla="*/ 3240252 w 5029200"/>
              <a:gd name="connsiteY4" fmla="*/ 5038344 h 5038344"/>
              <a:gd name="connsiteX5" fmla="*/ 3196717 w 5029200"/>
              <a:gd name="connsiteY5" fmla="*/ 5029577 h 5038344"/>
              <a:gd name="connsiteX6" fmla="*/ 3128394 w 5029200"/>
              <a:gd name="connsiteY6" fmla="*/ 4926763 h 5038344"/>
              <a:gd name="connsiteX7" fmla="*/ 3240259 w 5029200"/>
              <a:gd name="connsiteY7" fmla="*/ 4815180 h 5038344"/>
              <a:gd name="connsiteX8" fmla="*/ 2765723 w 5029200"/>
              <a:gd name="connsiteY8" fmla="*/ 4815180 h 5038344"/>
              <a:gd name="connsiteX9" fmla="*/ 2877588 w 5029200"/>
              <a:gd name="connsiteY9" fmla="*/ 4926763 h 5038344"/>
              <a:gd name="connsiteX10" fmla="*/ 2809266 w 5029200"/>
              <a:gd name="connsiteY10" fmla="*/ 5029577 h 5038344"/>
              <a:gd name="connsiteX11" fmla="*/ 2765730 w 5029200"/>
              <a:gd name="connsiteY11" fmla="*/ 5038344 h 5038344"/>
              <a:gd name="connsiteX12" fmla="*/ 2765716 w 5029200"/>
              <a:gd name="connsiteY12" fmla="*/ 5038344 h 5038344"/>
              <a:gd name="connsiteX13" fmla="*/ 2722181 w 5029200"/>
              <a:gd name="connsiteY13" fmla="*/ 5029577 h 5038344"/>
              <a:gd name="connsiteX14" fmla="*/ 2653859 w 5029200"/>
              <a:gd name="connsiteY14" fmla="*/ 4926763 h 5038344"/>
              <a:gd name="connsiteX15" fmla="*/ 2765723 w 5029200"/>
              <a:gd name="connsiteY15" fmla="*/ 4815180 h 5038344"/>
              <a:gd name="connsiteX16" fmla="*/ 2286359 w 5029200"/>
              <a:gd name="connsiteY16" fmla="*/ 4815180 h 5038344"/>
              <a:gd name="connsiteX17" fmla="*/ 2398224 w 5029200"/>
              <a:gd name="connsiteY17" fmla="*/ 4926763 h 5038344"/>
              <a:gd name="connsiteX18" fmla="*/ 2329901 w 5029200"/>
              <a:gd name="connsiteY18" fmla="*/ 5029577 h 5038344"/>
              <a:gd name="connsiteX19" fmla="*/ 2286367 w 5029200"/>
              <a:gd name="connsiteY19" fmla="*/ 5038344 h 5038344"/>
              <a:gd name="connsiteX20" fmla="*/ 2286352 w 5029200"/>
              <a:gd name="connsiteY20" fmla="*/ 5038344 h 5038344"/>
              <a:gd name="connsiteX21" fmla="*/ 2242817 w 5029200"/>
              <a:gd name="connsiteY21" fmla="*/ 5029577 h 5038344"/>
              <a:gd name="connsiteX22" fmla="*/ 2174495 w 5029200"/>
              <a:gd name="connsiteY22" fmla="*/ 4926763 h 5038344"/>
              <a:gd name="connsiteX23" fmla="*/ 2286359 w 5029200"/>
              <a:gd name="connsiteY23" fmla="*/ 4815180 h 5038344"/>
              <a:gd name="connsiteX24" fmla="*/ 1811824 w 5029200"/>
              <a:gd name="connsiteY24" fmla="*/ 4814039 h 5038344"/>
              <a:gd name="connsiteX25" fmla="*/ 1923689 w 5029200"/>
              <a:gd name="connsiteY25" fmla="*/ 4925622 h 5038344"/>
              <a:gd name="connsiteX26" fmla="*/ 1811824 w 5029200"/>
              <a:gd name="connsiteY26" fmla="*/ 5037203 h 5038344"/>
              <a:gd name="connsiteX27" fmla="*/ 1699960 w 5029200"/>
              <a:gd name="connsiteY27" fmla="*/ 4925622 h 5038344"/>
              <a:gd name="connsiteX28" fmla="*/ 1811824 w 5029200"/>
              <a:gd name="connsiteY28" fmla="*/ 4814039 h 5038344"/>
              <a:gd name="connsiteX29" fmla="*/ 3878775 w 5029200"/>
              <a:gd name="connsiteY29" fmla="*/ 4248010 h 5038344"/>
              <a:gd name="connsiteX30" fmla="*/ 4042505 w 5029200"/>
              <a:gd name="connsiteY30" fmla="*/ 4411326 h 5038344"/>
              <a:gd name="connsiteX31" fmla="*/ 3878775 w 5029200"/>
              <a:gd name="connsiteY31" fmla="*/ 4574643 h 5038344"/>
              <a:gd name="connsiteX32" fmla="*/ 3715047 w 5029200"/>
              <a:gd name="connsiteY32" fmla="*/ 4411326 h 5038344"/>
              <a:gd name="connsiteX33" fmla="*/ 3878775 w 5029200"/>
              <a:gd name="connsiteY33" fmla="*/ 4248010 h 5038344"/>
              <a:gd name="connsiteX34" fmla="*/ 1177884 w 5029200"/>
              <a:gd name="connsiteY34" fmla="*/ 4248010 h 5038344"/>
              <a:gd name="connsiteX35" fmla="*/ 1341613 w 5029200"/>
              <a:gd name="connsiteY35" fmla="*/ 4411326 h 5038344"/>
              <a:gd name="connsiteX36" fmla="*/ 1177884 w 5029200"/>
              <a:gd name="connsiteY36" fmla="*/ 4574643 h 5038344"/>
              <a:gd name="connsiteX37" fmla="*/ 1014155 w 5029200"/>
              <a:gd name="connsiteY37" fmla="*/ 4411326 h 5038344"/>
              <a:gd name="connsiteX38" fmla="*/ 1177884 w 5029200"/>
              <a:gd name="connsiteY38" fmla="*/ 4248010 h 5038344"/>
              <a:gd name="connsiteX39" fmla="*/ 3338013 w 5029200"/>
              <a:gd name="connsiteY39" fmla="*/ 4221636 h 5038344"/>
              <a:gd name="connsiteX40" fmla="*/ 3528183 w 5029200"/>
              <a:gd name="connsiteY40" fmla="*/ 4411326 h 5038344"/>
              <a:gd name="connsiteX41" fmla="*/ 3338013 w 5029200"/>
              <a:gd name="connsiteY41" fmla="*/ 4601017 h 5038344"/>
              <a:gd name="connsiteX42" fmla="*/ 3147843 w 5029200"/>
              <a:gd name="connsiteY42" fmla="*/ 4411326 h 5038344"/>
              <a:gd name="connsiteX43" fmla="*/ 3338013 w 5029200"/>
              <a:gd name="connsiteY43" fmla="*/ 4221636 h 5038344"/>
              <a:gd name="connsiteX44" fmla="*/ 1718646 w 5029200"/>
              <a:gd name="connsiteY44" fmla="*/ 4221636 h 5038344"/>
              <a:gd name="connsiteX45" fmla="*/ 1908816 w 5029200"/>
              <a:gd name="connsiteY45" fmla="*/ 4411326 h 5038344"/>
              <a:gd name="connsiteX46" fmla="*/ 1718646 w 5029200"/>
              <a:gd name="connsiteY46" fmla="*/ 4601017 h 5038344"/>
              <a:gd name="connsiteX47" fmla="*/ 1528477 w 5029200"/>
              <a:gd name="connsiteY47" fmla="*/ 4411326 h 5038344"/>
              <a:gd name="connsiteX48" fmla="*/ 1718646 w 5029200"/>
              <a:gd name="connsiteY48" fmla="*/ 4221636 h 5038344"/>
              <a:gd name="connsiteX49" fmla="*/ 2801953 w 5029200"/>
              <a:gd name="connsiteY49" fmla="*/ 4196783 h 5038344"/>
              <a:gd name="connsiteX50" fmla="*/ 3009411 w 5029200"/>
              <a:gd name="connsiteY50" fmla="*/ 4403718 h 5038344"/>
              <a:gd name="connsiteX51" fmla="*/ 2801953 w 5029200"/>
              <a:gd name="connsiteY51" fmla="*/ 4610654 h 5038344"/>
              <a:gd name="connsiteX52" fmla="*/ 2594495 w 5029200"/>
              <a:gd name="connsiteY52" fmla="*/ 4403718 h 5038344"/>
              <a:gd name="connsiteX53" fmla="*/ 2801953 w 5029200"/>
              <a:gd name="connsiteY53" fmla="*/ 4196783 h 5038344"/>
              <a:gd name="connsiteX54" fmla="*/ 2259282 w 5029200"/>
              <a:gd name="connsiteY54" fmla="*/ 4196783 h 5038344"/>
              <a:gd name="connsiteX55" fmla="*/ 2466740 w 5029200"/>
              <a:gd name="connsiteY55" fmla="*/ 4403718 h 5038344"/>
              <a:gd name="connsiteX56" fmla="*/ 2259282 w 5029200"/>
              <a:gd name="connsiteY56" fmla="*/ 4610654 h 5038344"/>
              <a:gd name="connsiteX57" fmla="*/ 2051824 w 5029200"/>
              <a:gd name="connsiteY57" fmla="*/ 4403718 h 5038344"/>
              <a:gd name="connsiteX58" fmla="*/ 2259282 w 5029200"/>
              <a:gd name="connsiteY58" fmla="*/ 4196783 h 5038344"/>
              <a:gd name="connsiteX59" fmla="*/ 4417887 w 5029200"/>
              <a:gd name="connsiteY59" fmla="*/ 3710383 h 5038344"/>
              <a:gd name="connsiteX60" fmla="*/ 4572973 w 5029200"/>
              <a:gd name="connsiteY60" fmla="*/ 3865077 h 5038344"/>
              <a:gd name="connsiteX61" fmla="*/ 4417887 w 5029200"/>
              <a:gd name="connsiteY61" fmla="*/ 4019772 h 5038344"/>
              <a:gd name="connsiteX62" fmla="*/ 4262675 w 5029200"/>
              <a:gd name="connsiteY62" fmla="*/ 3865077 h 5038344"/>
              <a:gd name="connsiteX63" fmla="*/ 4417887 w 5029200"/>
              <a:gd name="connsiteY63" fmla="*/ 3710383 h 5038344"/>
              <a:gd name="connsiteX64" fmla="*/ 641696 w 5029200"/>
              <a:gd name="connsiteY64" fmla="*/ 3707974 h 5038344"/>
              <a:gd name="connsiteX65" fmla="*/ 796781 w 5029200"/>
              <a:gd name="connsiteY65" fmla="*/ 3862795 h 5038344"/>
              <a:gd name="connsiteX66" fmla="*/ 641696 w 5029200"/>
              <a:gd name="connsiteY66" fmla="*/ 4017489 h 5038344"/>
              <a:gd name="connsiteX67" fmla="*/ 486484 w 5029200"/>
              <a:gd name="connsiteY67" fmla="*/ 3862795 h 5038344"/>
              <a:gd name="connsiteX68" fmla="*/ 641696 w 5029200"/>
              <a:gd name="connsiteY68" fmla="*/ 3707974 h 5038344"/>
              <a:gd name="connsiteX69" fmla="*/ 1181061 w 5029200"/>
              <a:gd name="connsiteY69" fmla="*/ 3647618 h 5038344"/>
              <a:gd name="connsiteX70" fmla="*/ 1398180 w 5029200"/>
              <a:gd name="connsiteY70" fmla="*/ 3864189 h 5038344"/>
              <a:gd name="connsiteX71" fmla="*/ 1181061 w 5029200"/>
              <a:gd name="connsiteY71" fmla="*/ 4080761 h 5038344"/>
              <a:gd name="connsiteX72" fmla="*/ 963942 w 5029200"/>
              <a:gd name="connsiteY72" fmla="*/ 3864189 h 5038344"/>
              <a:gd name="connsiteX73" fmla="*/ 1181061 w 5029200"/>
              <a:gd name="connsiteY73" fmla="*/ 3647618 h 5038344"/>
              <a:gd name="connsiteX74" fmla="*/ 3876233 w 5029200"/>
              <a:gd name="connsiteY74" fmla="*/ 3646350 h 5038344"/>
              <a:gd name="connsiteX75" fmla="*/ 4093352 w 5029200"/>
              <a:gd name="connsiteY75" fmla="*/ 3862921 h 5038344"/>
              <a:gd name="connsiteX76" fmla="*/ 3876233 w 5029200"/>
              <a:gd name="connsiteY76" fmla="*/ 4079493 h 5038344"/>
              <a:gd name="connsiteX77" fmla="*/ 3659114 w 5029200"/>
              <a:gd name="connsiteY77" fmla="*/ 3862921 h 5038344"/>
              <a:gd name="connsiteX78" fmla="*/ 3876233 w 5029200"/>
              <a:gd name="connsiteY78" fmla="*/ 3646350 h 5038344"/>
              <a:gd name="connsiteX79" fmla="*/ 4417633 w 5029200"/>
              <a:gd name="connsiteY79" fmla="*/ 3137126 h 5038344"/>
              <a:gd name="connsiteX80" fmla="*/ 4607929 w 5029200"/>
              <a:gd name="connsiteY80" fmla="*/ 3326818 h 5038344"/>
              <a:gd name="connsiteX81" fmla="*/ 4417633 w 5029200"/>
              <a:gd name="connsiteY81" fmla="*/ 3516635 h 5038344"/>
              <a:gd name="connsiteX82" fmla="*/ 4227336 w 5029200"/>
              <a:gd name="connsiteY82" fmla="*/ 3326818 h 5038344"/>
              <a:gd name="connsiteX83" fmla="*/ 4417633 w 5029200"/>
              <a:gd name="connsiteY83" fmla="*/ 3137126 h 5038344"/>
              <a:gd name="connsiteX84" fmla="*/ 641442 w 5029200"/>
              <a:gd name="connsiteY84" fmla="*/ 3134844 h 5038344"/>
              <a:gd name="connsiteX85" fmla="*/ 831739 w 5029200"/>
              <a:gd name="connsiteY85" fmla="*/ 3324661 h 5038344"/>
              <a:gd name="connsiteX86" fmla="*/ 641442 w 5029200"/>
              <a:gd name="connsiteY86" fmla="*/ 3514478 h 5038344"/>
              <a:gd name="connsiteX87" fmla="*/ 451145 w 5029200"/>
              <a:gd name="connsiteY87" fmla="*/ 3324661 h 5038344"/>
              <a:gd name="connsiteX88" fmla="*/ 641442 w 5029200"/>
              <a:gd name="connsiteY88" fmla="*/ 3134844 h 5038344"/>
              <a:gd name="connsiteX89" fmla="*/ 111865 w 5029200"/>
              <a:gd name="connsiteY89" fmla="*/ 3121023 h 5038344"/>
              <a:gd name="connsiteX90" fmla="*/ 223729 w 5029200"/>
              <a:gd name="connsiteY90" fmla="*/ 3232606 h 5038344"/>
              <a:gd name="connsiteX91" fmla="*/ 111865 w 5029200"/>
              <a:gd name="connsiteY91" fmla="*/ 3344189 h 5038344"/>
              <a:gd name="connsiteX92" fmla="*/ 0 w 5029200"/>
              <a:gd name="connsiteY92" fmla="*/ 3232606 h 5038344"/>
              <a:gd name="connsiteX93" fmla="*/ 111865 w 5029200"/>
              <a:gd name="connsiteY93" fmla="*/ 3121023 h 5038344"/>
              <a:gd name="connsiteX94" fmla="*/ 4917210 w 5029200"/>
              <a:gd name="connsiteY94" fmla="*/ 3120896 h 5038344"/>
              <a:gd name="connsiteX95" fmla="*/ 5029075 w 5029200"/>
              <a:gd name="connsiteY95" fmla="*/ 3232479 h 5038344"/>
              <a:gd name="connsiteX96" fmla="*/ 4917210 w 5029200"/>
              <a:gd name="connsiteY96" fmla="*/ 3344062 h 5038344"/>
              <a:gd name="connsiteX97" fmla="*/ 4805345 w 5029200"/>
              <a:gd name="connsiteY97" fmla="*/ 3232479 h 5038344"/>
              <a:gd name="connsiteX98" fmla="*/ 4917210 w 5029200"/>
              <a:gd name="connsiteY98" fmla="*/ 3120896 h 5038344"/>
              <a:gd name="connsiteX99" fmla="*/ 4917337 w 5029200"/>
              <a:gd name="connsiteY99" fmla="*/ 2645274 h 5038344"/>
              <a:gd name="connsiteX100" fmla="*/ 5020410 w 5029200"/>
              <a:gd name="connsiteY100" fmla="*/ 2713425 h 5038344"/>
              <a:gd name="connsiteX101" fmla="*/ 5029200 w 5029200"/>
              <a:gd name="connsiteY101" fmla="*/ 2756852 h 5038344"/>
              <a:gd name="connsiteX102" fmla="*/ 5029200 w 5029200"/>
              <a:gd name="connsiteY102" fmla="*/ 2756862 h 5038344"/>
              <a:gd name="connsiteX103" fmla="*/ 5020410 w 5029200"/>
              <a:gd name="connsiteY103" fmla="*/ 2800290 h 5038344"/>
              <a:gd name="connsiteX104" fmla="*/ 4917337 w 5029200"/>
              <a:gd name="connsiteY104" fmla="*/ 2868440 h 5038344"/>
              <a:gd name="connsiteX105" fmla="*/ 4805473 w 5029200"/>
              <a:gd name="connsiteY105" fmla="*/ 2756857 h 5038344"/>
              <a:gd name="connsiteX106" fmla="*/ 4917337 w 5029200"/>
              <a:gd name="connsiteY106" fmla="*/ 2645274 h 5038344"/>
              <a:gd name="connsiteX107" fmla="*/ 111865 w 5029200"/>
              <a:gd name="connsiteY107" fmla="*/ 2645274 h 5038344"/>
              <a:gd name="connsiteX108" fmla="*/ 223729 w 5029200"/>
              <a:gd name="connsiteY108" fmla="*/ 2756857 h 5038344"/>
              <a:gd name="connsiteX109" fmla="*/ 111865 w 5029200"/>
              <a:gd name="connsiteY109" fmla="*/ 2868440 h 5038344"/>
              <a:gd name="connsiteX110" fmla="*/ 0 w 5029200"/>
              <a:gd name="connsiteY110" fmla="*/ 2756857 h 5038344"/>
              <a:gd name="connsiteX111" fmla="*/ 111865 w 5029200"/>
              <a:gd name="connsiteY111" fmla="*/ 2645274 h 5038344"/>
              <a:gd name="connsiteX112" fmla="*/ 4417759 w 5029200"/>
              <a:gd name="connsiteY112" fmla="*/ 2581621 h 5038344"/>
              <a:gd name="connsiteX113" fmla="*/ 4625217 w 5029200"/>
              <a:gd name="connsiteY113" fmla="*/ 2788557 h 5038344"/>
              <a:gd name="connsiteX114" fmla="*/ 4417759 w 5029200"/>
              <a:gd name="connsiteY114" fmla="*/ 2995492 h 5038344"/>
              <a:gd name="connsiteX115" fmla="*/ 4210301 w 5029200"/>
              <a:gd name="connsiteY115" fmla="*/ 2788557 h 5038344"/>
              <a:gd name="connsiteX116" fmla="*/ 4417759 w 5029200"/>
              <a:gd name="connsiteY116" fmla="*/ 2581621 h 5038344"/>
              <a:gd name="connsiteX117" fmla="*/ 641569 w 5029200"/>
              <a:gd name="connsiteY117" fmla="*/ 2579466 h 5038344"/>
              <a:gd name="connsiteX118" fmla="*/ 849027 w 5029200"/>
              <a:gd name="connsiteY118" fmla="*/ 2786402 h 5038344"/>
              <a:gd name="connsiteX119" fmla="*/ 641569 w 5029200"/>
              <a:gd name="connsiteY119" fmla="*/ 2993337 h 5038344"/>
              <a:gd name="connsiteX120" fmla="*/ 434111 w 5029200"/>
              <a:gd name="connsiteY120" fmla="*/ 2786402 h 5038344"/>
              <a:gd name="connsiteX121" fmla="*/ 641569 w 5029200"/>
              <a:gd name="connsiteY121" fmla="*/ 2579466 h 5038344"/>
              <a:gd name="connsiteX122" fmla="*/ 4917210 w 5029200"/>
              <a:gd name="connsiteY122" fmla="*/ 2169400 h 5038344"/>
              <a:gd name="connsiteX123" fmla="*/ 5029075 w 5029200"/>
              <a:gd name="connsiteY123" fmla="*/ 2280982 h 5038344"/>
              <a:gd name="connsiteX124" fmla="*/ 4917210 w 5029200"/>
              <a:gd name="connsiteY124" fmla="*/ 2392565 h 5038344"/>
              <a:gd name="connsiteX125" fmla="*/ 4805345 w 5029200"/>
              <a:gd name="connsiteY125" fmla="*/ 2280982 h 5038344"/>
              <a:gd name="connsiteX126" fmla="*/ 4917210 w 5029200"/>
              <a:gd name="connsiteY126" fmla="*/ 2169400 h 5038344"/>
              <a:gd name="connsiteX127" fmla="*/ 111865 w 5029200"/>
              <a:gd name="connsiteY127" fmla="*/ 2169272 h 5038344"/>
              <a:gd name="connsiteX128" fmla="*/ 223729 w 5029200"/>
              <a:gd name="connsiteY128" fmla="*/ 2280855 h 5038344"/>
              <a:gd name="connsiteX129" fmla="*/ 111865 w 5029200"/>
              <a:gd name="connsiteY129" fmla="*/ 2392438 h 5038344"/>
              <a:gd name="connsiteX130" fmla="*/ 0 w 5029200"/>
              <a:gd name="connsiteY130" fmla="*/ 2280855 h 5038344"/>
              <a:gd name="connsiteX131" fmla="*/ 111865 w 5029200"/>
              <a:gd name="connsiteY131" fmla="*/ 2169272 h 5038344"/>
              <a:gd name="connsiteX132" fmla="*/ 4417759 w 5029200"/>
              <a:gd name="connsiteY132" fmla="*/ 2043235 h 5038344"/>
              <a:gd name="connsiteX133" fmla="*/ 4625217 w 5029200"/>
              <a:gd name="connsiteY133" fmla="*/ 2250170 h 5038344"/>
              <a:gd name="connsiteX134" fmla="*/ 4417759 w 5029200"/>
              <a:gd name="connsiteY134" fmla="*/ 2457105 h 5038344"/>
              <a:gd name="connsiteX135" fmla="*/ 4210301 w 5029200"/>
              <a:gd name="connsiteY135" fmla="*/ 2250170 h 5038344"/>
              <a:gd name="connsiteX136" fmla="*/ 4417759 w 5029200"/>
              <a:gd name="connsiteY136" fmla="*/ 2043235 h 5038344"/>
              <a:gd name="connsiteX137" fmla="*/ 641569 w 5029200"/>
              <a:gd name="connsiteY137" fmla="*/ 2041079 h 5038344"/>
              <a:gd name="connsiteX138" fmla="*/ 849027 w 5029200"/>
              <a:gd name="connsiteY138" fmla="*/ 2248015 h 5038344"/>
              <a:gd name="connsiteX139" fmla="*/ 641569 w 5029200"/>
              <a:gd name="connsiteY139" fmla="*/ 2454950 h 5038344"/>
              <a:gd name="connsiteX140" fmla="*/ 434111 w 5029200"/>
              <a:gd name="connsiteY140" fmla="*/ 2248015 h 5038344"/>
              <a:gd name="connsiteX141" fmla="*/ 641569 w 5029200"/>
              <a:gd name="connsiteY141" fmla="*/ 2041079 h 5038344"/>
              <a:gd name="connsiteX142" fmla="*/ 4917337 w 5029200"/>
              <a:gd name="connsiteY142" fmla="*/ 1693525 h 5038344"/>
              <a:gd name="connsiteX143" fmla="*/ 5020410 w 5029200"/>
              <a:gd name="connsiteY143" fmla="*/ 1761674 h 5038344"/>
              <a:gd name="connsiteX144" fmla="*/ 5029200 w 5029200"/>
              <a:gd name="connsiteY144" fmla="*/ 1805101 h 5038344"/>
              <a:gd name="connsiteX145" fmla="*/ 5029200 w 5029200"/>
              <a:gd name="connsiteY145" fmla="*/ 1805111 h 5038344"/>
              <a:gd name="connsiteX146" fmla="*/ 5020410 w 5029200"/>
              <a:gd name="connsiteY146" fmla="*/ 1848539 h 5038344"/>
              <a:gd name="connsiteX147" fmla="*/ 4917337 w 5029200"/>
              <a:gd name="connsiteY147" fmla="*/ 1916689 h 5038344"/>
              <a:gd name="connsiteX148" fmla="*/ 4805473 w 5029200"/>
              <a:gd name="connsiteY148" fmla="*/ 1805106 h 5038344"/>
              <a:gd name="connsiteX149" fmla="*/ 4917337 w 5029200"/>
              <a:gd name="connsiteY149" fmla="*/ 1693525 h 5038344"/>
              <a:gd name="connsiteX150" fmla="*/ 111865 w 5029200"/>
              <a:gd name="connsiteY150" fmla="*/ 1693525 h 5038344"/>
              <a:gd name="connsiteX151" fmla="*/ 223729 w 5029200"/>
              <a:gd name="connsiteY151" fmla="*/ 1805106 h 5038344"/>
              <a:gd name="connsiteX152" fmla="*/ 111865 w 5029200"/>
              <a:gd name="connsiteY152" fmla="*/ 1916689 h 5038344"/>
              <a:gd name="connsiteX153" fmla="*/ 0 w 5029200"/>
              <a:gd name="connsiteY153" fmla="*/ 1805106 h 5038344"/>
              <a:gd name="connsiteX154" fmla="*/ 111865 w 5029200"/>
              <a:gd name="connsiteY154" fmla="*/ 1693525 h 5038344"/>
              <a:gd name="connsiteX155" fmla="*/ 4417887 w 5029200"/>
              <a:gd name="connsiteY155" fmla="*/ 1522092 h 5038344"/>
              <a:gd name="connsiteX156" fmla="*/ 4608184 w 5029200"/>
              <a:gd name="connsiteY156" fmla="*/ 1711910 h 5038344"/>
              <a:gd name="connsiteX157" fmla="*/ 4417887 w 5029200"/>
              <a:gd name="connsiteY157" fmla="*/ 1901600 h 5038344"/>
              <a:gd name="connsiteX158" fmla="*/ 4227589 w 5029200"/>
              <a:gd name="connsiteY158" fmla="*/ 1711910 h 5038344"/>
              <a:gd name="connsiteX159" fmla="*/ 4417887 w 5029200"/>
              <a:gd name="connsiteY159" fmla="*/ 1522092 h 5038344"/>
              <a:gd name="connsiteX160" fmla="*/ 641569 w 5029200"/>
              <a:gd name="connsiteY160" fmla="*/ 1520064 h 5038344"/>
              <a:gd name="connsiteX161" fmla="*/ 831866 w 5029200"/>
              <a:gd name="connsiteY161" fmla="*/ 1709754 h 5038344"/>
              <a:gd name="connsiteX162" fmla="*/ 641569 w 5029200"/>
              <a:gd name="connsiteY162" fmla="*/ 1899572 h 5038344"/>
              <a:gd name="connsiteX163" fmla="*/ 451273 w 5029200"/>
              <a:gd name="connsiteY163" fmla="*/ 1709754 h 5038344"/>
              <a:gd name="connsiteX164" fmla="*/ 641569 w 5029200"/>
              <a:gd name="connsiteY164" fmla="*/ 1520064 h 5038344"/>
              <a:gd name="connsiteX165" fmla="*/ 641442 w 5029200"/>
              <a:gd name="connsiteY165" fmla="*/ 1017180 h 5038344"/>
              <a:gd name="connsiteX166" fmla="*/ 796527 w 5029200"/>
              <a:gd name="connsiteY166" fmla="*/ 1171874 h 5038344"/>
              <a:gd name="connsiteX167" fmla="*/ 641442 w 5029200"/>
              <a:gd name="connsiteY167" fmla="*/ 1326695 h 5038344"/>
              <a:gd name="connsiteX168" fmla="*/ 486356 w 5029200"/>
              <a:gd name="connsiteY168" fmla="*/ 1171874 h 5038344"/>
              <a:gd name="connsiteX169" fmla="*/ 641442 w 5029200"/>
              <a:gd name="connsiteY169" fmla="*/ 1017180 h 5038344"/>
              <a:gd name="connsiteX170" fmla="*/ 4419285 w 5029200"/>
              <a:gd name="connsiteY170" fmla="*/ 1009572 h 5038344"/>
              <a:gd name="connsiteX171" fmla="*/ 4580091 w 5029200"/>
              <a:gd name="connsiteY171" fmla="*/ 1170099 h 5038344"/>
              <a:gd name="connsiteX172" fmla="*/ 4419285 w 5029200"/>
              <a:gd name="connsiteY172" fmla="*/ 1330500 h 5038344"/>
              <a:gd name="connsiteX173" fmla="*/ 4258353 w 5029200"/>
              <a:gd name="connsiteY173" fmla="*/ 1170099 h 5038344"/>
              <a:gd name="connsiteX174" fmla="*/ 4419285 w 5029200"/>
              <a:gd name="connsiteY174" fmla="*/ 1009572 h 5038344"/>
              <a:gd name="connsiteX175" fmla="*/ 1181188 w 5029200"/>
              <a:gd name="connsiteY175" fmla="*/ 954795 h 5038344"/>
              <a:gd name="connsiteX176" fmla="*/ 1398307 w 5029200"/>
              <a:gd name="connsiteY176" fmla="*/ 1171367 h 5038344"/>
              <a:gd name="connsiteX177" fmla="*/ 1181188 w 5029200"/>
              <a:gd name="connsiteY177" fmla="*/ 1387939 h 5038344"/>
              <a:gd name="connsiteX178" fmla="*/ 964069 w 5029200"/>
              <a:gd name="connsiteY178" fmla="*/ 1171367 h 5038344"/>
              <a:gd name="connsiteX179" fmla="*/ 1181188 w 5029200"/>
              <a:gd name="connsiteY179" fmla="*/ 954795 h 5038344"/>
              <a:gd name="connsiteX180" fmla="*/ 3876233 w 5029200"/>
              <a:gd name="connsiteY180" fmla="*/ 953528 h 5038344"/>
              <a:gd name="connsiteX181" fmla="*/ 4093352 w 5029200"/>
              <a:gd name="connsiteY181" fmla="*/ 1170099 h 5038344"/>
              <a:gd name="connsiteX182" fmla="*/ 3876233 w 5029200"/>
              <a:gd name="connsiteY182" fmla="*/ 1386671 h 5038344"/>
              <a:gd name="connsiteX183" fmla="*/ 3659114 w 5029200"/>
              <a:gd name="connsiteY183" fmla="*/ 1170099 h 5038344"/>
              <a:gd name="connsiteX184" fmla="*/ 3876233 w 5029200"/>
              <a:gd name="connsiteY184" fmla="*/ 953528 h 5038344"/>
              <a:gd name="connsiteX185" fmla="*/ 2263987 w 5029200"/>
              <a:gd name="connsiteY185" fmla="*/ 894819 h 5038344"/>
              <a:gd name="connsiteX186" fmla="*/ 2534622 w 5029200"/>
              <a:gd name="connsiteY186" fmla="*/ 1116464 h 5038344"/>
              <a:gd name="connsiteX187" fmla="*/ 2805131 w 5029200"/>
              <a:gd name="connsiteY187" fmla="*/ 894819 h 5038344"/>
              <a:gd name="connsiteX188" fmla="*/ 3080597 w 5029200"/>
              <a:gd name="connsiteY188" fmla="*/ 1156278 h 5038344"/>
              <a:gd name="connsiteX189" fmla="*/ 3081106 w 5029200"/>
              <a:gd name="connsiteY189" fmla="*/ 1156278 h 5038344"/>
              <a:gd name="connsiteX190" fmla="*/ 3344750 w 5029200"/>
              <a:gd name="connsiteY190" fmla="*/ 906612 h 5038344"/>
              <a:gd name="connsiteX191" fmla="*/ 3608777 w 5029200"/>
              <a:gd name="connsiteY191" fmla="*/ 1169973 h 5038344"/>
              <a:gd name="connsiteX192" fmla="*/ 3523353 w 5029200"/>
              <a:gd name="connsiteY192" fmla="*/ 1363847 h 5038344"/>
              <a:gd name="connsiteX193" fmla="*/ 3697250 w 5029200"/>
              <a:gd name="connsiteY193" fmla="*/ 1514866 h 5038344"/>
              <a:gd name="connsiteX194" fmla="*/ 3876233 w 5029200"/>
              <a:gd name="connsiteY194" fmla="*/ 1444999 h 5038344"/>
              <a:gd name="connsiteX195" fmla="*/ 4140260 w 5029200"/>
              <a:gd name="connsiteY195" fmla="*/ 1708360 h 5038344"/>
              <a:gd name="connsiteX196" fmla="*/ 3884751 w 5029200"/>
              <a:gd name="connsiteY196" fmla="*/ 1971594 h 5038344"/>
              <a:gd name="connsiteX197" fmla="*/ 4152082 w 5029200"/>
              <a:gd name="connsiteY197" fmla="*/ 2246620 h 5038344"/>
              <a:gd name="connsiteX198" fmla="*/ 3929878 w 5029200"/>
              <a:gd name="connsiteY198" fmla="*/ 2516447 h 5038344"/>
              <a:gd name="connsiteX199" fmla="*/ 4152082 w 5029200"/>
              <a:gd name="connsiteY199" fmla="*/ 2786402 h 5038344"/>
              <a:gd name="connsiteX200" fmla="*/ 4152335 w 5029200"/>
              <a:gd name="connsiteY200" fmla="*/ 2786148 h 5038344"/>
              <a:gd name="connsiteX201" fmla="*/ 3876488 w 5029200"/>
              <a:gd name="connsiteY201" fmla="*/ 3061300 h 5038344"/>
              <a:gd name="connsiteX202" fmla="*/ 4140513 w 5029200"/>
              <a:gd name="connsiteY202" fmla="*/ 3324661 h 5038344"/>
              <a:gd name="connsiteX203" fmla="*/ 3876488 w 5029200"/>
              <a:gd name="connsiteY203" fmla="*/ 3588022 h 5038344"/>
              <a:gd name="connsiteX204" fmla="*/ 3695089 w 5029200"/>
              <a:gd name="connsiteY204" fmla="*/ 3516128 h 5038344"/>
              <a:gd name="connsiteX205" fmla="*/ 3515089 w 5029200"/>
              <a:gd name="connsiteY205" fmla="*/ 3666765 h 5038344"/>
              <a:gd name="connsiteX206" fmla="*/ 3605724 w 5029200"/>
              <a:gd name="connsiteY206" fmla="*/ 3865330 h 5038344"/>
              <a:gd name="connsiteX207" fmla="*/ 3341699 w 5029200"/>
              <a:gd name="connsiteY207" fmla="*/ 4128691 h 5038344"/>
              <a:gd name="connsiteX208" fmla="*/ 3077800 w 5029200"/>
              <a:gd name="connsiteY208" fmla="*/ 3873953 h 5038344"/>
              <a:gd name="connsiteX209" fmla="*/ 2802080 w 5029200"/>
              <a:gd name="connsiteY209" fmla="*/ 4140610 h 5038344"/>
              <a:gd name="connsiteX210" fmla="*/ 2531445 w 5029200"/>
              <a:gd name="connsiteY210" fmla="*/ 3919094 h 5038344"/>
              <a:gd name="connsiteX211" fmla="*/ 2260935 w 5029200"/>
              <a:gd name="connsiteY211" fmla="*/ 4140610 h 5038344"/>
              <a:gd name="connsiteX212" fmla="*/ 1985087 w 5029200"/>
              <a:gd name="connsiteY212" fmla="*/ 3865457 h 5038344"/>
              <a:gd name="connsiteX213" fmla="*/ 1721062 w 5029200"/>
              <a:gd name="connsiteY213" fmla="*/ 4128818 h 5038344"/>
              <a:gd name="connsiteX214" fmla="*/ 1457037 w 5029200"/>
              <a:gd name="connsiteY214" fmla="*/ 3865457 h 5038344"/>
              <a:gd name="connsiteX215" fmla="*/ 1558223 w 5029200"/>
              <a:gd name="connsiteY215" fmla="*/ 3658269 h 5038344"/>
              <a:gd name="connsiteX216" fmla="*/ 1385213 w 5029200"/>
              <a:gd name="connsiteY216" fmla="*/ 3493304 h 5038344"/>
              <a:gd name="connsiteX217" fmla="*/ 1181188 w 5029200"/>
              <a:gd name="connsiteY217" fmla="*/ 3589417 h 5038344"/>
              <a:gd name="connsiteX218" fmla="*/ 917163 w 5029200"/>
              <a:gd name="connsiteY218" fmla="*/ 3326057 h 5038344"/>
              <a:gd name="connsiteX219" fmla="*/ 1167206 w 5029200"/>
              <a:gd name="connsiteY219" fmla="*/ 3063077 h 5038344"/>
              <a:gd name="connsiteX220" fmla="*/ 1167206 w 5029200"/>
              <a:gd name="connsiteY220" fmla="*/ 3062316 h 5038344"/>
              <a:gd name="connsiteX221" fmla="*/ 905341 w 5029200"/>
              <a:gd name="connsiteY221" fmla="*/ 2787543 h 5038344"/>
              <a:gd name="connsiteX222" fmla="*/ 1127545 w 5029200"/>
              <a:gd name="connsiteY222" fmla="*/ 2517715 h 5038344"/>
              <a:gd name="connsiteX223" fmla="*/ 905341 w 5029200"/>
              <a:gd name="connsiteY223" fmla="*/ 2247761 h 5038344"/>
              <a:gd name="connsiteX224" fmla="*/ 1167206 w 5029200"/>
              <a:gd name="connsiteY224" fmla="*/ 1972988 h 5038344"/>
              <a:gd name="connsiteX225" fmla="*/ 1167206 w 5029200"/>
              <a:gd name="connsiteY225" fmla="*/ 1972481 h 5038344"/>
              <a:gd name="connsiteX226" fmla="*/ 917163 w 5029200"/>
              <a:gd name="connsiteY226" fmla="*/ 1709501 h 5038344"/>
              <a:gd name="connsiteX227" fmla="*/ 1181188 w 5029200"/>
              <a:gd name="connsiteY227" fmla="*/ 1446140 h 5038344"/>
              <a:gd name="connsiteX228" fmla="*/ 1382544 w 5029200"/>
              <a:gd name="connsiteY228" fmla="*/ 1539210 h 5038344"/>
              <a:gd name="connsiteX229" fmla="*/ 1553774 w 5029200"/>
              <a:gd name="connsiteY229" fmla="*/ 1371075 h 5038344"/>
              <a:gd name="connsiteX230" fmla="*/ 1460087 w 5029200"/>
              <a:gd name="connsiteY230" fmla="*/ 1169973 h 5038344"/>
              <a:gd name="connsiteX231" fmla="*/ 1724113 w 5029200"/>
              <a:gd name="connsiteY231" fmla="*/ 906612 h 5038344"/>
              <a:gd name="connsiteX232" fmla="*/ 1987756 w 5029200"/>
              <a:gd name="connsiteY232" fmla="*/ 1156278 h 5038344"/>
              <a:gd name="connsiteX233" fmla="*/ 1988520 w 5029200"/>
              <a:gd name="connsiteY233" fmla="*/ 1156278 h 5038344"/>
              <a:gd name="connsiteX234" fmla="*/ 2263987 w 5029200"/>
              <a:gd name="connsiteY234" fmla="*/ 894819 h 5038344"/>
              <a:gd name="connsiteX235" fmla="*/ 1181188 w 5029200"/>
              <a:gd name="connsiteY235" fmla="*/ 472581 h 5038344"/>
              <a:gd name="connsiteX236" fmla="*/ 1341993 w 5029200"/>
              <a:gd name="connsiteY236" fmla="*/ 633107 h 5038344"/>
              <a:gd name="connsiteX237" fmla="*/ 1181188 w 5029200"/>
              <a:gd name="connsiteY237" fmla="*/ 793507 h 5038344"/>
              <a:gd name="connsiteX238" fmla="*/ 1020383 w 5029200"/>
              <a:gd name="connsiteY238" fmla="*/ 633107 h 5038344"/>
              <a:gd name="connsiteX239" fmla="*/ 1181188 w 5029200"/>
              <a:gd name="connsiteY239" fmla="*/ 472581 h 5038344"/>
              <a:gd name="connsiteX240" fmla="*/ 3878775 w 5029200"/>
              <a:gd name="connsiteY240" fmla="*/ 470424 h 5038344"/>
              <a:gd name="connsiteX241" fmla="*/ 4042505 w 5029200"/>
              <a:gd name="connsiteY241" fmla="*/ 633741 h 5038344"/>
              <a:gd name="connsiteX242" fmla="*/ 3878775 w 5029200"/>
              <a:gd name="connsiteY242" fmla="*/ 797057 h 5038344"/>
              <a:gd name="connsiteX243" fmla="*/ 3715047 w 5029200"/>
              <a:gd name="connsiteY243" fmla="*/ 633741 h 5038344"/>
              <a:gd name="connsiteX244" fmla="*/ 3878775 w 5029200"/>
              <a:gd name="connsiteY244" fmla="*/ 470424 h 5038344"/>
              <a:gd name="connsiteX245" fmla="*/ 1719663 w 5029200"/>
              <a:gd name="connsiteY245" fmla="*/ 444050 h 5038344"/>
              <a:gd name="connsiteX246" fmla="*/ 1909960 w 5029200"/>
              <a:gd name="connsiteY246" fmla="*/ 633741 h 5038344"/>
              <a:gd name="connsiteX247" fmla="*/ 1719663 w 5029200"/>
              <a:gd name="connsiteY247" fmla="*/ 823559 h 5038344"/>
              <a:gd name="connsiteX248" fmla="*/ 1529367 w 5029200"/>
              <a:gd name="connsiteY248" fmla="*/ 633741 h 5038344"/>
              <a:gd name="connsiteX249" fmla="*/ 1719663 w 5029200"/>
              <a:gd name="connsiteY249" fmla="*/ 444050 h 5038344"/>
              <a:gd name="connsiteX250" fmla="*/ 3338013 w 5029200"/>
              <a:gd name="connsiteY250" fmla="*/ 442909 h 5038344"/>
              <a:gd name="connsiteX251" fmla="*/ 3528183 w 5029200"/>
              <a:gd name="connsiteY251" fmla="*/ 632600 h 5038344"/>
              <a:gd name="connsiteX252" fmla="*/ 3338013 w 5029200"/>
              <a:gd name="connsiteY252" fmla="*/ 822290 h 5038344"/>
              <a:gd name="connsiteX253" fmla="*/ 3147843 w 5029200"/>
              <a:gd name="connsiteY253" fmla="*/ 632600 h 5038344"/>
              <a:gd name="connsiteX254" fmla="*/ 3338013 w 5029200"/>
              <a:gd name="connsiteY254" fmla="*/ 442909 h 5038344"/>
              <a:gd name="connsiteX255" fmla="*/ 2799029 w 5029200"/>
              <a:gd name="connsiteY255" fmla="*/ 426806 h 5038344"/>
              <a:gd name="connsiteX256" fmla="*/ 3006487 w 5029200"/>
              <a:gd name="connsiteY256" fmla="*/ 633741 h 5038344"/>
              <a:gd name="connsiteX257" fmla="*/ 2799029 w 5029200"/>
              <a:gd name="connsiteY257" fmla="*/ 840677 h 5038344"/>
              <a:gd name="connsiteX258" fmla="*/ 2591571 w 5029200"/>
              <a:gd name="connsiteY258" fmla="*/ 633741 h 5038344"/>
              <a:gd name="connsiteX259" fmla="*/ 2799029 w 5029200"/>
              <a:gd name="connsiteY259" fmla="*/ 426806 h 5038344"/>
              <a:gd name="connsiteX260" fmla="*/ 2259282 w 5029200"/>
              <a:gd name="connsiteY260" fmla="*/ 426806 h 5038344"/>
              <a:gd name="connsiteX261" fmla="*/ 2466740 w 5029200"/>
              <a:gd name="connsiteY261" fmla="*/ 633741 h 5038344"/>
              <a:gd name="connsiteX262" fmla="*/ 2259282 w 5029200"/>
              <a:gd name="connsiteY262" fmla="*/ 840677 h 5038344"/>
              <a:gd name="connsiteX263" fmla="*/ 2051824 w 5029200"/>
              <a:gd name="connsiteY263" fmla="*/ 633741 h 5038344"/>
              <a:gd name="connsiteX264" fmla="*/ 2259282 w 5029200"/>
              <a:gd name="connsiteY264" fmla="*/ 426806 h 5038344"/>
              <a:gd name="connsiteX265" fmla="*/ 3238860 w 5029200"/>
              <a:gd name="connsiteY265" fmla="*/ 128 h 5038344"/>
              <a:gd name="connsiteX266" fmla="*/ 3350725 w 5029200"/>
              <a:gd name="connsiteY266" fmla="*/ 111711 h 5038344"/>
              <a:gd name="connsiteX267" fmla="*/ 3238860 w 5029200"/>
              <a:gd name="connsiteY267" fmla="*/ 223294 h 5038344"/>
              <a:gd name="connsiteX268" fmla="*/ 3126996 w 5029200"/>
              <a:gd name="connsiteY268" fmla="*/ 111711 h 5038344"/>
              <a:gd name="connsiteX269" fmla="*/ 3238860 w 5029200"/>
              <a:gd name="connsiteY269" fmla="*/ 128 h 5038344"/>
              <a:gd name="connsiteX270" fmla="*/ 2764326 w 5029200"/>
              <a:gd name="connsiteY270" fmla="*/ 128 h 5038344"/>
              <a:gd name="connsiteX271" fmla="*/ 2876191 w 5029200"/>
              <a:gd name="connsiteY271" fmla="*/ 111711 h 5038344"/>
              <a:gd name="connsiteX272" fmla="*/ 2764326 w 5029200"/>
              <a:gd name="connsiteY272" fmla="*/ 223294 h 5038344"/>
              <a:gd name="connsiteX273" fmla="*/ 2652461 w 5029200"/>
              <a:gd name="connsiteY273" fmla="*/ 111711 h 5038344"/>
              <a:gd name="connsiteX274" fmla="*/ 2764326 w 5029200"/>
              <a:gd name="connsiteY274" fmla="*/ 128 h 5038344"/>
              <a:gd name="connsiteX275" fmla="*/ 2285087 w 5029200"/>
              <a:gd name="connsiteY275" fmla="*/ 128 h 5038344"/>
              <a:gd name="connsiteX276" fmla="*/ 2396952 w 5029200"/>
              <a:gd name="connsiteY276" fmla="*/ 111711 h 5038344"/>
              <a:gd name="connsiteX277" fmla="*/ 2285087 w 5029200"/>
              <a:gd name="connsiteY277" fmla="*/ 223294 h 5038344"/>
              <a:gd name="connsiteX278" fmla="*/ 2173223 w 5029200"/>
              <a:gd name="connsiteY278" fmla="*/ 111711 h 5038344"/>
              <a:gd name="connsiteX279" fmla="*/ 2285087 w 5029200"/>
              <a:gd name="connsiteY279" fmla="*/ 128 h 5038344"/>
              <a:gd name="connsiteX280" fmla="*/ 1806027 w 5029200"/>
              <a:gd name="connsiteY280" fmla="*/ 0 h 5038344"/>
              <a:gd name="connsiteX281" fmla="*/ 1814827 w 5029200"/>
              <a:gd name="connsiteY281" fmla="*/ 0 h 5038344"/>
              <a:gd name="connsiteX282" fmla="*/ 1853969 w 5029200"/>
              <a:gd name="connsiteY282" fmla="*/ 7883 h 5038344"/>
              <a:gd name="connsiteX283" fmla="*/ 1922291 w 5029200"/>
              <a:gd name="connsiteY283" fmla="*/ 110697 h 5038344"/>
              <a:gd name="connsiteX284" fmla="*/ 1810427 w 5029200"/>
              <a:gd name="connsiteY284" fmla="*/ 222280 h 5038344"/>
              <a:gd name="connsiteX285" fmla="*/ 1698562 w 5029200"/>
              <a:gd name="connsiteY285" fmla="*/ 110697 h 5038344"/>
              <a:gd name="connsiteX286" fmla="*/ 1766884 w 5029200"/>
              <a:gd name="connsiteY286" fmla="*/ 7883 h 5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5029200" h="5038344">
                <a:moveTo>
                  <a:pt x="3240259" y="4815180"/>
                </a:moveTo>
                <a:cubicBezTo>
                  <a:pt x="3302038" y="4815180"/>
                  <a:pt x="3352123" y="4865138"/>
                  <a:pt x="3352123" y="4926763"/>
                </a:cubicBezTo>
                <a:cubicBezTo>
                  <a:pt x="3352123" y="4972981"/>
                  <a:pt x="3323950" y="5012637"/>
                  <a:pt x="3283801" y="5029577"/>
                </a:cubicBezTo>
                <a:lnTo>
                  <a:pt x="3240266" y="5038344"/>
                </a:lnTo>
                <a:lnTo>
                  <a:pt x="3240252" y="5038344"/>
                </a:lnTo>
                <a:lnTo>
                  <a:pt x="3196717" y="5029577"/>
                </a:lnTo>
                <a:cubicBezTo>
                  <a:pt x="3156567" y="5012637"/>
                  <a:pt x="3128394" y="4972981"/>
                  <a:pt x="3128394" y="4926763"/>
                </a:cubicBezTo>
                <a:cubicBezTo>
                  <a:pt x="3128394" y="4865138"/>
                  <a:pt x="3178479" y="4815180"/>
                  <a:pt x="3240259" y="4815180"/>
                </a:cubicBezTo>
                <a:close/>
                <a:moveTo>
                  <a:pt x="2765723" y="4815180"/>
                </a:moveTo>
                <a:cubicBezTo>
                  <a:pt x="2827504" y="4815180"/>
                  <a:pt x="2877588" y="4865138"/>
                  <a:pt x="2877588" y="4926763"/>
                </a:cubicBezTo>
                <a:cubicBezTo>
                  <a:pt x="2877588" y="4972981"/>
                  <a:pt x="2849416" y="5012637"/>
                  <a:pt x="2809266" y="5029577"/>
                </a:cubicBezTo>
                <a:lnTo>
                  <a:pt x="2765730" y="5038344"/>
                </a:lnTo>
                <a:lnTo>
                  <a:pt x="2765716" y="5038344"/>
                </a:lnTo>
                <a:lnTo>
                  <a:pt x="2722181" y="5029577"/>
                </a:lnTo>
                <a:cubicBezTo>
                  <a:pt x="2682032" y="5012637"/>
                  <a:pt x="2653859" y="4972981"/>
                  <a:pt x="2653859" y="4926763"/>
                </a:cubicBezTo>
                <a:cubicBezTo>
                  <a:pt x="2653859" y="4865138"/>
                  <a:pt x="2703944" y="4815180"/>
                  <a:pt x="2765723" y="4815180"/>
                </a:cubicBezTo>
                <a:close/>
                <a:moveTo>
                  <a:pt x="2286359" y="4815180"/>
                </a:moveTo>
                <a:cubicBezTo>
                  <a:pt x="2348139" y="4815180"/>
                  <a:pt x="2398224" y="4865138"/>
                  <a:pt x="2398224" y="4926763"/>
                </a:cubicBezTo>
                <a:cubicBezTo>
                  <a:pt x="2398224" y="4972981"/>
                  <a:pt x="2370051" y="5012637"/>
                  <a:pt x="2329901" y="5029577"/>
                </a:cubicBezTo>
                <a:lnTo>
                  <a:pt x="2286367" y="5038344"/>
                </a:lnTo>
                <a:lnTo>
                  <a:pt x="2286352" y="5038344"/>
                </a:lnTo>
                <a:lnTo>
                  <a:pt x="2242817" y="5029577"/>
                </a:lnTo>
                <a:cubicBezTo>
                  <a:pt x="2202667" y="5012637"/>
                  <a:pt x="2174495" y="4972981"/>
                  <a:pt x="2174495" y="4926763"/>
                </a:cubicBezTo>
                <a:cubicBezTo>
                  <a:pt x="2174495" y="4865138"/>
                  <a:pt x="2224579" y="4815180"/>
                  <a:pt x="2286359" y="4815180"/>
                </a:cubicBezTo>
                <a:close/>
                <a:moveTo>
                  <a:pt x="1811824" y="4814039"/>
                </a:moveTo>
                <a:cubicBezTo>
                  <a:pt x="1873604" y="4814039"/>
                  <a:pt x="1923689" y="4863997"/>
                  <a:pt x="1923689" y="4925622"/>
                </a:cubicBezTo>
                <a:cubicBezTo>
                  <a:pt x="1923689" y="4987246"/>
                  <a:pt x="1873604" y="5037203"/>
                  <a:pt x="1811824" y="5037203"/>
                </a:cubicBezTo>
                <a:cubicBezTo>
                  <a:pt x="1750045" y="5037203"/>
                  <a:pt x="1699960" y="4987246"/>
                  <a:pt x="1699960" y="4925622"/>
                </a:cubicBezTo>
                <a:cubicBezTo>
                  <a:pt x="1699960" y="4863997"/>
                  <a:pt x="1750045" y="4814039"/>
                  <a:pt x="1811824" y="4814039"/>
                </a:cubicBezTo>
                <a:close/>
                <a:moveTo>
                  <a:pt x="3878775" y="4248010"/>
                </a:moveTo>
                <a:cubicBezTo>
                  <a:pt x="3969157" y="4248010"/>
                  <a:pt x="4042505" y="4321171"/>
                  <a:pt x="4042505" y="4411326"/>
                </a:cubicBezTo>
                <a:cubicBezTo>
                  <a:pt x="4042505" y="4501480"/>
                  <a:pt x="3969157" y="4574643"/>
                  <a:pt x="3878775" y="4574643"/>
                </a:cubicBezTo>
                <a:cubicBezTo>
                  <a:pt x="3788395" y="4574643"/>
                  <a:pt x="3715047" y="4501480"/>
                  <a:pt x="3715047" y="4411326"/>
                </a:cubicBezTo>
                <a:cubicBezTo>
                  <a:pt x="3715047" y="4321171"/>
                  <a:pt x="3788395" y="4248010"/>
                  <a:pt x="3878775" y="4248010"/>
                </a:cubicBezTo>
                <a:close/>
                <a:moveTo>
                  <a:pt x="1177884" y="4248010"/>
                </a:moveTo>
                <a:cubicBezTo>
                  <a:pt x="1268264" y="4248010"/>
                  <a:pt x="1341613" y="4321171"/>
                  <a:pt x="1341613" y="4411326"/>
                </a:cubicBezTo>
                <a:cubicBezTo>
                  <a:pt x="1341613" y="4501480"/>
                  <a:pt x="1268264" y="4574643"/>
                  <a:pt x="1177884" y="4574643"/>
                </a:cubicBezTo>
                <a:cubicBezTo>
                  <a:pt x="1087502" y="4574643"/>
                  <a:pt x="1014155" y="4501480"/>
                  <a:pt x="1014155" y="4411326"/>
                </a:cubicBezTo>
                <a:cubicBezTo>
                  <a:pt x="1014155" y="4321171"/>
                  <a:pt x="1087502" y="4248010"/>
                  <a:pt x="1177884" y="4248010"/>
                </a:cubicBezTo>
                <a:close/>
                <a:moveTo>
                  <a:pt x="3338013" y="4221636"/>
                </a:moveTo>
                <a:cubicBezTo>
                  <a:pt x="3443012" y="4221636"/>
                  <a:pt x="3528183" y="4306590"/>
                  <a:pt x="3528183" y="4411326"/>
                </a:cubicBezTo>
                <a:cubicBezTo>
                  <a:pt x="3528183" y="4516061"/>
                  <a:pt x="3443012" y="4601017"/>
                  <a:pt x="3338013" y="4601017"/>
                </a:cubicBezTo>
                <a:cubicBezTo>
                  <a:pt x="3233012" y="4601017"/>
                  <a:pt x="3147843" y="4516061"/>
                  <a:pt x="3147843" y="4411326"/>
                </a:cubicBezTo>
                <a:cubicBezTo>
                  <a:pt x="3147843" y="4306590"/>
                  <a:pt x="3233012" y="4221636"/>
                  <a:pt x="3338013" y="4221636"/>
                </a:cubicBezTo>
                <a:close/>
                <a:moveTo>
                  <a:pt x="1718646" y="4221636"/>
                </a:moveTo>
                <a:cubicBezTo>
                  <a:pt x="1823647" y="4221636"/>
                  <a:pt x="1908816" y="4306590"/>
                  <a:pt x="1908816" y="4411326"/>
                </a:cubicBezTo>
                <a:cubicBezTo>
                  <a:pt x="1908816" y="4516061"/>
                  <a:pt x="1823647" y="4601017"/>
                  <a:pt x="1718646" y="4601017"/>
                </a:cubicBezTo>
                <a:cubicBezTo>
                  <a:pt x="1613647" y="4601017"/>
                  <a:pt x="1528477" y="4516061"/>
                  <a:pt x="1528477" y="4411326"/>
                </a:cubicBezTo>
                <a:cubicBezTo>
                  <a:pt x="1528477" y="4306590"/>
                  <a:pt x="1613647" y="4221636"/>
                  <a:pt x="1718646" y="4221636"/>
                </a:cubicBezTo>
                <a:close/>
                <a:moveTo>
                  <a:pt x="2801953" y="4196783"/>
                </a:moveTo>
                <a:cubicBezTo>
                  <a:pt x="2916487" y="4196783"/>
                  <a:pt x="3009411" y="4289472"/>
                  <a:pt x="3009411" y="4403718"/>
                </a:cubicBezTo>
                <a:cubicBezTo>
                  <a:pt x="3009411" y="4517963"/>
                  <a:pt x="2916487" y="4610654"/>
                  <a:pt x="2801953" y="4610654"/>
                </a:cubicBezTo>
                <a:cubicBezTo>
                  <a:pt x="2687418" y="4610654"/>
                  <a:pt x="2594495" y="4517963"/>
                  <a:pt x="2594495" y="4403718"/>
                </a:cubicBezTo>
                <a:cubicBezTo>
                  <a:pt x="2594495" y="4289472"/>
                  <a:pt x="2687418" y="4196783"/>
                  <a:pt x="2801953" y="4196783"/>
                </a:cubicBezTo>
                <a:close/>
                <a:moveTo>
                  <a:pt x="2259282" y="4196783"/>
                </a:moveTo>
                <a:cubicBezTo>
                  <a:pt x="2373817" y="4196783"/>
                  <a:pt x="2466740" y="4289472"/>
                  <a:pt x="2466740" y="4403718"/>
                </a:cubicBezTo>
                <a:cubicBezTo>
                  <a:pt x="2466740" y="4517963"/>
                  <a:pt x="2373817" y="4610654"/>
                  <a:pt x="2259282" y="4610654"/>
                </a:cubicBezTo>
                <a:cubicBezTo>
                  <a:pt x="2144748" y="4610654"/>
                  <a:pt x="2051824" y="4517963"/>
                  <a:pt x="2051824" y="4403718"/>
                </a:cubicBezTo>
                <a:cubicBezTo>
                  <a:pt x="2051824" y="4289472"/>
                  <a:pt x="2144748" y="4196783"/>
                  <a:pt x="2259282" y="4196783"/>
                </a:cubicBezTo>
                <a:close/>
                <a:moveTo>
                  <a:pt x="4417887" y="3710383"/>
                </a:moveTo>
                <a:cubicBezTo>
                  <a:pt x="4503691" y="3710383"/>
                  <a:pt x="4572973" y="3779614"/>
                  <a:pt x="4572973" y="3865077"/>
                </a:cubicBezTo>
                <a:cubicBezTo>
                  <a:pt x="4572973" y="3950539"/>
                  <a:pt x="4503565" y="4019772"/>
                  <a:pt x="4417887" y="4019772"/>
                </a:cubicBezTo>
                <a:cubicBezTo>
                  <a:pt x="4332209" y="4019772"/>
                  <a:pt x="4262675" y="3950539"/>
                  <a:pt x="4262675" y="3865077"/>
                </a:cubicBezTo>
                <a:cubicBezTo>
                  <a:pt x="4262675" y="3779614"/>
                  <a:pt x="4332082" y="3710383"/>
                  <a:pt x="4417887" y="3710383"/>
                </a:cubicBezTo>
                <a:close/>
                <a:moveTo>
                  <a:pt x="641696" y="3707974"/>
                </a:moveTo>
                <a:cubicBezTo>
                  <a:pt x="727501" y="3707974"/>
                  <a:pt x="796781" y="3777332"/>
                  <a:pt x="796781" y="3862795"/>
                </a:cubicBezTo>
                <a:cubicBezTo>
                  <a:pt x="796781" y="3948257"/>
                  <a:pt x="727375" y="4017489"/>
                  <a:pt x="641696" y="4017489"/>
                </a:cubicBezTo>
                <a:cubicBezTo>
                  <a:pt x="556019" y="4017489"/>
                  <a:pt x="486484" y="3948257"/>
                  <a:pt x="486484" y="3862795"/>
                </a:cubicBezTo>
                <a:cubicBezTo>
                  <a:pt x="486484" y="3777332"/>
                  <a:pt x="555890" y="3707974"/>
                  <a:pt x="641696" y="3707974"/>
                </a:cubicBezTo>
                <a:close/>
                <a:moveTo>
                  <a:pt x="1181061" y="3647618"/>
                </a:moveTo>
                <a:cubicBezTo>
                  <a:pt x="1300933" y="3647618"/>
                  <a:pt x="1398180" y="3744619"/>
                  <a:pt x="1398180" y="3864189"/>
                </a:cubicBezTo>
                <a:cubicBezTo>
                  <a:pt x="1398180" y="3983761"/>
                  <a:pt x="1300933" y="4080761"/>
                  <a:pt x="1181061" y="4080761"/>
                </a:cubicBezTo>
                <a:cubicBezTo>
                  <a:pt x="1061188" y="4080761"/>
                  <a:pt x="963942" y="3983761"/>
                  <a:pt x="963942" y="3864189"/>
                </a:cubicBezTo>
                <a:cubicBezTo>
                  <a:pt x="963942" y="3744619"/>
                  <a:pt x="1061188" y="3647618"/>
                  <a:pt x="1181061" y="3647618"/>
                </a:cubicBezTo>
                <a:close/>
                <a:moveTo>
                  <a:pt x="3876233" y="3646350"/>
                </a:moveTo>
                <a:cubicBezTo>
                  <a:pt x="3996107" y="3646350"/>
                  <a:pt x="4093352" y="3743351"/>
                  <a:pt x="4093352" y="3862921"/>
                </a:cubicBezTo>
                <a:cubicBezTo>
                  <a:pt x="4093352" y="3982493"/>
                  <a:pt x="3996107" y="4079493"/>
                  <a:pt x="3876233" y="4079493"/>
                </a:cubicBezTo>
                <a:cubicBezTo>
                  <a:pt x="3756361" y="4079493"/>
                  <a:pt x="3659114" y="3982493"/>
                  <a:pt x="3659114" y="3862921"/>
                </a:cubicBezTo>
                <a:cubicBezTo>
                  <a:pt x="3659114" y="3743351"/>
                  <a:pt x="3756361" y="3646350"/>
                  <a:pt x="3876233" y="3646350"/>
                </a:cubicBezTo>
                <a:close/>
                <a:moveTo>
                  <a:pt x="4417633" y="3137126"/>
                </a:moveTo>
                <a:cubicBezTo>
                  <a:pt x="4522760" y="3137126"/>
                  <a:pt x="4607929" y="3222081"/>
                  <a:pt x="4607929" y="3326818"/>
                </a:cubicBezTo>
                <a:cubicBezTo>
                  <a:pt x="4607929" y="3431680"/>
                  <a:pt x="4522760" y="3516635"/>
                  <a:pt x="4417633" y="3516635"/>
                </a:cubicBezTo>
                <a:cubicBezTo>
                  <a:pt x="4312505" y="3516635"/>
                  <a:pt x="4227336" y="3431680"/>
                  <a:pt x="4227336" y="3326818"/>
                </a:cubicBezTo>
                <a:cubicBezTo>
                  <a:pt x="4227336" y="3221954"/>
                  <a:pt x="4312505" y="3137126"/>
                  <a:pt x="4417633" y="3137126"/>
                </a:cubicBezTo>
                <a:close/>
                <a:moveTo>
                  <a:pt x="641442" y="3134844"/>
                </a:moveTo>
                <a:cubicBezTo>
                  <a:pt x="746569" y="3134844"/>
                  <a:pt x="831739" y="3219799"/>
                  <a:pt x="831739" y="3324661"/>
                </a:cubicBezTo>
                <a:cubicBezTo>
                  <a:pt x="831739" y="3429398"/>
                  <a:pt x="746569" y="3514478"/>
                  <a:pt x="641442" y="3514478"/>
                </a:cubicBezTo>
                <a:cubicBezTo>
                  <a:pt x="536315" y="3514478"/>
                  <a:pt x="451145" y="3429524"/>
                  <a:pt x="451145" y="3324661"/>
                </a:cubicBezTo>
                <a:cubicBezTo>
                  <a:pt x="451145" y="3219799"/>
                  <a:pt x="536315" y="3134844"/>
                  <a:pt x="641442" y="3134844"/>
                </a:cubicBezTo>
                <a:close/>
                <a:moveTo>
                  <a:pt x="111865" y="3121023"/>
                </a:moveTo>
                <a:cubicBezTo>
                  <a:pt x="173645" y="3121023"/>
                  <a:pt x="223729" y="3170981"/>
                  <a:pt x="223729" y="3232606"/>
                </a:cubicBezTo>
                <a:cubicBezTo>
                  <a:pt x="223729" y="3294230"/>
                  <a:pt x="173645" y="3344189"/>
                  <a:pt x="111865" y="3344189"/>
                </a:cubicBezTo>
                <a:cubicBezTo>
                  <a:pt x="50086" y="3344189"/>
                  <a:pt x="0" y="3294230"/>
                  <a:pt x="0" y="3232606"/>
                </a:cubicBezTo>
                <a:cubicBezTo>
                  <a:pt x="0" y="3170981"/>
                  <a:pt x="50086" y="3121023"/>
                  <a:pt x="111865" y="3121023"/>
                </a:cubicBezTo>
                <a:close/>
                <a:moveTo>
                  <a:pt x="4917210" y="3120896"/>
                </a:moveTo>
                <a:cubicBezTo>
                  <a:pt x="4978989" y="3120896"/>
                  <a:pt x="5029075" y="3170855"/>
                  <a:pt x="5029075" y="3232479"/>
                </a:cubicBezTo>
                <a:cubicBezTo>
                  <a:pt x="5029075" y="3294103"/>
                  <a:pt x="4978989" y="3344062"/>
                  <a:pt x="4917210" y="3344062"/>
                </a:cubicBezTo>
                <a:cubicBezTo>
                  <a:pt x="4855429" y="3344062"/>
                  <a:pt x="4805345" y="3294103"/>
                  <a:pt x="4805345" y="3232479"/>
                </a:cubicBezTo>
                <a:cubicBezTo>
                  <a:pt x="4805345" y="3170855"/>
                  <a:pt x="4855429" y="3120896"/>
                  <a:pt x="4917210" y="3120896"/>
                </a:cubicBezTo>
                <a:close/>
                <a:moveTo>
                  <a:pt x="4917337" y="2645274"/>
                </a:moveTo>
                <a:cubicBezTo>
                  <a:pt x="4963671" y="2645274"/>
                  <a:pt x="5003428" y="2673376"/>
                  <a:pt x="5020410" y="2713425"/>
                </a:cubicBezTo>
                <a:lnTo>
                  <a:pt x="5029200" y="2756852"/>
                </a:lnTo>
                <a:lnTo>
                  <a:pt x="5029200" y="2756862"/>
                </a:lnTo>
                <a:lnTo>
                  <a:pt x="5020410" y="2800290"/>
                </a:lnTo>
                <a:cubicBezTo>
                  <a:pt x="5003428" y="2840338"/>
                  <a:pt x="4963671" y="2868440"/>
                  <a:pt x="4917337" y="2868440"/>
                </a:cubicBezTo>
                <a:cubicBezTo>
                  <a:pt x="4855557" y="2868440"/>
                  <a:pt x="4805473" y="2818481"/>
                  <a:pt x="4805473" y="2756857"/>
                </a:cubicBezTo>
                <a:cubicBezTo>
                  <a:pt x="4805473" y="2695233"/>
                  <a:pt x="4855557" y="2645274"/>
                  <a:pt x="4917337" y="2645274"/>
                </a:cubicBezTo>
                <a:close/>
                <a:moveTo>
                  <a:pt x="111865" y="2645274"/>
                </a:moveTo>
                <a:cubicBezTo>
                  <a:pt x="173645" y="2645274"/>
                  <a:pt x="223729" y="2695233"/>
                  <a:pt x="223729" y="2756857"/>
                </a:cubicBezTo>
                <a:cubicBezTo>
                  <a:pt x="223729" y="2818481"/>
                  <a:pt x="173645" y="2868440"/>
                  <a:pt x="111865" y="2868440"/>
                </a:cubicBezTo>
                <a:cubicBezTo>
                  <a:pt x="50086" y="2868440"/>
                  <a:pt x="0" y="2818481"/>
                  <a:pt x="0" y="2756857"/>
                </a:cubicBezTo>
                <a:cubicBezTo>
                  <a:pt x="0" y="2695233"/>
                  <a:pt x="50086" y="2645274"/>
                  <a:pt x="111865" y="2645274"/>
                </a:cubicBezTo>
                <a:close/>
                <a:moveTo>
                  <a:pt x="4417759" y="2581621"/>
                </a:moveTo>
                <a:cubicBezTo>
                  <a:pt x="4532295" y="2581621"/>
                  <a:pt x="4625217" y="2674312"/>
                  <a:pt x="4625217" y="2788557"/>
                </a:cubicBezTo>
                <a:cubicBezTo>
                  <a:pt x="4625217" y="2902803"/>
                  <a:pt x="4532295" y="2995492"/>
                  <a:pt x="4417759" y="2995492"/>
                </a:cubicBezTo>
                <a:cubicBezTo>
                  <a:pt x="4303225" y="2995492"/>
                  <a:pt x="4210301" y="2902803"/>
                  <a:pt x="4210301" y="2788557"/>
                </a:cubicBezTo>
                <a:cubicBezTo>
                  <a:pt x="4210301" y="2674312"/>
                  <a:pt x="4303225" y="2581621"/>
                  <a:pt x="4417759" y="2581621"/>
                </a:cubicBezTo>
                <a:close/>
                <a:moveTo>
                  <a:pt x="641569" y="2579466"/>
                </a:moveTo>
                <a:cubicBezTo>
                  <a:pt x="756103" y="2579466"/>
                  <a:pt x="849027" y="2672155"/>
                  <a:pt x="849027" y="2786402"/>
                </a:cubicBezTo>
                <a:cubicBezTo>
                  <a:pt x="849027" y="2900647"/>
                  <a:pt x="756103" y="2993337"/>
                  <a:pt x="641569" y="2993337"/>
                </a:cubicBezTo>
                <a:cubicBezTo>
                  <a:pt x="527035" y="2993337"/>
                  <a:pt x="434111" y="2900647"/>
                  <a:pt x="434111" y="2786402"/>
                </a:cubicBezTo>
                <a:cubicBezTo>
                  <a:pt x="434111" y="2672155"/>
                  <a:pt x="527035" y="2579466"/>
                  <a:pt x="641569" y="2579466"/>
                </a:cubicBezTo>
                <a:close/>
                <a:moveTo>
                  <a:pt x="4917210" y="2169400"/>
                </a:moveTo>
                <a:cubicBezTo>
                  <a:pt x="4978989" y="2169400"/>
                  <a:pt x="5029075" y="2219359"/>
                  <a:pt x="5029075" y="2280982"/>
                </a:cubicBezTo>
                <a:cubicBezTo>
                  <a:pt x="5029075" y="2342606"/>
                  <a:pt x="4978989" y="2392565"/>
                  <a:pt x="4917210" y="2392565"/>
                </a:cubicBezTo>
                <a:cubicBezTo>
                  <a:pt x="4855429" y="2392565"/>
                  <a:pt x="4805345" y="2342606"/>
                  <a:pt x="4805345" y="2280982"/>
                </a:cubicBezTo>
                <a:cubicBezTo>
                  <a:pt x="4805345" y="2219359"/>
                  <a:pt x="4855429" y="2169400"/>
                  <a:pt x="4917210" y="2169400"/>
                </a:cubicBezTo>
                <a:close/>
                <a:moveTo>
                  <a:pt x="111865" y="2169272"/>
                </a:moveTo>
                <a:cubicBezTo>
                  <a:pt x="173645" y="2169272"/>
                  <a:pt x="223729" y="2219231"/>
                  <a:pt x="223729" y="2280855"/>
                </a:cubicBezTo>
                <a:cubicBezTo>
                  <a:pt x="223729" y="2342479"/>
                  <a:pt x="173645" y="2392438"/>
                  <a:pt x="111865" y="2392438"/>
                </a:cubicBezTo>
                <a:cubicBezTo>
                  <a:pt x="50086" y="2392438"/>
                  <a:pt x="0" y="2342479"/>
                  <a:pt x="0" y="2280855"/>
                </a:cubicBezTo>
                <a:cubicBezTo>
                  <a:pt x="0" y="2219231"/>
                  <a:pt x="50086" y="2169272"/>
                  <a:pt x="111865" y="2169272"/>
                </a:cubicBezTo>
                <a:close/>
                <a:moveTo>
                  <a:pt x="4417759" y="2043235"/>
                </a:moveTo>
                <a:cubicBezTo>
                  <a:pt x="4532295" y="2043235"/>
                  <a:pt x="4625217" y="2135925"/>
                  <a:pt x="4625217" y="2250170"/>
                </a:cubicBezTo>
                <a:cubicBezTo>
                  <a:pt x="4625217" y="2364416"/>
                  <a:pt x="4532295" y="2457105"/>
                  <a:pt x="4417759" y="2457105"/>
                </a:cubicBezTo>
                <a:cubicBezTo>
                  <a:pt x="4303225" y="2457105"/>
                  <a:pt x="4210301" y="2364416"/>
                  <a:pt x="4210301" y="2250170"/>
                </a:cubicBezTo>
                <a:cubicBezTo>
                  <a:pt x="4210301" y="2135925"/>
                  <a:pt x="4303225" y="2043235"/>
                  <a:pt x="4417759" y="2043235"/>
                </a:cubicBezTo>
                <a:close/>
                <a:moveTo>
                  <a:pt x="641569" y="2041079"/>
                </a:moveTo>
                <a:cubicBezTo>
                  <a:pt x="756103" y="2041079"/>
                  <a:pt x="849027" y="2133769"/>
                  <a:pt x="849027" y="2248015"/>
                </a:cubicBezTo>
                <a:cubicBezTo>
                  <a:pt x="849027" y="2362260"/>
                  <a:pt x="756103" y="2454950"/>
                  <a:pt x="641569" y="2454950"/>
                </a:cubicBezTo>
                <a:cubicBezTo>
                  <a:pt x="527035" y="2454950"/>
                  <a:pt x="434111" y="2362260"/>
                  <a:pt x="434111" y="2248015"/>
                </a:cubicBezTo>
                <a:cubicBezTo>
                  <a:pt x="434111" y="2133769"/>
                  <a:pt x="527035" y="2041079"/>
                  <a:pt x="641569" y="2041079"/>
                </a:cubicBezTo>
                <a:close/>
                <a:moveTo>
                  <a:pt x="4917337" y="1693525"/>
                </a:moveTo>
                <a:cubicBezTo>
                  <a:pt x="4963671" y="1693525"/>
                  <a:pt x="5003428" y="1721626"/>
                  <a:pt x="5020410" y="1761674"/>
                </a:cubicBezTo>
                <a:lnTo>
                  <a:pt x="5029200" y="1805101"/>
                </a:lnTo>
                <a:lnTo>
                  <a:pt x="5029200" y="1805111"/>
                </a:lnTo>
                <a:lnTo>
                  <a:pt x="5020410" y="1848539"/>
                </a:lnTo>
                <a:cubicBezTo>
                  <a:pt x="5003428" y="1888587"/>
                  <a:pt x="4963671" y="1916689"/>
                  <a:pt x="4917337" y="1916689"/>
                </a:cubicBezTo>
                <a:cubicBezTo>
                  <a:pt x="4855557" y="1916689"/>
                  <a:pt x="4805473" y="1866730"/>
                  <a:pt x="4805473" y="1805106"/>
                </a:cubicBezTo>
                <a:cubicBezTo>
                  <a:pt x="4805473" y="1743483"/>
                  <a:pt x="4855557" y="1693525"/>
                  <a:pt x="4917337" y="1693525"/>
                </a:cubicBezTo>
                <a:close/>
                <a:moveTo>
                  <a:pt x="111865" y="1693525"/>
                </a:moveTo>
                <a:cubicBezTo>
                  <a:pt x="173645" y="1693525"/>
                  <a:pt x="223729" y="1743483"/>
                  <a:pt x="223729" y="1805106"/>
                </a:cubicBezTo>
                <a:cubicBezTo>
                  <a:pt x="223729" y="1866730"/>
                  <a:pt x="173645" y="1916689"/>
                  <a:pt x="111865" y="1916689"/>
                </a:cubicBezTo>
                <a:cubicBezTo>
                  <a:pt x="50086" y="1916689"/>
                  <a:pt x="0" y="1866730"/>
                  <a:pt x="0" y="1805106"/>
                </a:cubicBezTo>
                <a:cubicBezTo>
                  <a:pt x="0" y="1743483"/>
                  <a:pt x="50086" y="1693525"/>
                  <a:pt x="111865" y="1693525"/>
                </a:cubicBezTo>
                <a:close/>
                <a:moveTo>
                  <a:pt x="4417887" y="1522092"/>
                </a:moveTo>
                <a:cubicBezTo>
                  <a:pt x="4523013" y="1522092"/>
                  <a:pt x="4608184" y="1607048"/>
                  <a:pt x="4608184" y="1711910"/>
                </a:cubicBezTo>
                <a:cubicBezTo>
                  <a:pt x="4608184" y="1816773"/>
                  <a:pt x="4523013" y="1901600"/>
                  <a:pt x="4417887" y="1901600"/>
                </a:cubicBezTo>
                <a:cubicBezTo>
                  <a:pt x="4312760" y="1901600"/>
                  <a:pt x="4227589" y="1816645"/>
                  <a:pt x="4227589" y="1711910"/>
                </a:cubicBezTo>
                <a:cubicBezTo>
                  <a:pt x="4227589" y="1607048"/>
                  <a:pt x="4312760" y="1522092"/>
                  <a:pt x="4417887" y="1522092"/>
                </a:cubicBezTo>
                <a:close/>
                <a:moveTo>
                  <a:pt x="641569" y="1520064"/>
                </a:moveTo>
                <a:cubicBezTo>
                  <a:pt x="746697" y="1520064"/>
                  <a:pt x="831866" y="1605019"/>
                  <a:pt x="831866" y="1709754"/>
                </a:cubicBezTo>
                <a:cubicBezTo>
                  <a:pt x="831866" y="1814490"/>
                  <a:pt x="746697" y="1899572"/>
                  <a:pt x="641569" y="1899572"/>
                </a:cubicBezTo>
                <a:cubicBezTo>
                  <a:pt x="536442" y="1899572"/>
                  <a:pt x="451273" y="1814616"/>
                  <a:pt x="451273" y="1709754"/>
                </a:cubicBezTo>
                <a:cubicBezTo>
                  <a:pt x="451273" y="1604892"/>
                  <a:pt x="536442" y="1520064"/>
                  <a:pt x="641569" y="1520064"/>
                </a:cubicBezTo>
                <a:close/>
                <a:moveTo>
                  <a:pt x="641442" y="1017180"/>
                </a:moveTo>
                <a:cubicBezTo>
                  <a:pt x="727120" y="1017180"/>
                  <a:pt x="796527" y="1086412"/>
                  <a:pt x="796527" y="1171874"/>
                </a:cubicBezTo>
                <a:cubicBezTo>
                  <a:pt x="796527" y="1257337"/>
                  <a:pt x="727120" y="1326695"/>
                  <a:pt x="641442" y="1326695"/>
                </a:cubicBezTo>
                <a:cubicBezTo>
                  <a:pt x="555764" y="1326695"/>
                  <a:pt x="486356" y="1257464"/>
                  <a:pt x="486356" y="1171874"/>
                </a:cubicBezTo>
                <a:cubicBezTo>
                  <a:pt x="486356" y="1086412"/>
                  <a:pt x="555764" y="1017180"/>
                  <a:pt x="641442" y="1017180"/>
                </a:cubicBezTo>
                <a:close/>
                <a:moveTo>
                  <a:pt x="4419285" y="1009572"/>
                </a:moveTo>
                <a:cubicBezTo>
                  <a:pt x="4508141" y="1009572"/>
                  <a:pt x="4580091" y="1081467"/>
                  <a:pt x="4580091" y="1170099"/>
                </a:cubicBezTo>
                <a:cubicBezTo>
                  <a:pt x="4580091" y="1258732"/>
                  <a:pt x="4508015" y="1330500"/>
                  <a:pt x="4419285" y="1330500"/>
                </a:cubicBezTo>
                <a:cubicBezTo>
                  <a:pt x="4330557" y="1330500"/>
                  <a:pt x="4258353" y="1258605"/>
                  <a:pt x="4258353" y="1170099"/>
                </a:cubicBezTo>
                <a:cubicBezTo>
                  <a:pt x="4258353" y="1081467"/>
                  <a:pt x="4330429" y="1009572"/>
                  <a:pt x="4419285" y="1009572"/>
                </a:cubicBezTo>
                <a:close/>
                <a:moveTo>
                  <a:pt x="1181188" y="954795"/>
                </a:moveTo>
                <a:cubicBezTo>
                  <a:pt x="1301061" y="954795"/>
                  <a:pt x="1398307" y="1051797"/>
                  <a:pt x="1398307" y="1171367"/>
                </a:cubicBezTo>
                <a:cubicBezTo>
                  <a:pt x="1398307" y="1290939"/>
                  <a:pt x="1301061" y="1387939"/>
                  <a:pt x="1181188" y="1387939"/>
                </a:cubicBezTo>
                <a:cubicBezTo>
                  <a:pt x="1061315" y="1387939"/>
                  <a:pt x="964069" y="1290939"/>
                  <a:pt x="964069" y="1171367"/>
                </a:cubicBezTo>
                <a:cubicBezTo>
                  <a:pt x="964069" y="1051797"/>
                  <a:pt x="1061315" y="954795"/>
                  <a:pt x="1181188" y="954795"/>
                </a:cubicBezTo>
                <a:close/>
                <a:moveTo>
                  <a:pt x="3876233" y="953528"/>
                </a:moveTo>
                <a:cubicBezTo>
                  <a:pt x="3996107" y="953528"/>
                  <a:pt x="4093352" y="1050529"/>
                  <a:pt x="4093352" y="1170099"/>
                </a:cubicBezTo>
                <a:cubicBezTo>
                  <a:pt x="4093352" y="1289671"/>
                  <a:pt x="3996107" y="1386671"/>
                  <a:pt x="3876233" y="1386671"/>
                </a:cubicBezTo>
                <a:cubicBezTo>
                  <a:pt x="3756361" y="1386671"/>
                  <a:pt x="3659114" y="1289671"/>
                  <a:pt x="3659114" y="1170099"/>
                </a:cubicBezTo>
                <a:cubicBezTo>
                  <a:pt x="3659114" y="1050402"/>
                  <a:pt x="3756361" y="953528"/>
                  <a:pt x="3876233" y="953528"/>
                </a:cubicBezTo>
                <a:close/>
                <a:moveTo>
                  <a:pt x="2263987" y="894819"/>
                </a:moveTo>
                <a:cubicBezTo>
                  <a:pt x="2397969" y="894819"/>
                  <a:pt x="2509580" y="990046"/>
                  <a:pt x="2534622" y="1116464"/>
                </a:cubicBezTo>
                <a:cubicBezTo>
                  <a:pt x="2559537" y="990172"/>
                  <a:pt x="2671147" y="894819"/>
                  <a:pt x="2805131" y="894819"/>
                </a:cubicBezTo>
                <a:cubicBezTo>
                  <a:pt x="2952970" y="894819"/>
                  <a:pt x="3073479" y="1010713"/>
                  <a:pt x="3080597" y="1156278"/>
                </a:cubicBezTo>
                <a:lnTo>
                  <a:pt x="3081106" y="1156278"/>
                </a:lnTo>
                <a:cubicBezTo>
                  <a:pt x="3088225" y="1017180"/>
                  <a:pt x="3198944" y="906612"/>
                  <a:pt x="3344750" y="906612"/>
                </a:cubicBezTo>
                <a:cubicBezTo>
                  <a:pt x="3490555" y="906612"/>
                  <a:pt x="3608777" y="1024535"/>
                  <a:pt x="3608777" y="1169973"/>
                </a:cubicBezTo>
                <a:cubicBezTo>
                  <a:pt x="3608777" y="1246686"/>
                  <a:pt x="3575853" y="1315792"/>
                  <a:pt x="3523353" y="1363847"/>
                </a:cubicBezTo>
                <a:cubicBezTo>
                  <a:pt x="3596065" y="1394533"/>
                  <a:pt x="3657080" y="1447915"/>
                  <a:pt x="3697250" y="1514866"/>
                </a:cubicBezTo>
                <a:cubicBezTo>
                  <a:pt x="3744285" y="1471500"/>
                  <a:pt x="3807209" y="1444999"/>
                  <a:pt x="3876233" y="1444999"/>
                </a:cubicBezTo>
                <a:cubicBezTo>
                  <a:pt x="4022039" y="1444999"/>
                  <a:pt x="4140260" y="1565839"/>
                  <a:pt x="4140260" y="1708360"/>
                </a:cubicBezTo>
                <a:cubicBezTo>
                  <a:pt x="4140260" y="1850881"/>
                  <a:pt x="4026615" y="1967156"/>
                  <a:pt x="3884751" y="1971594"/>
                </a:cubicBezTo>
                <a:cubicBezTo>
                  <a:pt x="4033225" y="1976031"/>
                  <a:pt x="4152082" y="2097378"/>
                  <a:pt x="4152082" y="2246620"/>
                </a:cubicBezTo>
                <a:cubicBezTo>
                  <a:pt x="4152082" y="2380265"/>
                  <a:pt x="4056488" y="2491594"/>
                  <a:pt x="3929878" y="2516447"/>
                </a:cubicBezTo>
                <a:cubicBezTo>
                  <a:pt x="4056488" y="2541300"/>
                  <a:pt x="4152082" y="2652756"/>
                  <a:pt x="4152082" y="2786402"/>
                </a:cubicBezTo>
                <a:lnTo>
                  <a:pt x="4152335" y="2786148"/>
                </a:lnTo>
                <a:cubicBezTo>
                  <a:pt x="4152335" y="2938180"/>
                  <a:pt x="4028776" y="3061300"/>
                  <a:pt x="3876488" y="3061300"/>
                </a:cubicBezTo>
                <a:cubicBezTo>
                  <a:pt x="4022294" y="3061300"/>
                  <a:pt x="4140513" y="3179224"/>
                  <a:pt x="4140513" y="3324661"/>
                </a:cubicBezTo>
                <a:cubicBezTo>
                  <a:pt x="4140513" y="3470100"/>
                  <a:pt x="4022294" y="3588022"/>
                  <a:pt x="3876488" y="3588022"/>
                </a:cubicBezTo>
                <a:cubicBezTo>
                  <a:pt x="3806192" y="3588022"/>
                  <a:pt x="3742377" y="3560760"/>
                  <a:pt x="3695089" y="3516128"/>
                </a:cubicBezTo>
                <a:cubicBezTo>
                  <a:pt x="3653394" y="3583838"/>
                  <a:pt x="3590217" y="3637347"/>
                  <a:pt x="3515089" y="3666765"/>
                </a:cubicBezTo>
                <a:cubicBezTo>
                  <a:pt x="3570641" y="3715074"/>
                  <a:pt x="3605724" y="3786082"/>
                  <a:pt x="3605724" y="3865330"/>
                </a:cubicBezTo>
                <a:cubicBezTo>
                  <a:pt x="3605724" y="4010769"/>
                  <a:pt x="3484581" y="4128691"/>
                  <a:pt x="3341699" y="4128691"/>
                </a:cubicBezTo>
                <a:cubicBezTo>
                  <a:pt x="3198817" y="4128691"/>
                  <a:pt x="3082377" y="4015460"/>
                  <a:pt x="3077800" y="3873953"/>
                </a:cubicBezTo>
                <a:cubicBezTo>
                  <a:pt x="3073351" y="4021927"/>
                  <a:pt x="2951572" y="4140610"/>
                  <a:pt x="2802080" y="4140610"/>
                </a:cubicBezTo>
                <a:cubicBezTo>
                  <a:pt x="2668096" y="4140610"/>
                  <a:pt x="2556487" y="4045385"/>
                  <a:pt x="2531445" y="3919094"/>
                </a:cubicBezTo>
                <a:cubicBezTo>
                  <a:pt x="2506528" y="4045385"/>
                  <a:pt x="2394918" y="4140610"/>
                  <a:pt x="2260935" y="4140610"/>
                </a:cubicBezTo>
                <a:cubicBezTo>
                  <a:pt x="2108647" y="4140610"/>
                  <a:pt x="1985087" y="4017362"/>
                  <a:pt x="1985087" y="3865457"/>
                </a:cubicBezTo>
                <a:cubicBezTo>
                  <a:pt x="1985087" y="4010896"/>
                  <a:pt x="1866868" y="4128818"/>
                  <a:pt x="1721062" y="4128818"/>
                </a:cubicBezTo>
                <a:cubicBezTo>
                  <a:pt x="1575256" y="4128818"/>
                  <a:pt x="1457037" y="4010896"/>
                  <a:pt x="1457037" y="3865457"/>
                </a:cubicBezTo>
                <a:cubicBezTo>
                  <a:pt x="1457037" y="3781391"/>
                  <a:pt x="1496698" y="3706453"/>
                  <a:pt x="1558223" y="3658269"/>
                </a:cubicBezTo>
                <a:cubicBezTo>
                  <a:pt x="1483858" y="3624033"/>
                  <a:pt x="1422841" y="3565578"/>
                  <a:pt x="1385213" y="3493304"/>
                </a:cubicBezTo>
                <a:cubicBezTo>
                  <a:pt x="1336781" y="3552012"/>
                  <a:pt x="1263307" y="3589417"/>
                  <a:pt x="1181188" y="3589417"/>
                </a:cubicBezTo>
                <a:cubicBezTo>
                  <a:pt x="1035382" y="3589417"/>
                  <a:pt x="917163" y="3466803"/>
                  <a:pt x="917163" y="3326057"/>
                </a:cubicBezTo>
                <a:cubicBezTo>
                  <a:pt x="917163" y="3185309"/>
                  <a:pt x="1027883" y="3070303"/>
                  <a:pt x="1167206" y="3063077"/>
                </a:cubicBezTo>
                <a:lnTo>
                  <a:pt x="1167206" y="3062316"/>
                </a:lnTo>
                <a:cubicBezTo>
                  <a:pt x="1021272" y="3055088"/>
                  <a:pt x="905341" y="2934755"/>
                  <a:pt x="905341" y="2787543"/>
                </a:cubicBezTo>
                <a:cubicBezTo>
                  <a:pt x="905341" y="2654024"/>
                  <a:pt x="1000806" y="2542567"/>
                  <a:pt x="1127545" y="2517715"/>
                </a:cubicBezTo>
                <a:cubicBezTo>
                  <a:pt x="1000806" y="2492862"/>
                  <a:pt x="905341" y="2381406"/>
                  <a:pt x="905341" y="2247761"/>
                </a:cubicBezTo>
                <a:cubicBezTo>
                  <a:pt x="905341" y="2100548"/>
                  <a:pt x="1021400" y="1980217"/>
                  <a:pt x="1167206" y="1972988"/>
                </a:cubicBezTo>
                <a:lnTo>
                  <a:pt x="1167206" y="1972481"/>
                </a:lnTo>
                <a:cubicBezTo>
                  <a:pt x="1027883" y="1965253"/>
                  <a:pt x="917163" y="1854939"/>
                  <a:pt x="917163" y="1709501"/>
                </a:cubicBezTo>
                <a:cubicBezTo>
                  <a:pt x="917163" y="1564062"/>
                  <a:pt x="1035382" y="1446140"/>
                  <a:pt x="1181188" y="1446140"/>
                </a:cubicBezTo>
                <a:cubicBezTo>
                  <a:pt x="1261909" y="1446140"/>
                  <a:pt x="1334112" y="1482278"/>
                  <a:pt x="1382544" y="1539210"/>
                </a:cubicBezTo>
                <a:cubicBezTo>
                  <a:pt x="1419154" y="1466048"/>
                  <a:pt x="1479790" y="1406579"/>
                  <a:pt x="1553774" y="1371075"/>
                </a:cubicBezTo>
                <a:cubicBezTo>
                  <a:pt x="1496443" y="1322765"/>
                  <a:pt x="1460087" y="1250616"/>
                  <a:pt x="1460087" y="1169973"/>
                </a:cubicBezTo>
                <a:cubicBezTo>
                  <a:pt x="1460087" y="1024535"/>
                  <a:pt x="1582883" y="906612"/>
                  <a:pt x="1724113" y="906612"/>
                </a:cubicBezTo>
                <a:cubicBezTo>
                  <a:pt x="1865342" y="906612"/>
                  <a:pt x="1980638" y="1017180"/>
                  <a:pt x="1987756" y="1156278"/>
                </a:cubicBezTo>
                <a:lnTo>
                  <a:pt x="1988520" y="1156278"/>
                </a:lnTo>
                <a:cubicBezTo>
                  <a:pt x="1995638" y="1010713"/>
                  <a:pt x="2116274" y="894819"/>
                  <a:pt x="2263987" y="894819"/>
                </a:cubicBezTo>
                <a:close/>
                <a:moveTo>
                  <a:pt x="1181188" y="472581"/>
                </a:moveTo>
                <a:cubicBezTo>
                  <a:pt x="1269918" y="472581"/>
                  <a:pt x="1341993" y="544348"/>
                  <a:pt x="1341993" y="633107"/>
                </a:cubicBezTo>
                <a:cubicBezTo>
                  <a:pt x="1341993" y="721866"/>
                  <a:pt x="1269918" y="793507"/>
                  <a:pt x="1181188" y="793507"/>
                </a:cubicBezTo>
                <a:cubicBezTo>
                  <a:pt x="1092460" y="793507"/>
                  <a:pt x="1020383" y="721612"/>
                  <a:pt x="1020383" y="633107"/>
                </a:cubicBezTo>
                <a:cubicBezTo>
                  <a:pt x="1020383" y="544475"/>
                  <a:pt x="1092460" y="472581"/>
                  <a:pt x="1181188" y="472581"/>
                </a:cubicBezTo>
                <a:close/>
                <a:moveTo>
                  <a:pt x="3878775" y="470424"/>
                </a:moveTo>
                <a:cubicBezTo>
                  <a:pt x="3969157" y="470424"/>
                  <a:pt x="4042505" y="543587"/>
                  <a:pt x="4042505" y="633741"/>
                </a:cubicBezTo>
                <a:cubicBezTo>
                  <a:pt x="4042505" y="723896"/>
                  <a:pt x="3969157" y="797057"/>
                  <a:pt x="3878775" y="797057"/>
                </a:cubicBezTo>
                <a:cubicBezTo>
                  <a:pt x="3788395" y="797057"/>
                  <a:pt x="3715047" y="723896"/>
                  <a:pt x="3715047" y="633741"/>
                </a:cubicBezTo>
                <a:cubicBezTo>
                  <a:pt x="3715047" y="543587"/>
                  <a:pt x="3788395" y="470424"/>
                  <a:pt x="3878775" y="470424"/>
                </a:cubicBezTo>
                <a:close/>
                <a:moveTo>
                  <a:pt x="1719663" y="444050"/>
                </a:moveTo>
                <a:cubicBezTo>
                  <a:pt x="1824791" y="444050"/>
                  <a:pt x="1909960" y="529005"/>
                  <a:pt x="1909960" y="633741"/>
                </a:cubicBezTo>
                <a:cubicBezTo>
                  <a:pt x="1909960" y="738477"/>
                  <a:pt x="1824791" y="823559"/>
                  <a:pt x="1719663" y="823559"/>
                </a:cubicBezTo>
                <a:cubicBezTo>
                  <a:pt x="1614536" y="823559"/>
                  <a:pt x="1529367" y="738604"/>
                  <a:pt x="1529367" y="633741"/>
                </a:cubicBezTo>
                <a:cubicBezTo>
                  <a:pt x="1529367" y="528879"/>
                  <a:pt x="1614536" y="444050"/>
                  <a:pt x="1719663" y="444050"/>
                </a:cubicBezTo>
                <a:close/>
                <a:moveTo>
                  <a:pt x="3338013" y="442909"/>
                </a:moveTo>
                <a:cubicBezTo>
                  <a:pt x="3443012" y="442909"/>
                  <a:pt x="3528183" y="527864"/>
                  <a:pt x="3528183" y="632600"/>
                </a:cubicBezTo>
                <a:cubicBezTo>
                  <a:pt x="3528183" y="737336"/>
                  <a:pt x="3443012" y="822290"/>
                  <a:pt x="3338013" y="822290"/>
                </a:cubicBezTo>
                <a:cubicBezTo>
                  <a:pt x="3233012" y="822290"/>
                  <a:pt x="3147843" y="737336"/>
                  <a:pt x="3147843" y="632600"/>
                </a:cubicBezTo>
                <a:cubicBezTo>
                  <a:pt x="3147843" y="527864"/>
                  <a:pt x="3233012" y="442909"/>
                  <a:pt x="3338013" y="442909"/>
                </a:cubicBezTo>
                <a:close/>
                <a:moveTo>
                  <a:pt x="2799029" y="426806"/>
                </a:moveTo>
                <a:cubicBezTo>
                  <a:pt x="2913563" y="426806"/>
                  <a:pt x="3006487" y="519495"/>
                  <a:pt x="3006487" y="633741"/>
                </a:cubicBezTo>
                <a:cubicBezTo>
                  <a:pt x="3006487" y="747987"/>
                  <a:pt x="2913563" y="840677"/>
                  <a:pt x="2799029" y="840677"/>
                </a:cubicBezTo>
                <a:cubicBezTo>
                  <a:pt x="2684494" y="840677"/>
                  <a:pt x="2591571" y="747987"/>
                  <a:pt x="2591571" y="633741"/>
                </a:cubicBezTo>
                <a:cubicBezTo>
                  <a:pt x="2591571" y="519495"/>
                  <a:pt x="2684494" y="426806"/>
                  <a:pt x="2799029" y="426806"/>
                </a:cubicBezTo>
                <a:close/>
                <a:moveTo>
                  <a:pt x="2259282" y="426806"/>
                </a:moveTo>
                <a:cubicBezTo>
                  <a:pt x="2373817" y="426806"/>
                  <a:pt x="2466740" y="519495"/>
                  <a:pt x="2466740" y="633741"/>
                </a:cubicBezTo>
                <a:cubicBezTo>
                  <a:pt x="2466740" y="747987"/>
                  <a:pt x="2373817" y="840677"/>
                  <a:pt x="2259282" y="840677"/>
                </a:cubicBezTo>
                <a:cubicBezTo>
                  <a:pt x="2144748" y="840677"/>
                  <a:pt x="2051824" y="747987"/>
                  <a:pt x="2051824" y="633741"/>
                </a:cubicBezTo>
                <a:cubicBezTo>
                  <a:pt x="2051824" y="519495"/>
                  <a:pt x="2144748" y="426806"/>
                  <a:pt x="2259282" y="426806"/>
                </a:cubicBezTo>
                <a:close/>
                <a:moveTo>
                  <a:pt x="3238860" y="128"/>
                </a:moveTo>
                <a:cubicBezTo>
                  <a:pt x="3300639" y="128"/>
                  <a:pt x="3350725" y="50087"/>
                  <a:pt x="3350725" y="111711"/>
                </a:cubicBezTo>
                <a:cubicBezTo>
                  <a:pt x="3350725" y="173336"/>
                  <a:pt x="3300639" y="223294"/>
                  <a:pt x="3238860" y="223294"/>
                </a:cubicBezTo>
                <a:cubicBezTo>
                  <a:pt x="3177080" y="223294"/>
                  <a:pt x="3126996" y="173336"/>
                  <a:pt x="3126996" y="111711"/>
                </a:cubicBezTo>
                <a:cubicBezTo>
                  <a:pt x="3126996" y="50087"/>
                  <a:pt x="3177080" y="128"/>
                  <a:pt x="3238860" y="128"/>
                </a:cubicBezTo>
                <a:close/>
                <a:moveTo>
                  <a:pt x="2764326" y="128"/>
                </a:moveTo>
                <a:cubicBezTo>
                  <a:pt x="2826105" y="128"/>
                  <a:pt x="2876191" y="50087"/>
                  <a:pt x="2876191" y="111711"/>
                </a:cubicBezTo>
                <a:cubicBezTo>
                  <a:pt x="2876191" y="173336"/>
                  <a:pt x="2826105" y="223294"/>
                  <a:pt x="2764326" y="223294"/>
                </a:cubicBezTo>
                <a:cubicBezTo>
                  <a:pt x="2702546" y="223294"/>
                  <a:pt x="2652461" y="173336"/>
                  <a:pt x="2652461" y="111711"/>
                </a:cubicBezTo>
                <a:cubicBezTo>
                  <a:pt x="2652461" y="50087"/>
                  <a:pt x="2702546" y="128"/>
                  <a:pt x="2764326" y="128"/>
                </a:cubicBezTo>
                <a:close/>
                <a:moveTo>
                  <a:pt x="2285087" y="128"/>
                </a:moveTo>
                <a:cubicBezTo>
                  <a:pt x="2346868" y="128"/>
                  <a:pt x="2396952" y="50087"/>
                  <a:pt x="2396952" y="111711"/>
                </a:cubicBezTo>
                <a:cubicBezTo>
                  <a:pt x="2396952" y="173336"/>
                  <a:pt x="2346868" y="223294"/>
                  <a:pt x="2285087" y="223294"/>
                </a:cubicBezTo>
                <a:cubicBezTo>
                  <a:pt x="2223309" y="223294"/>
                  <a:pt x="2173223" y="173336"/>
                  <a:pt x="2173223" y="111711"/>
                </a:cubicBezTo>
                <a:cubicBezTo>
                  <a:pt x="2173223" y="50087"/>
                  <a:pt x="2223309" y="128"/>
                  <a:pt x="2285087" y="128"/>
                </a:cubicBezTo>
                <a:close/>
                <a:moveTo>
                  <a:pt x="1806027" y="0"/>
                </a:moveTo>
                <a:lnTo>
                  <a:pt x="1814827" y="0"/>
                </a:lnTo>
                <a:lnTo>
                  <a:pt x="1853969" y="7883"/>
                </a:lnTo>
                <a:cubicBezTo>
                  <a:pt x="1894118" y="24823"/>
                  <a:pt x="1922291" y="64479"/>
                  <a:pt x="1922291" y="110697"/>
                </a:cubicBezTo>
                <a:cubicBezTo>
                  <a:pt x="1922291" y="172321"/>
                  <a:pt x="1872206" y="222280"/>
                  <a:pt x="1810427" y="222280"/>
                </a:cubicBezTo>
                <a:cubicBezTo>
                  <a:pt x="1748646" y="222280"/>
                  <a:pt x="1698562" y="172321"/>
                  <a:pt x="1698562" y="110697"/>
                </a:cubicBezTo>
                <a:cubicBezTo>
                  <a:pt x="1698562" y="64479"/>
                  <a:pt x="1726735" y="24823"/>
                  <a:pt x="1766884" y="7883"/>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5249180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06_Agenda | 4 Items, 2 Subitems">
  <p:cSld name="06_Agenda | 4 Items, 2 Subitems">
    <p:bg>
      <p:bgPr>
        <a:solidFill>
          <a:srgbClr val="008099"/>
        </a:solidFill>
        <a:effectLst/>
      </p:bgPr>
    </p:bg>
    <p:spTree>
      <p:nvGrpSpPr>
        <p:cNvPr id="1" name="Shape 104"/>
        <p:cNvGrpSpPr/>
        <p:nvPr/>
      </p:nvGrpSpPr>
      <p:grpSpPr>
        <a:xfrm>
          <a:off x="0" y="0"/>
          <a:ext cx="0" cy="0"/>
          <a:chOff x="0" y="0"/>
          <a:chExt cx="0" cy="0"/>
        </a:xfrm>
      </p:grpSpPr>
      <p:sp>
        <p:nvSpPr>
          <p:cNvPr id="105" name="Google Shape;105;p13"/>
          <p:cNvSpPr txBox="1">
            <a:spLocks noGrp="1"/>
          </p:cNvSpPr>
          <p:nvPr>
            <p:ph type="title"/>
          </p:nvPr>
        </p:nvSpPr>
        <p:spPr>
          <a:xfrm>
            <a:off x="457200" y="1072925"/>
            <a:ext cx="4361700" cy="433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D8F225"/>
              </a:buClr>
              <a:buSzPts val="2400"/>
              <a:buNone/>
              <a:defRPr sz="2400">
                <a:solidFill>
                  <a:srgbClr val="D8F225"/>
                </a:solidFill>
              </a:defRPr>
            </a:lvl1pPr>
            <a:lvl2pPr lvl="1" rtl="0">
              <a:lnSpc>
                <a:spcPct val="100000"/>
              </a:lnSpc>
              <a:spcBef>
                <a:spcPts val="0"/>
              </a:spcBef>
              <a:spcAft>
                <a:spcPts val="0"/>
              </a:spcAft>
              <a:buClr>
                <a:srgbClr val="D8F225"/>
              </a:buClr>
              <a:buSzPts val="1500"/>
              <a:buNone/>
              <a:defRPr>
                <a:solidFill>
                  <a:srgbClr val="D8F225"/>
                </a:solidFill>
              </a:defRPr>
            </a:lvl2pPr>
            <a:lvl3pPr lvl="2" rtl="0">
              <a:lnSpc>
                <a:spcPct val="100000"/>
              </a:lnSpc>
              <a:spcBef>
                <a:spcPts val="0"/>
              </a:spcBef>
              <a:spcAft>
                <a:spcPts val="0"/>
              </a:spcAft>
              <a:buClr>
                <a:srgbClr val="D8F225"/>
              </a:buClr>
              <a:buSzPts val="1500"/>
              <a:buNone/>
              <a:defRPr>
                <a:solidFill>
                  <a:srgbClr val="D8F225"/>
                </a:solidFill>
              </a:defRPr>
            </a:lvl3pPr>
            <a:lvl4pPr lvl="3" rtl="0">
              <a:lnSpc>
                <a:spcPct val="100000"/>
              </a:lnSpc>
              <a:spcBef>
                <a:spcPts val="0"/>
              </a:spcBef>
              <a:spcAft>
                <a:spcPts val="0"/>
              </a:spcAft>
              <a:buClr>
                <a:srgbClr val="D8F225"/>
              </a:buClr>
              <a:buSzPts val="1500"/>
              <a:buNone/>
              <a:defRPr>
                <a:solidFill>
                  <a:srgbClr val="D8F225"/>
                </a:solidFill>
              </a:defRPr>
            </a:lvl4pPr>
            <a:lvl5pPr lvl="4" rtl="0">
              <a:lnSpc>
                <a:spcPct val="100000"/>
              </a:lnSpc>
              <a:spcBef>
                <a:spcPts val="0"/>
              </a:spcBef>
              <a:spcAft>
                <a:spcPts val="0"/>
              </a:spcAft>
              <a:buClr>
                <a:srgbClr val="D8F225"/>
              </a:buClr>
              <a:buSzPts val="1500"/>
              <a:buNone/>
              <a:defRPr>
                <a:solidFill>
                  <a:srgbClr val="D8F225"/>
                </a:solidFill>
              </a:defRPr>
            </a:lvl5pPr>
            <a:lvl6pPr lvl="5" rtl="0">
              <a:lnSpc>
                <a:spcPct val="100000"/>
              </a:lnSpc>
              <a:spcBef>
                <a:spcPts val="0"/>
              </a:spcBef>
              <a:spcAft>
                <a:spcPts val="0"/>
              </a:spcAft>
              <a:buClr>
                <a:srgbClr val="D8F225"/>
              </a:buClr>
              <a:buSzPts val="1500"/>
              <a:buNone/>
              <a:defRPr>
                <a:solidFill>
                  <a:srgbClr val="D8F225"/>
                </a:solidFill>
              </a:defRPr>
            </a:lvl6pPr>
            <a:lvl7pPr lvl="6" rtl="0">
              <a:lnSpc>
                <a:spcPct val="100000"/>
              </a:lnSpc>
              <a:spcBef>
                <a:spcPts val="0"/>
              </a:spcBef>
              <a:spcAft>
                <a:spcPts val="0"/>
              </a:spcAft>
              <a:buClr>
                <a:srgbClr val="D8F225"/>
              </a:buClr>
              <a:buSzPts val="1500"/>
              <a:buNone/>
              <a:defRPr>
                <a:solidFill>
                  <a:srgbClr val="D8F225"/>
                </a:solidFill>
              </a:defRPr>
            </a:lvl7pPr>
            <a:lvl8pPr lvl="7" rtl="0">
              <a:lnSpc>
                <a:spcPct val="100000"/>
              </a:lnSpc>
              <a:spcBef>
                <a:spcPts val="0"/>
              </a:spcBef>
              <a:spcAft>
                <a:spcPts val="0"/>
              </a:spcAft>
              <a:buClr>
                <a:srgbClr val="D8F225"/>
              </a:buClr>
              <a:buSzPts val="1500"/>
              <a:buNone/>
              <a:defRPr>
                <a:solidFill>
                  <a:srgbClr val="D8F225"/>
                </a:solidFill>
              </a:defRPr>
            </a:lvl8pPr>
            <a:lvl9pPr lvl="8" rtl="0">
              <a:lnSpc>
                <a:spcPct val="100000"/>
              </a:lnSpc>
              <a:spcBef>
                <a:spcPts val="0"/>
              </a:spcBef>
              <a:spcAft>
                <a:spcPts val="0"/>
              </a:spcAft>
              <a:buClr>
                <a:srgbClr val="D8F225"/>
              </a:buClr>
              <a:buSzPts val="1500"/>
              <a:buNone/>
              <a:defRPr>
                <a:solidFill>
                  <a:srgbClr val="D8F225"/>
                </a:solidFill>
              </a:defRPr>
            </a:lvl9pPr>
          </a:lstStyle>
          <a:p>
            <a:r>
              <a:rPr lang="en-US"/>
              <a:t>Click to edit Master title style</a:t>
            </a:r>
            <a:endParaRPr/>
          </a:p>
        </p:txBody>
      </p:sp>
      <p:sp>
        <p:nvSpPr>
          <p:cNvPr id="106" name="Google Shape;106;p13"/>
          <p:cNvSpPr txBox="1">
            <a:spLocks noGrp="1"/>
          </p:cNvSpPr>
          <p:nvPr>
            <p:ph type="subTitle" idx="1"/>
          </p:nvPr>
        </p:nvSpPr>
        <p:spPr>
          <a:xfrm>
            <a:off x="6356950" y="1717202"/>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07" name="Google Shape;107;p13"/>
          <p:cNvSpPr txBox="1">
            <a:spLocks noGrp="1"/>
          </p:cNvSpPr>
          <p:nvPr>
            <p:ph type="subTitle" idx="2"/>
          </p:nvPr>
        </p:nvSpPr>
        <p:spPr>
          <a:xfrm>
            <a:off x="6356950" y="1371600"/>
            <a:ext cx="36633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08" name="Google Shape;108;p13"/>
          <p:cNvSpPr txBox="1">
            <a:spLocks noGrp="1"/>
          </p:cNvSpPr>
          <p:nvPr>
            <p:ph type="subTitle" idx="3"/>
          </p:nvPr>
        </p:nvSpPr>
        <p:spPr>
          <a:xfrm>
            <a:off x="6356950" y="2062805"/>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09" name="Google Shape;109;p13"/>
          <p:cNvSpPr txBox="1">
            <a:spLocks noGrp="1"/>
          </p:cNvSpPr>
          <p:nvPr>
            <p:ph type="subTitle" idx="4"/>
          </p:nvPr>
        </p:nvSpPr>
        <p:spPr>
          <a:xfrm>
            <a:off x="6356950" y="2963390"/>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10" name="Google Shape;110;p13"/>
          <p:cNvSpPr txBox="1">
            <a:spLocks noGrp="1"/>
          </p:cNvSpPr>
          <p:nvPr>
            <p:ph type="subTitle" idx="5"/>
          </p:nvPr>
        </p:nvSpPr>
        <p:spPr>
          <a:xfrm>
            <a:off x="6356950" y="2617788"/>
            <a:ext cx="36633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11" name="Google Shape;111;p13"/>
          <p:cNvSpPr txBox="1">
            <a:spLocks noGrp="1"/>
          </p:cNvSpPr>
          <p:nvPr>
            <p:ph type="subTitle" idx="6"/>
          </p:nvPr>
        </p:nvSpPr>
        <p:spPr>
          <a:xfrm>
            <a:off x="6356950" y="3308992"/>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12" name="Google Shape;112;p13"/>
          <p:cNvSpPr txBox="1">
            <a:spLocks noGrp="1"/>
          </p:cNvSpPr>
          <p:nvPr>
            <p:ph type="subTitle" idx="7"/>
          </p:nvPr>
        </p:nvSpPr>
        <p:spPr>
          <a:xfrm>
            <a:off x="6356950" y="4209577"/>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13" name="Google Shape;113;p13"/>
          <p:cNvSpPr txBox="1">
            <a:spLocks noGrp="1"/>
          </p:cNvSpPr>
          <p:nvPr>
            <p:ph type="subTitle" idx="8"/>
          </p:nvPr>
        </p:nvSpPr>
        <p:spPr>
          <a:xfrm>
            <a:off x="6356950" y="3863975"/>
            <a:ext cx="36633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14" name="Google Shape;114;p13"/>
          <p:cNvSpPr txBox="1">
            <a:spLocks noGrp="1"/>
          </p:cNvSpPr>
          <p:nvPr>
            <p:ph type="subTitle" idx="9"/>
          </p:nvPr>
        </p:nvSpPr>
        <p:spPr>
          <a:xfrm>
            <a:off x="6356950" y="4555180"/>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15" name="Google Shape;115;p13"/>
          <p:cNvSpPr txBox="1">
            <a:spLocks noGrp="1"/>
          </p:cNvSpPr>
          <p:nvPr>
            <p:ph type="subTitle" idx="13"/>
          </p:nvPr>
        </p:nvSpPr>
        <p:spPr>
          <a:xfrm>
            <a:off x="6356950" y="5455765"/>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16" name="Google Shape;116;p13"/>
          <p:cNvSpPr txBox="1">
            <a:spLocks noGrp="1"/>
          </p:cNvSpPr>
          <p:nvPr>
            <p:ph type="subTitle" idx="14"/>
          </p:nvPr>
        </p:nvSpPr>
        <p:spPr>
          <a:xfrm>
            <a:off x="6356950" y="5110163"/>
            <a:ext cx="36633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17" name="Google Shape;117;p13"/>
          <p:cNvSpPr txBox="1">
            <a:spLocks noGrp="1"/>
          </p:cNvSpPr>
          <p:nvPr>
            <p:ph type="subTitle" idx="15"/>
          </p:nvPr>
        </p:nvSpPr>
        <p:spPr>
          <a:xfrm>
            <a:off x="6356950" y="5801367"/>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pic>
        <p:nvPicPr>
          <p:cNvPr id="118" name="Google Shape;118;p13"/>
          <p:cNvPicPr preferRelativeResize="0"/>
          <p:nvPr/>
        </p:nvPicPr>
        <p:blipFill>
          <a:blip r:embed="rId2">
            <a:alphaModFix/>
          </a:blip>
          <a:stretch>
            <a:fillRect/>
          </a:stretch>
        </p:blipFill>
        <p:spPr>
          <a:xfrm>
            <a:off x="533425" y="2596888"/>
            <a:ext cx="4361700" cy="3115500"/>
          </a:xfrm>
          <a:prstGeom prst="rect">
            <a:avLst/>
          </a:prstGeom>
          <a:noFill/>
          <a:ln>
            <a:noFill/>
          </a:ln>
        </p:spPr>
      </p:pic>
      <p:pic>
        <p:nvPicPr>
          <p:cNvPr id="119" name="Google Shape;119;p13"/>
          <p:cNvPicPr preferRelativeResize="0"/>
          <p:nvPr/>
        </p:nvPicPr>
        <p:blipFill>
          <a:blip r:embed="rId3">
            <a:alphaModFix/>
          </a:blip>
          <a:stretch>
            <a:fillRect/>
          </a:stretch>
        </p:blipFill>
        <p:spPr>
          <a:xfrm>
            <a:off x="484632" y="6510528"/>
            <a:ext cx="624173" cy="148947"/>
          </a:xfrm>
          <a:prstGeom prst="rect">
            <a:avLst/>
          </a:prstGeom>
          <a:noFill/>
          <a:ln>
            <a:noFill/>
          </a:ln>
        </p:spPr>
      </p:pic>
    </p:spTree>
    <p:extLst>
      <p:ext uri="{BB962C8B-B14F-4D97-AF65-F5344CB8AC3E}">
        <p14:creationId xmlns:p14="http://schemas.microsoft.com/office/powerpoint/2010/main" val="39078238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06_Agenda | 4 Items, 2 Subitems GG">
  <p:cSld name="06_Agenda | 4 Items, 2 Subitems GG">
    <p:bg>
      <p:bgPr>
        <a:solidFill>
          <a:srgbClr val="008099"/>
        </a:solidFill>
        <a:effectLst/>
      </p:bgPr>
    </p:bg>
    <p:spTree>
      <p:nvGrpSpPr>
        <p:cNvPr id="1" name="Shape 120"/>
        <p:cNvGrpSpPr/>
        <p:nvPr/>
      </p:nvGrpSpPr>
      <p:grpSpPr>
        <a:xfrm>
          <a:off x="0" y="0"/>
          <a:ext cx="0" cy="0"/>
          <a:chOff x="0" y="0"/>
          <a:chExt cx="0" cy="0"/>
        </a:xfrm>
      </p:grpSpPr>
      <p:sp>
        <p:nvSpPr>
          <p:cNvPr id="121" name="Google Shape;121;p14"/>
          <p:cNvSpPr txBox="1">
            <a:spLocks noGrp="1"/>
          </p:cNvSpPr>
          <p:nvPr>
            <p:ph type="title"/>
          </p:nvPr>
        </p:nvSpPr>
        <p:spPr>
          <a:xfrm>
            <a:off x="457200" y="1072925"/>
            <a:ext cx="4361700" cy="433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chemeClr val="accent6"/>
              </a:buClr>
              <a:buSzPts val="2400"/>
              <a:buNone/>
              <a:defRPr sz="2400">
                <a:solidFill>
                  <a:schemeClr val="accent6"/>
                </a:solidFill>
              </a:defRPr>
            </a:lvl1pPr>
            <a:lvl2pPr lvl="1" rtl="0">
              <a:lnSpc>
                <a:spcPct val="100000"/>
              </a:lnSpc>
              <a:spcBef>
                <a:spcPts val="0"/>
              </a:spcBef>
              <a:spcAft>
                <a:spcPts val="0"/>
              </a:spcAft>
              <a:buClr>
                <a:schemeClr val="accent6"/>
              </a:buClr>
              <a:buSzPts val="1500"/>
              <a:buNone/>
              <a:defRPr>
                <a:solidFill>
                  <a:schemeClr val="accent6"/>
                </a:solidFill>
              </a:defRPr>
            </a:lvl2pPr>
            <a:lvl3pPr lvl="2" rtl="0">
              <a:lnSpc>
                <a:spcPct val="100000"/>
              </a:lnSpc>
              <a:spcBef>
                <a:spcPts val="0"/>
              </a:spcBef>
              <a:spcAft>
                <a:spcPts val="0"/>
              </a:spcAft>
              <a:buClr>
                <a:schemeClr val="accent6"/>
              </a:buClr>
              <a:buSzPts val="1500"/>
              <a:buNone/>
              <a:defRPr>
                <a:solidFill>
                  <a:schemeClr val="accent6"/>
                </a:solidFill>
              </a:defRPr>
            </a:lvl3pPr>
            <a:lvl4pPr lvl="3" rtl="0">
              <a:lnSpc>
                <a:spcPct val="100000"/>
              </a:lnSpc>
              <a:spcBef>
                <a:spcPts val="0"/>
              </a:spcBef>
              <a:spcAft>
                <a:spcPts val="0"/>
              </a:spcAft>
              <a:buClr>
                <a:schemeClr val="accent6"/>
              </a:buClr>
              <a:buSzPts val="1500"/>
              <a:buNone/>
              <a:defRPr>
                <a:solidFill>
                  <a:schemeClr val="accent6"/>
                </a:solidFill>
              </a:defRPr>
            </a:lvl4pPr>
            <a:lvl5pPr lvl="4" rtl="0">
              <a:lnSpc>
                <a:spcPct val="100000"/>
              </a:lnSpc>
              <a:spcBef>
                <a:spcPts val="0"/>
              </a:spcBef>
              <a:spcAft>
                <a:spcPts val="0"/>
              </a:spcAft>
              <a:buClr>
                <a:schemeClr val="accent6"/>
              </a:buClr>
              <a:buSzPts val="1500"/>
              <a:buNone/>
              <a:defRPr>
                <a:solidFill>
                  <a:schemeClr val="accent6"/>
                </a:solidFill>
              </a:defRPr>
            </a:lvl5pPr>
            <a:lvl6pPr lvl="5" rtl="0">
              <a:lnSpc>
                <a:spcPct val="100000"/>
              </a:lnSpc>
              <a:spcBef>
                <a:spcPts val="0"/>
              </a:spcBef>
              <a:spcAft>
                <a:spcPts val="0"/>
              </a:spcAft>
              <a:buClr>
                <a:schemeClr val="accent6"/>
              </a:buClr>
              <a:buSzPts val="1500"/>
              <a:buNone/>
              <a:defRPr>
                <a:solidFill>
                  <a:schemeClr val="accent6"/>
                </a:solidFill>
              </a:defRPr>
            </a:lvl6pPr>
            <a:lvl7pPr lvl="6" rtl="0">
              <a:lnSpc>
                <a:spcPct val="100000"/>
              </a:lnSpc>
              <a:spcBef>
                <a:spcPts val="0"/>
              </a:spcBef>
              <a:spcAft>
                <a:spcPts val="0"/>
              </a:spcAft>
              <a:buClr>
                <a:schemeClr val="accent6"/>
              </a:buClr>
              <a:buSzPts val="1500"/>
              <a:buNone/>
              <a:defRPr>
                <a:solidFill>
                  <a:schemeClr val="accent6"/>
                </a:solidFill>
              </a:defRPr>
            </a:lvl7pPr>
            <a:lvl8pPr lvl="7" rtl="0">
              <a:lnSpc>
                <a:spcPct val="100000"/>
              </a:lnSpc>
              <a:spcBef>
                <a:spcPts val="0"/>
              </a:spcBef>
              <a:spcAft>
                <a:spcPts val="0"/>
              </a:spcAft>
              <a:buClr>
                <a:schemeClr val="accent6"/>
              </a:buClr>
              <a:buSzPts val="1500"/>
              <a:buNone/>
              <a:defRPr>
                <a:solidFill>
                  <a:schemeClr val="accent6"/>
                </a:solidFill>
              </a:defRPr>
            </a:lvl8pPr>
            <a:lvl9pPr lvl="8" rtl="0">
              <a:lnSpc>
                <a:spcPct val="100000"/>
              </a:lnSpc>
              <a:spcBef>
                <a:spcPts val="0"/>
              </a:spcBef>
              <a:spcAft>
                <a:spcPts val="0"/>
              </a:spcAft>
              <a:buClr>
                <a:schemeClr val="accent6"/>
              </a:buClr>
              <a:buSzPts val="1500"/>
              <a:buNone/>
              <a:defRPr>
                <a:solidFill>
                  <a:schemeClr val="accent6"/>
                </a:solidFill>
              </a:defRPr>
            </a:lvl9pPr>
          </a:lstStyle>
          <a:p>
            <a:r>
              <a:rPr lang="en-US"/>
              <a:t>Click to edit Master title style</a:t>
            </a:r>
            <a:endParaRPr/>
          </a:p>
        </p:txBody>
      </p:sp>
      <p:sp>
        <p:nvSpPr>
          <p:cNvPr id="122" name="Google Shape;122;p14"/>
          <p:cNvSpPr txBox="1">
            <a:spLocks noGrp="1"/>
          </p:cNvSpPr>
          <p:nvPr>
            <p:ph type="subTitle" idx="1"/>
          </p:nvPr>
        </p:nvSpPr>
        <p:spPr>
          <a:xfrm>
            <a:off x="6356950" y="1717202"/>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23" name="Google Shape;123;p14"/>
          <p:cNvSpPr txBox="1">
            <a:spLocks noGrp="1"/>
          </p:cNvSpPr>
          <p:nvPr>
            <p:ph type="subTitle" idx="2"/>
          </p:nvPr>
        </p:nvSpPr>
        <p:spPr>
          <a:xfrm>
            <a:off x="6356950" y="1371600"/>
            <a:ext cx="36633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24" name="Google Shape;124;p14"/>
          <p:cNvSpPr txBox="1">
            <a:spLocks noGrp="1"/>
          </p:cNvSpPr>
          <p:nvPr>
            <p:ph type="subTitle" idx="3"/>
          </p:nvPr>
        </p:nvSpPr>
        <p:spPr>
          <a:xfrm>
            <a:off x="6356950" y="2062805"/>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25" name="Google Shape;125;p14"/>
          <p:cNvSpPr txBox="1">
            <a:spLocks noGrp="1"/>
          </p:cNvSpPr>
          <p:nvPr>
            <p:ph type="subTitle" idx="4"/>
          </p:nvPr>
        </p:nvSpPr>
        <p:spPr>
          <a:xfrm>
            <a:off x="6356950" y="2963390"/>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26" name="Google Shape;126;p14"/>
          <p:cNvSpPr txBox="1">
            <a:spLocks noGrp="1"/>
          </p:cNvSpPr>
          <p:nvPr>
            <p:ph type="subTitle" idx="5"/>
          </p:nvPr>
        </p:nvSpPr>
        <p:spPr>
          <a:xfrm>
            <a:off x="6356950" y="2617788"/>
            <a:ext cx="36633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27" name="Google Shape;127;p14"/>
          <p:cNvSpPr txBox="1">
            <a:spLocks noGrp="1"/>
          </p:cNvSpPr>
          <p:nvPr>
            <p:ph type="subTitle" idx="6"/>
          </p:nvPr>
        </p:nvSpPr>
        <p:spPr>
          <a:xfrm>
            <a:off x="6356950" y="3308992"/>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28" name="Google Shape;128;p14"/>
          <p:cNvSpPr txBox="1">
            <a:spLocks noGrp="1"/>
          </p:cNvSpPr>
          <p:nvPr>
            <p:ph type="subTitle" idx="7"/>
          </p:nvPr>
        </p:nvSpPr>
        <p:spPr>
          <a:xfrm>
            <a:off x="6356950" y="4209577"/>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29" name="Google Shape;129;p14"/>
          <p:cNvSpPr txBox="1">
            <a:spLocks noGrp="1"/>
          </p:cNvSpPr>
          <p:nvPr>
            <p:ph type="subTitle" idx="8"/>
          </p:nvPr>
        </p:nvSpPr>
        <p:spPr>
          <a:xfrm>
            <a:off x="6356950" y="3863975"/>
            <a:ext cx="36633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30" name="Google Shape;130;p14"/>
          <p:cNvSpPr txBox="1">
            <a:spLocks noGrp="1"/>
          </p:cNvSpPr>
          <p:nvPr>
            <p:ph type="subTitle" idx="9"/>
          </p:nvPr>
        </p:nvSpPr>
        <p:spPr>
          <a:xfrm>
            <a:off x="6356950" y="4555180"/>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31" name="Google Shape;131;p14"/>
          <p:cNvSpPr txBox="1">
            <a:spLocks noGrp="1"/>
          </p:cNvSpPr>
          <p:nvPr>
            <p:ph type="subTitle" idx="13"/>
          </p:nvPr>
        </p:nvSpPr>
        <p:spPr>
          <a:xfrm>
            <a:off x="6356950" y="5455765"/>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32" name="Google Shape;132;p14"/>
          <p:cNvSpPr txBox="1">
            <a:spLocks noGrp="1"/>
          </p:cNvSpPr>
          <p:nvPr>
            <p:ph type="subTitle" idx="14"/>
          </p:nvPr>
        </p:nvSpPr>
        <p:spPr>
          <a:xfrm>
            <a:off x="6356950" y="5110163"/>
            <a:ext cx="36633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33" name="Google Shape;133;p14"/>
          <p:cNvSpPr txBox="1">
            <a:spLocks noGrp="1"/>
          </p:cNvSpPr>
          <p:nvPr>
            <p:ph type="subTitle" idx="15"/>
          </p:nvPr>
        </p:nvSpPr>
        <p:spPr>
          <a:xfrm>
            <a:off x="6356950" y="5801367"/>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pic>
        <p:nvPicPr>
          <p:cNvPr id="134" name="Google Shape;134;p14"/>
          <p:cNvPicPr preferRelativeResize="0"/>
          <p:nvPr/>
        </p:nvPicPr>
        <p:blipFill>
          <a:blip r:embed="rId2">
            <a:alphaModFix/>
          </a:blip>
          <a:stretch>
            <a:fillRect/>
          </a:stretch>
        </p:blipFill>
        <p:spPr>
          <a:xfrm>
            <a:off x="484632" y="6510528"/>
            <a:ext cx="624173" cy="148947"/>
          </a:xfrm>
          <a:prstGeom prst="rect">
            <a:avLst/>
          </a:prstGeom>
          <a:noFill/>
          <a:ln>
            <a:noFill/>
          </a:ln>
        </p:spPr>
      </p:pic>
      <p:pic>
        <p:nvPicPr>
          <p:cNvPr id="135" name="Google Shape;135;p14"/>
          <p:cNvPicPr preferRelativeResize="0"/>
          <p:nvPr/>
        </p:nvPicPr>
        <p:blipFill>
          <a:blip r:embed="rId3">
            <a:alphaModFix/>
          </a:blip>
          <a:stretch>
            <a:fillRect/>
          </a:stretch>
        </p:blipFill>
        <p:spPr>
          <a:xfrm>
            <a:off x="530352" y="2596896"/>
            <a:ext cx="4361688" cy="3116870"/>
          </a:xfrm>
          <a:prstGeom prst="rect">
            <a:avLst/>
          </a:prstGeom>
          <a:noFill/>
          <a:ln>
            <a:noFill/>
          </a:ln>
        </p:spPr>
      </p:pic>
    </p:spTree>
    <p:extLst>
      <p:ext uri="{BB962C8B-B14F-4D97-AF65-F5344CB8AC3E}">
        <p14:creationId xmlns:p14="http://schemas.microsoft.com/office/powerpoint/2010/main" val="26127856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07_Agenda | 5 Items, 1 Subitem">
  <p:cSld name="07_Agenda | 5 Items, 1 Subitem">
    <p:bg>
      <p:bgPr>
        <a:solidFill>
          <a:srgbClr val="008099"/>
        </a:solidFill>
        <a:effectLst/>
      </p:bgPr>
    </p:bg>
    <p:spTree>
      <p:nvGrpSpPr>
        <p:cNvPr id="1" name="Shape 136"/>
        <p:cNvGrpSpPr/>
        <p:nvPr/>
      </p:nvGrpSpPr>
      <p:grpSpPr>
        <a:xfrm>
          <a:off x="0" y="0"/>
          <a:ext cx="0" cy="0"/>
          <a:chOff x="0" y="0"/>
          <a:chExt cx="0" cy="0"/>
        </a:xfrm>
      </p:grpSpPr>
      <p:sp>
        <p:nvSpPr>
          <p:cNvPr id="137" name="Google Shape;137;p15"/>
          <p:cNvSpPr txBox="1">
            <a:spLocks noGrp="1"/>
          </p:cNvSpPr>
          <p:nvPr>
            <p:ph type="title"/>
          </p:nvPr>
        </p:nvSpPr>
        <p:spPr>
          <a:xfrm>
            <a:off x="457200" y="1072925"/>
            <a:ext cx="4361700" cy="433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D8F225"/>
              </a:buClr>
              <a:buSzPts val="2400"/>
              <a:buNone/>
              <a:defRPr sz="2400">
                <a:solidFill>
                  <a:srgbClr val="D8F225"/>
                </a:solidFill>
              </a:defRPr>
            </a:lvl1pPr>
            <a:lvl2pPr lvl="1" rtl="0">
              <a:lnSpc>
                <a:spcPct val="100000"/>
              </a:lnSpc>
              <a:spcBef>
                <a:spcPts val="0"/>
              </a:spcBef>
              <a:spcAft>
                <a:spcPts val="0"/>
              </a:spcAft>
              <a:buClr>
                <a:srgbClr val="D8F225"/>
              </a:buClr>
              <a:buSzPts val="1500"/>
              <a:buNone/>
              <a:defRPr>
                <a:solidFill>
                  <a:srgbClr val="D8F225"/>
                </a:solidFill>
              </a:defRPr>
            </a:lvl2pPr>
            <a:lvl3pPr lvl="2" rtl="0">
              <a:lnSpc>
                <a:spcPct val="100000"/>
              </a:lnSpc>
              <a:spcBef>
                <a:spcPts val="0"/>
              </a:spcBef>
              <a:spcAft>
                <a:spcPts val="0"/>
              </a:spcAft>
              <a:buClr>
                <a:srgbClr val="D8F225"/>
              </a:buClr>
              <a:buSzPts val="1500"/>
              <a:buNone/>
              <a:defRPr>
                <a:solidFill>
                  <a:srgbClr val="D8F225"/>
                </a:solidFill>
              </a:defRPr>
            </a:lvl3pPr>
            <a:lvl4pPr lvl="3" rtl="0">
              <a:lnSpc>
                <a:spcPct val="100000"/>
              </a:lnSpc>
              <a:spcBef>
                <a:spcPts val="0"/>
              </a:spcBef>
              <a:spcAft>
                <a:spcPts val="0"/>
              </a:spcAft>
              <a:buClr>
                <a:srgbClr val="D8F225"/>
              </a:buClr>
              <a:buSzPts val="1500"/>
              <a:buNone/>
              <a:defRPr>
                <a:solidFill>
                  <a:srgbClr val="D8F225"/>
                </a:solidFill>
              </a:defRPr>
            </a:lvl4pPr>
            <a:lvl5pPr lvl="4" rtl="0">
              <a:lnSpc>
                <a:spcPct val="100000"/>
              </a:lnSpc>
              <a:spcBef>
                <a:spcPts val="0"/>
              </a:spcBef>
              <a:spcAft>
                <a:spcPts val="0"/>
              </a:spcAft>
              <a:buClr>
                <a:srgbClr val="D8F225"/>
              </a:buClr>
              <a:buSzPts val="1500"/>
              <a:buNone/>
              <a:defRPr>
                <a:solidFill>
                  <a:srgbClr val="D8F225"/>
                </a:solidFill>
              </a:defRPr>
            </a:lvl5pPr>
            <a:lvl6pPr lvl="5" rtl="0">
              <a:lnSpc>
                <a:spcPct val="100000"/>
              </a:lnSpc>
              <a:spcBef>
                <a:spcPts val="0"/>
              </a:spcBef>
              <a:spcAft>
                <a:spcPts val="0"/>
              </a:spcAft>
              <a:buClr>
                <a:srgbClr val="D8F225"/>
              </a:buClr>
              <a:buSzPts val="1500"/>
              <a:buNone/>
              <a:defRPr>
                <a:solidFill>
                  <a:srgbClr val="D8F225"/>
                </a:solidFill>
              </a:defRPr>
            </a:lvl6pPr>
            <a:lvl7pPr lvl="6" rtl="0">
              <a:lnSpc>
                <a:spcPct val="100000"/>
              </a:lnSpc>
              <a:spcBef>
                <a:spcPts val="0"/>
              </a:spcBef>
              <a:spcAft>
                <a:spcPts val="0"/>
              </a:spcAft>
              <a:buClr>
                <a:srgbClr val="D8F225"/>
              </a:buClr>
              <a:buSzPts val="1500"/>
              <a:buNone/>
              <a:defRPr>
                <a:solidFill>
                  <a:srgbClr val="D8F225"/>
                </a:solidFill>
              </a:defRPr>
            </a:lvl7pPr>
            <a:lvl8pPr lvl="7" rtl="0">
              <a:lnSpc>
                <a:spcPct val="100000"/>
              </a:lnSpc>
              <a:spcBef>
                <a:spcPts val="0"/>
              </a:spcBef>
              <a:spcAft>
                <a:spcPts val="0"/>
              </a:spcAft>
              <a:buClr>
                <a:srgbClr val="D8F225"/>
              </a:buClr>
              <a:buSzPts val="1500"/>
              <a:buNone/>
              <a:defRPr>
                <a:solidFill>
                  <a:srgbClr val="D8F225"/>
                </a:solidFill>
              </a:defRPr>
            </a:lvl8pPr>
            <a:lvl9pPr lvl="8" rtl="0">
              <a:lnSpc>
                <a:spcPct val="100000"/>
              </a:lnSpc>
              <a:spcBef>
                <a:spcPts val="0"/>
              </a:spcBef>
              <a:spcAft>
                <a:spcPts val="0"/>
              </a:spcAft>
              <a:buClr>
                <a:srgbClr val="D8F225"/>
              </a:buClr>
              <a:buSzPts val="1500"/>
              <a:buNone/>
              <a:defRPr>
                <a:solidFill>
                  <a:srgbClr val="D8F225"/>
                </a:solidFill>
              </a:defRPr>
            </a:lvl9pPr>
          </a:lstStyle>
          <a:p>
            <a:r>
              <a:rPr lang="en-US"/>
              <a:t>Click to edit Master title style</a:t>
            </a:r>
            <a:endParaRPr/>
          </a:p>
        </p:txBody>
      </p:sp>
      <p:sp>
        <p:nvSpPr>
          <p:cNvPr id="138" name="Google Shape;138;p15"/>
          <p:cNvSpPr txBox="1">
            <a:spLocks noGrp="1"/>
          </p:cNvSpPr>
          <p:nvPr>
            <p:ph type="subTitle" idx="1"/>
          </p:nvPr>
        </p:nvSpPr>
        <p:spPr>
          <a:xfrm>
            <a:off x="6356950" y="1793400"/>
            <a:ext cx="43617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39" name="Google Shape;139;p15"/>
          <p:cNvSpPr txBox="1">
            <a:spLocks noGrp="1"/>
          </p:cNvSpPr>
          <p:nvPr>
            <p:ph type="subTitle" idx="2"/>
          </p:nvPr>
        </p:nvSpPr>
        <p:spPr>
          <a:xfrm>
            <a:off x="6356950" y="1371600"/>
            <a:ext cx="50808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40" name="Google Shape;140;p15"/>
          <p:cNvSpPr txBox="1">
            <a:spLocks noGrp="1"/>
          </p:cNvSpPr>
          <p:nvPr>
            <p:ph type="subTitle" idx="3"/>
          </p:nvPr>
        </p:nvSpPr>
        <p:spPr>
          <a:xfrm>
            <a:off x="6356950" y="2814450"/>
            <a:ext cx="43617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41" name="Google Shape;141;p15"/>
          <p:cNvSpPr txBox="1">
            <a:spLocks noGrp="1"/>
          </p:cNvSpPr>
          <p:nvPr>
            <p:ph type="subTitle" idx="4"/>
          </p:nvPr>
        </p:nvSpPr>
        <p:spPr>
          <a:xfrm>
            <a:off x="6356950" y="2392650"/>
            <a:ext cx="50808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42" name="Google Shape;142;p15"/>
          <p:cNvSpPr txBox="1">
            <a:spLocks noGrp="1"/>
          </p:cNvSpPr>
          <p:nvPr>
            <p:ph type="subTitle" idx="5"/>
          </p:nvPr>
        </p:nvSpPr>
        <p:spPr>
          <a:xfrm>
            <a:off x="6356950" y="3835500"/>
            <a:ext cx="43617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43" name="Google Shape;143;p15"/>
          <p:cNvSpPr txBox="1">
            <a:spLocks noGrp="1"/>
          </p:cNvSpPr>
          <p:nvPr>
            <p:ph type="subTitle" idx="6"/>
          </p:nvPr>
        </p:nvSpPr>
        <p:spPr>
          <a:xfrm>
            <a:off x="6356950" y="3413700"/>
            <a:ext cx="50808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44" name="Google Shape;144;p15"/>
          <p:cNvSpPr txBox="1">
            <a:spLocks noGrp="1"/>
          </p:cNvSpPr>
          <p:nvPr>
            <p:ph type="subTitle" idx="7"/>
          </p:nvPr>
        </p:nvSpPr>
        <p:spPr>
          <a:xfrm>
            <a:off x="6356950" y="4856550"/>
            <a:ext cx="43617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45" name="Google Shape;145;p15"/>
          <p:cNvSpPr txBox="1">
            <a:spLocks noGrp="1"/>
          </p:cNvSpPr>
          <p:nvPr>
            <p:ph type="subTitle" idx="8"/>
          </p:nvPr>
        </p:nvSpPr>
        <p:spPr>
          <a:xfrm>
            <a:off x="6356950" y="4434750"/>
            <a:ext cx="50808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46" name="Google Shape;146;p15"/>
          <p:cNvSpPr txBox="1">
            <a:spLocks noGrp="1"/>
          </p:cNvSpPr>
          <p:nvPr>
            <p:ph type="subTitle" idx="9"/>
          </p:nvPr>
        </p:nvSpPr>
        <p:spPr>
          <a:xfrm>
            <a:off x="6356950" y="5877600"/>
            <a:ext cx="43617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47" name="Google Shape;147;p15"/>
          <p:cNvSpPr txBox="1">
            <a:spLocks noGrp="1"/>
          </p:cNvSpPr>
          <p:nvPr>
            <p:ph type="subTitle" idx="13"/>
          </p:nvPr>
        </p:nvSpPr>
        <p:spPr>
          <a:xfrm>
            <a:off x="6356950" y="5455800"/>
            <a:ext cx="50808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pic>
        <p:nvPicPr>
          <p:cNvPr id="148" name="Google Shape;148;p15"/>
          <p:cNvPicPr preferRelativeResize="0"/>
          <p:nvPr/>
        </p:nvPicPr>
        <p:blipFill>
          <a:blip r:embed="rId2">
            <a:alphaModFix/>
          </a:blip>
          <a:stretch>
            <a:fillRect/>
          </a:stretch>
        </p:blipFill>
        <p:spPr>
          <a:xfrm>
            <a:off x="533425" y="2596888"/>
            <a:ext cx="4361700" cy="3115500"/>
          </a:xfrm>
          <a:prstGeom prst="rect">
            <a:avLst/>
          </a:prstGeom>
          <a:noFill/>
          <a:ln>
            <a:noFill/>
          </a:ln>
        </p:spPr>
      </p:pic>
      <p:pic>
        <p:nvPicPr>
          <p:cNvPr id="149" name="Google Shape;149;p15"/>
          <p:cNvPicPr preferRelativeResize="0"/>
          <p:nvPr/>
        </p:nvPicPr>
        <p:blipFill>
          <a:blip r:embed="rId3">
            <a:alphaModFix/>
          </a:blip>
          <a:stretch>
            <a:fillRect/>
          </a:stretch>
        </p:blipFill>
        <p:spPr>
          <a:xfrm>
            <a:off x="484632" y="6510528"/>
            <a:ext cx="624173" cy="148947"/>
          </a:xfrm>
          <a:prstGeom prst="rect">
            <a:avLst/>
          </a:prstGeom>
          <a:noFill/>
          <a:ln>
            <a:noFill/>
          </a:ln>
        </p:spPr>
      </p:pic>
    </p:spTree>
    <p:extLst>
      <p:ext uri="{BB962C8B-B14F-4D97-AF65-F5344CB8AC3E}">
        <p14:creationId xmlns:p14="http://schemas.microsoft.com/office/powerpoint/2010/main" val="14863431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07_Agenda | 5 Items, 1 Subitem GG">
  <p:cSld name="07_Agenda | 5 Items, 1 Subitem GG">
    <p:bg>
      <p:bgPr>
        <a:solidFill>
          <a:srgbClr val="008099"/>
        </a:solidFill>
        <a:effectLst/>
      </p:bgPr>
    </p:bg>
    <p:spTree>
      <p:nvGrpSpPr>
        <p:cNvPr id="1" name="Shape 150"/>
        <p:cNvGrpSpPr/>
        <p:nvPr/>
      </p:nvGrpSpPr>
      <p:grpSpPr>
        <a:xfrm>
          <a:off x="0" y="0"/>
          <a:ext cx="0" cy="0"/>
          <a:chOff x="0" y="0"/>
          <a:chExt cx="0" cy="0"/>
        </a:xfrm>
      </p:grpSpPr>
      <p:sp>
        <p:nvSpPr>
          <p:cNvPr id="151" name="Google Shape;151;p16"/>
          <p:cNvSpPr txBox="1">
            <a:spLocks noGrp="1"/>
          </p:cNvSpPr>
          <p:nvPr>
            <p:ph type="title"/>
          </p:nvPr>
        </p:nvSpPr>
        <p:spPr>
          <a:xfrm>
            <a:off x="457200" y="1072925"/>
            <a:ext cx="4361700" cy="433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chemeClr val="accent6"/>
              </a:buClr>
              <a:buSzPts val="2400"/>
              <a:buNone/>
              <a:defRPr sz="2400">
                <a:solidFill>
                  <a:schemeClr val="accent6"/>
                </a:solidFill>
              </a:defRPr>
            </a:lvl1pPr>
            <a:lvl2pPr lvl="1" rtl="0">
              <a:lnSpc>
                <a:spcPct val="100000"/>
              </a:lnSpc>
              <a:spcBef>
                <a:spcPts val="0"/>
              </a:spcBef>
              <a:spcAft>
                <a:spcPts val="0"/>
              </a:spcAft>
              <a:buClr>
                <a:schemeClr val="accent6"/>
              </a:buClr>
              <a:buSzPts val="1500"/>
              <a:buNone/>
              <a:defRPr>
                <a:solidFill>
                  <a:schemeClr val="accent6"/>
                </a:solidFill>
              </a:defRPr>
            </a:lvl2pPr>
            <a:lvl3pPr lvl="2" rtl="0">
              <a:lnSpc>
                <a:spcPct val="100000"/>
              </a:lnSpc>
              <a:spcBef>
                <a:spcPts val="0"/>
              </a:spcBef>
              <a:spcAft>
                <a:spcPts val="0"/>
              </a:spcAft>
              <a:buClr>
                <a:schemeClr val="accent6"/>
              </a:buClr>
              <a:buSzPts val="1500"/>
              <a:buNone/>
              <a:defRPr>
                <a:solidFill>
                  <a:schemeClr val="accent6"/>
                </a:solidFill>
              </a:defRPr>
            </a:lvl3pPr>
            <a:lvl4pPr lvl="3" rtl="0">
              <a:lnSpc>
                <a:spcPct val="100000"/>
              </a:lnSpc>
              <a:spcBef>
                <a:spcPts val="0"/>
              </a:spcBef>
              <a:spcAft>
                <a:spcPts val="0"/>
              </a:spcAft>
              <a:buClr>
                <a:schemeClr val="accent6"/>
              </a:buClr>
              <a:buSzPts val="1500"/>
              <a:buNone/>
              <a:defRPr>
                <a:solidFill>
                  <a:schemeClr val="accent6"/>
                </a:solidFill>
              </a:defRPr>
            </a:lvl4pPr>
            <a:lvl5pPr lvl="4" rtl="0">
              <a:lnSpc>
                <a:spcPct val="100000"/>
              </a:lnSpc>
              <a:spcBef>
                <a:spcPts val="0"/>
              </a:spcBef>
              <a:spcAft>
                <a:spcPts val="0"/>
              </a:spcAft>
              <a:buClr>
                <a:schemeClr val="accent6"/>
              </a:buClr>
              <a:buSzPts val="1500"/>
              <a:buNone/>
              <a:defRPr>
                <a:solidFill>
                  <a:schemeClr val="accent6"/>
                </a:solidFill>
              </a:defRPr>
            </a:lvl5pPr>
            <a:lvl6pPr lvl="5" rtl="0">
              <a:lnSpc>
                <a:spcPct val="100000"/>
              </a:lnSpc>
              <a:spcBef>
                <a:spcPts val="0"/>
              </a:spcBef>
              <a:spcAft>
                <a:spcPts val="0"/>
              </a:spcAft>
              <a:buClr>
                <a:schemeClr val="accent6"/>
              </a:buClr>
              <a:buSzPts val="1500"/>
              <a:buNone/>
              <a:defRPr>
                <a:solidFill>
                  <a:schemeClr val="accent6"/>
                </a:solidFill>
              </a:defRPr>
            </a:lvl6pPr>
            <a:lvl7pPr lvl="6" rtl="0">
              <a:lnSpc>
                <a:spcPct val="100000"/>
              </a:lnSpc>
              <a:spcBef>
                <a:spcPts val="0"/>
              </a:spcBef>
              <a:spcAft>
                <a:spcPts val="0"/>
              </a:spcAft>
              <a:buClr>
                <a:schemeClr val="accent6"/>
              </a:buClr>
              <a:buSzPts val="1500"/>
              <a:buNone/>
              <a:defRPr>
                <a:solidFill>
                  <a:schemeClr val="accent6"/>
                </a:solidFill>
              </a:defRPr>
            </a:lvl7pPr>
            <a:lvl8pPr lvl="7" rtl="0">
              <a:lnSpc>
                <a:spcPct val="100000"/>
              </a:lnSpc>
              <a:spcBef>
                <a:spcPts val="0"/>
              </a:spcBef>
              <a:spcAft>
                <a:spcPts val="0"/>
              </a:spcAft>
              <a:buClr>
                <a:schemeClr val="accent6"/>
              </a:buClr>
              <a:buSzPts val="1500"/>
              <a:buNone/>
              <a:defRPr>
                <a:solidFill>
                  <a:schemeClr val="accent6"/>
                </a:solidFill>
              </a:defRPr>
            </a:lvl8pPr>
            <a:lvl9pPr lvl="8" rtl="0">
              <a:lnSpc>
                <a:spcPct val="100000"/>
              </a:lnSpc>
              <a:spcBef>
                <a:spcPts val="0"/>
              </a:spcBef>
              <a:spcAft>
                <a:spcPts val="0"/>
              </a:spcAft>
              <a:buClr>
                <a:schemeClr val="accent6"/>
              </a:buClr>
              <a:buSzPts val="1500"/>
              <a:buNone/>
              <a:defRPr>
                <a:solidFill>
                  <a:schemeClr val="accent6"/>
                </a:solidFill>
              </a:defRPr>
            </a:lvl9pPr>
          </a:lstStyle>
          <a:p>
            <a:r>
              <a:rPr lang="en-US"/>
              <a:t>Click to edit Master title style</a:t>
            </a:r>
            <a:endParaRPr/>
          </a:p>
        </p:txBody>
      </p:sp>
      <p:sp>
        <p:nvSpPr>
          <p:cNvPr id="152" name="Google Shape;152;p16"/>
          <p:cNvSpPr txBox="1">
            <a:spLocks noGrp="1"/>
          </p:cNvSpPr>
          <p:nvPr>
            <p:ph type="subTitle" idx="1"/>
          </p:nvPr>
        </p:nvSpPr>
        <p:spPr>
          <a:xfrm>
            <a:off x="6356950" y="1793400"/>
            <a:ext cx="43617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53" name="Google Shape;153;p16"/>
          <p:cNvSpPr txBox="1">
            <a:spLocks noGrp="1"/>
          </p:cNvSpPr>
          <p:nvPr>
            <p:ph type="subTitle" idx="2"/>
          </p:nvPr>
        </p:nvSpPr>
        <p:spPr>
          <a:xfrm>
            <a:off x="6356950" y="1371600"/>
            <a:ext cx="50808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54" name="Google Shape;154;p16"/>
          <p:cNvSpPr txBox="1">
            <a:spLocks noGrp="1"/>
          </p:cNvSpPr>
          <p:nvPr>
            <p:ph type="subTitle" idx="3"/>
          </p:nvPr>
        </p:nvSpPr>
        <p:spPr>
          <a:xfrm>
            <a:off x="6356950" y="2814450"/>
            <a:ext cx="43617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55" name="Google Shape;155;p16"/>
          <p:cNvSpPr txBox="1">
            <a:spLocks noGrp="1"/>
          </p:cNvSpPr>
          <p:nvPr>
            <p:ph type="subTitle" idx="4"/>
          </p:nvPr>
        </p:nvSpPr>
        <p:spPr>
          <a:xfrm>
            <a:off x="6356950" y="2392650"/>
            <a:ext cx="50808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56" name="Google Shape;156;p16"/>
          <p:cNvSpPr txBox="1">
            <a:spLocks noGrp="1"/>
          </p:cNvSpPr>
          <p:nvPr>
            <p:ph type="subTitle" idx="5"/>
          </p:nvPr>
        </p:nvSpPr>
        <p:spPr>
          <a:xfrm>
            <a:off x="6356950" y="3835500"/>
            <a:ext cx="43617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57" name="Google Shape;157;p16"/>
          <p:cNvSpPr txBox="1">
            <a:spLocks noGrp="1"/>
          </p:cNvSpPr>
          <p:nvPr>
            <p:ph type="subTitle" idx="6"/>
          </p:nvPr>
        </p:nvSpPr>
        <p:spPr>
          <a:xfrm>
            <a:off x="6356950" y="3413700"/>
            <a:ext cx="50808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58" name="Google Shape;158;p16"/>
          <p:cNvSpPr txBox="1">
            <a:spLocks noGrp="1"/>
          </p:cNvSpPr>
          <p:nvPr>
            <p:ph type="subTitle" idx="7"/>
          </p:nvPr>
        </p:nvSpPr>
        <p:spPr>
          <a:xfrm>
            <a:off x="6356950" y="4856550"/>
            <a:ext cx="43617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59" name="Google Shape;159;p16"/>
          <p:cNvSpPr txBox="1">
            <a:spLocks noGrp="1"/>
          </p:cNvSpPr>
          <p:nvPr>
            <p:ph type="subTitle" idx="8"/>
          </p:nvPr>
        </p:nvSpPr>
        <p:spPr>
          <a:xfrm>
            <a:off x="6356950" y="4434750"/>
            <a:ext cx="50808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60" name="Google Shape;160;p16"/>
          <p:cNvSpPr txBox="1">
            <a:spLocks noGrp="1"/>
          </p:cNvSpPr>
          <p:nvPr>
            <p:ph type="subTitle" idx="9"/>
          </p:nvPr>
        </p:nvSpPr>
        <p:spPr>
          <a:xfrm>
            <a:off x="6356950" y="5877600"/>
            <a:ext cx="43617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a:buNone/>
              <a:defRPr sz="1200">
                <a:solidFill>
                  <a:schemeClr val="lt1"/>
                </a:solidFill>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61" name="Google Shape;161;p16"/>
          <p:cNvSpPr txBox="1">
            <a:spLocks noGrp="1"/>
          </p:cNvSpPr>
          <p:nvPr>
            <p:ph type="subTitle" idx="13"/>
          </p:nvPr>
        </p:nvSpPr>
        <p:spPr>
          <a:xfrm>
            <a:off x="6356950" y="5455800"/>
            <a:ext cx="50808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600"/>
              <a:buFont typeface="Poppins Medium"/>
              <a:buNone/>
              <a:defRPr>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pic>
        <p:nvPicPr>
          <p:cNvPr id="162" name="Google Shape;162;p16"/>
          <p:cNvPicPr preferRelativeResize="0"/>
          <p:nvPr/>
        </p:nvPicPr>
        <p:blipFill>
          <a:blip r:embed="rId2">
            <a:alphaModFix/>
          </a:blip>
          <a:stretch>
            <a:fillRect/>
          </a:stretch>
        </p:blipFill>
        <p:spPr>
          <a:xfrm>
            <a:off x="484632" y="6510528"/>
            <a:ext cx="624173" cy="148947"/>
          </a:xfrm>
          <a:prstGeom prst="rect">
            <a:avLst/>
          </a:prstGeom>
          <a:noFill/>
          <a:ln>
            <a:noFill/>
          </a:ln>
        </p:spPr>
      </p:pic>
      <p:pic>
        <p:nvPicPr>
          <p:cNvPr id="163" name="Google Shape;163;p16"/>
          <p:cNvPicPr preferRelativeResize="0"/>
          <p:nvPr/>
        </p:nvPicPr>
        <p:blipFill>
          <a:blip r:embed="rId3">
            <a:alphaModFix/>
          </a:blip>
          <a:stretch>
            <a:fillRect/>
          </a:stretch>
        </p:blipFill>
        <p:spPr>
          <a:xfrm>
            <a:off x="530352" y="2596896"/>
            <a:ext cx="4361688" cy="3116870"/>
          </a:xfrm>
          <a:prstGeom prst="rect">
            <a:avLst/>
          </a:prstGeom>
          <a:noFill/>
          <a:ln>
            <a:noFill/>
          </a:ln>
        </p:spPr>
      </p:pic>
    </p:spTree>
    <p:extLst>
      <p:ext uri="{BB962C8B-B14F-4D97-AF65-F5344CB8AC3E}">
        <p14:creationId xmlns:p14="http://schemas.microsoft.com/office/powerpoint/2010/main" val="35731708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08_Section Divider | 1 Line Title GG">
  <p:cSld name="08_Section Divider | 1 Line Title GG">
    <p:bg>
      <p:bgPr>
        <a:solidFill>
          <a:srgbClr val="008099"/>
        </a:solidFill>
        <a:effectLst/>
      </p:bgPr>
    </p:bg>
    <p:spTree>
      <p:nvGrpSpPr>
        <p:cNvPr id="1" name="Shape 173"/>
        <p:cNvGrpSpPr/>
        <p:nvPr/>
      </p:nvGrpSpPr>
      <p:grpSpPr>
        <a:xfrm>
          <a:off x="0" y="0"/>
          <a:ext cx="0" cy="0"/>
          <a:chOff x="0" y="0"/>
          <a:chExt cx="0" cy="0"/>
        </a:xfrm>
      </p:grpSpPr>
      <p:pic>
        <p:nvPicPr>
          <p:cNvPr id="174" name="Google Shape;174;p18"/>
          <p:cNvPicPr preferRelativeResize="0"/>
          <p:nvPr/>
        </p:nvPicPr>
        <p:blipFill rotWithShape="1">
          <a:blip r:embed="rId2">
            <a:alphaModFix/>
          </a:blip>
          <a:srcRect/>
          <a:stretch/>
        </p:blipFill>
        <p:spPr>
          <a:xfrm>
            <a:off x="-1" y="-9144"/>
            <a:ext cx="12192000" cy="6858006"/>
          </a:xfrm>
          <a:prstGeom prst="rect">
            <a:avLst/>
          </a:prstGeom>
          <a:noFill/>
          <a:ln>
            <a:noFill/>
          </a:ln>
        </p:spPr>
      </p:pic>
      <p:sp>
        <p:nvSpPr>
          <p:cNvPr id="175" name="Google Shape;175;p18"/>
          <p:cNvSpPr txBox="1">
            <a:spLocks noGrp="1"/>
          </p:cNvSpPr>
          <p:nvPr>
            <p:ph type="title"/>
          </p:nvPr>
        </p:nvSpPr>
        <p:spPr>
          <a:xfrm>
            <a:off x="457200" y="1700560"/>
            <a:ext cx="6633300" cy="6699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chemeClr val="lt1"/>
              </a:buClr>
              <a:buSzPts val="3600"/>
              <a:buNone/>
              <a:defRPr sz="3600">
                <a:solidFill>
                  <a:schemeClr val="lt1"/>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sp>
        <p:nvSpPr>
          <p:cNvPr id="176" name="Google Shape;176;p18"/>
          <p:cNvSpPr txBox="1">
            <a:spLocks noGrp="1"/>
          </p:cNvSpPr>
          <p:nvPr>
            <p:ph type="title" idx="2"/>
          </p:nvPr>
        </p:nvSpPr>
        <p:spPr>
          <a:xfrm>
            <a:off x="457200" y="1244718"/>
            <a:ext cx="6633300" cy="433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chemeClr val="accent6"/>
              </a:buClr>
              <a:buSzPts val="2400"/>
              <a:buNone/>
              <a:defRPr sz="2400">
                <a:solidFill>
                  <a:schemeClr val="accent6"/>
                </a:solidFill>
              </a:defRPr>
            </a:lvl1pPr>
            <a:lvl2pPr lvl="1" rtl="0">
              <a:lnSpc>
                <a:spcPct val="100000"/>
              </a:lnSpc>
              <a:spcBef>
                <a:spcPts val="0"/>
              </a:spcBef>
              <a:spcAft>
                <a:spcPts val="0"/>
              </a:spcAft>
              <a:buClr>
                <a:schemeClr val="accent6"/>
              </a:buClr>
              <a:buSzPts val="1500"/>
              <a:buNone/>
              <a:defRPr>
                <a:solidFill>
                  <a:schemeClr val="accent6"/>
                </a:solidFill>
              </a:defRPr>
            </a:lvl2pPr>
            <a:lvl3pPr lvl="2" rtl="0">
              <a:lnSpc>
                <a:spcPct val="100000"/>
              </a:lnSpc>
              <a:spcBef>
                <a:spcPts val="0"/>
              </a:spcBef>
              <a:spcAft>
                <a:spcPts val="0"/>
              </a:spcAft>
              <a:buClr>
                <a:schemeClr val="accent6"/>
              </a:buClr>
              <a:buSzPts val="1500"/>
              <a:buNone/>
              <a:defRPr>
                <a:solidFill>
                  <a:schemeClr val="accent6"/>
                </a:solidFill>
              </a:defRPr>
            </a:lvl3pPr>
            <a:lvl4pPr lvl="3" rtl="0">
              <a:lnSpc>
                <a:spcPct val="100000"/>
              </a:lnSpc>
              <a:spcBef>
                <a:spcPts val="0"/>
              </a:spcBef>
              <a:spcAft>
                <a:spcPts val="0"/>
              </a:spcAft>
              <a:buClr>
                <a:schemeClr val="accent6"/>
              </a:buClr>
              <a:buSzPts val="1500"/>
              <a:buNone/>
              <a:defRPr>
                <a:solidFill>
                  <a:schemeClr val="accent6"/>
                </a:solidFill>
              </a:defRPr>
            </a:lvl4pPr>
            <a:lvl5pPr lvl="4" rtl="0">
              <a:lnSpc>
                <a:spcPct val="100000"/>
              </a:lnSpc>
              <a:spcBef>
                <a:spcPts val="0"/>
              </a:spcBef>
              <a:spcAft>
                <a:spcPts val="0"/>
              </a:spcAft>
              <a:buClr>
                <a:schemeClr val="accent6"/>
              </a:buClr>
              <a:buSzPts val="1500"/>
              <a:buNone/>
              <a:defRPr>
                <a:solidFill>
                  <a:schemeClr val="accent6"/>
                </a:solidFill>
              </a:defRPr>
            </a:lvl5pPr>
            <a:lvl6pPr lvl="5" rtl="0">
              <a:lnSpc>
                <a:spcPct val="100000"/>
              </a:lnSpc>
              <a:spcBef>
                <a:spcPts val="0"/>
              </a:spcBef>
              <a:spcAft>
                <a:spcPts val="0"/>
              </a:spcAft>
              <a:buClr>
                <a:schemeClr val="accent6"/>
              </a:buClr>
              <a:buSzPts val="1500"/>
              <a:buNone/>
              <a:defRPr>
                <a:solidFill>
                  <a:schemeClr val="accent6"/>
                </a:solidFill>
              </a:defRPr>
            </a:lvl6pPr>
            <a:lvl7pPr lvl="6" rtl="0">
              <a:lnSpc>
                <a:spcPct val="100000"/>
              </a:lnSpc>
              <a:spcBef>
                <a:spcPts val="0"/>
              </a:spcBef>
              <a:spcAft>
                <a:spcPts val="0"/>
              </a:spcAft>
              <a:buClr>
                <a:schemeClr val="accent6"/>
              </a:buClr>
              <a:buSzPts val="1500"/>
              <a:buNone/>
              <a:defRPr>
                <a:solidFill>
                  <a:schemeClr val="accent6"/>
                </a:solidFill>
              </a:defRPr>
            </a:lvl7pPr>
            <a:lvl8pPr lvl="7" rtl="0">
              <a:lnSpc>
                <a:spcPct val="100000"/>
              </a:lnSpc>
              <a:spcBef>
                <a:spcPts val="0"/>
              </a:spcBef>
              <a:spcAft>
                <a:spcPts val="0"/>
              </a:spcAft>
              <a:buClr>
                <a:schemeClr val="accent6"/>
              </a:buClr>
              <a:buSzPts val="1500"/>
              <a:buNone/>
              <a:defRPr>
                <a:solidFill>
                  <a:schemeClr val="accent6"/>
                </a:solidFill>
              </a:defRPr>
            </a:lvl8pPr>
            <a:lvl9pPr lvl="8" rtl="0">
              <a:lnSpc>
                <a:spcPct val="100000"/>
              </a:lnSpc>
              <a:spcBef>
                <a:spcPts val="0"/>
              </a:spcBef>
              <a:spcAft>
                <a:spcPts val="0"/>
              </a:spcAft>
              <a:buClr>
                <a:schemeClr val="accent6"/>
              </a:buClr>
              <a:buSzPts val="1500"/>
              <a:buNone/>
              <a:defRPr>
                <a:solidFill>
                  <a:schemeClr val="accent6"/>
                </a:solidFill>
              </a:defRPr>
            </a:lvl9pPr>
          </a:lstStyle>
          <a:p>
            <a:r>
              <a:rPr lang="en-US"/>
              <a:t>Click to edit Master title style</a:t>
            </a:r>
            <a:endParaRPr/>
          </a:p>
        </p:txBody>
      </p:sp>
      <p:sp>
        <p:nvSpPr>
          <p:cNvPr id="177" name="Google Shape;177;p18"/>
          <p:cNvSpPr txBox="1">
            <a:spLocks noGrp="1"/>
          </p:cNvSpPr>
          <p:nvPr>
            <p:ph type="subTitle" idx="1"/>
          </p:nvPr>
        </p:nvSpPr>
        <p:spPr>
          <a:xfrm>
            <a:off x="460500" y="2770632"/>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78" name="Google Shape;178;p18"/>
          <p:cNvSpPr txBox="1">
            <a:spLocks noGrp="1"/>
          </p:cNvSpPr>
          <p:nvPr>
            <p:ph type="subTitle" idx="3"/>
          </p:nvPr>
        </p:nvSpPr>
        <p:spPr>
          <a:xfrm>
            <a:off x="460497" y="3049092"/>
            <a:ext cx="2503500" cy="357300"/>
          </a:xfrm>
          <a:prstGeom prst="rect">
            <a:avLst/>
          </a:prstGeom>
        </p:spPr>
        <p:txBody>
          <a:bodyPr spcFirstLastPara="1" wrap="square" lIns="0" tIns="0" rIns="0" bIns="0" anchor="t" anchorCtr="0">
            <a:spAutoFit/>
          </a:bodyPr>
          <a:lstStyle>
            <a:lvl1pPr lvl="0" rtl="0">
              <a:spcBef>
                <a:spcPts val="1100"/>
              </a:spcBef>
              <a:spcAft>
                <a:spcPts val="0"/>
              </a:spcAft>
              <a:buClr>
                <a:srgbClr val="72C9CA"/>
              </a:buClr>
              <a:buSzPts val="1200"/>
              <a:buFont typeface="Poppins"/>
              <a:buNone/>
              <a:defRPr sz="1200">
                <a:solidFill>
                  <a:srgbClr val="72C9CA"/>
                </a:solidFill>
              </a:defRPr>
            </a:lvl1pPr>
            <a:lvl2pPr lvl="1" rtl="0">
              <a:spcBef>
                <a:spcPts val="500"/>
              </a:spcBef>
              <a:spcAft>
                <a:spcPts val="0"/>
              </a:spcAft>
              <a:buClr>
                <a:srgbClr val="72C9CA"/>
              </a:buClr>
              <a:buSzPts val="1200"/>
              <a:buFont typeface="Poppins"/>
              <a:buNone/>
              <a:defRPr sz="1200">
                <a:solidFill>
                  <a:srgbClr val="72C9CA"/>
                </a:solidFill>
              </a:defRPr>
            </a:lvl2pPr>
            <a:lvl3pPr lvl="2"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3pPr>
            <a:lvl4pPr lvl="3"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4pPr>
            <a:lvl5pPr lvl="4"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5pPr>
            <a:lvl6pPr lvl="5"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6pPr>
            <a:lvl7pPr lvl="6"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7pPr>
            <a:lvl8pPr lvl="7"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8pPr>
            <a:lvl9pPr lvl="8"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9pPr>
          </a:lstStyle>
          <a:p>
            <a:r>
              <a:rPr lang="en-US"/>
              <a:t>Click to edit Master subtitle style</a:t>
            </a:r>
            <a:endParaRPr/>
          </a:p>
        </p:txBody>
      </p:sp>
      <p:sp>
        <p:nvSpPr>
          <p:cNvPr id="179" name="Google Shape;179;p18"/>
          <p:cNvSpPr txBox="1">
            <a:spLocks noGrp="1"/>
          </p:cNvSpPr>
          <p:nvPr>
            <p:ph type="subTitle" idx="4"/>
          </p:nvPr>
        </p:nvSpPr>
        <p:spPr>
          <a:xfrm>
            <a:off x="3390550" y="2770632"/>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180" name="Google Shape;180;p18"/>
          <p:cNvSpPr txBox="1">
            <a:spLocks noGrp="1"/>
          </p:cNvSpPr>
          <p:nvPr>
            <p:ph type="subTitle" idx="5"/>
          </p:nvPr>
        </p:nvSpPr>
        <p:spPr>
          <a:xfrm>
            <a:off x="3390547" y="3049092"/>
            <a:ext cx="2503500" cy="357300"/>
          </a:xfrm>
          <a:prstGeom prst="rect">
            <a:avLst/>
          </a:prstGeom>
        </p:spPr>
        <p:txBody>
          <a:bodyPr spcFirstLastPara="1" wrap="square" lIns="0" tIns="0" rIns="0" bIns="0" anchor="t" anchorCtr="0">
            <a:spAutoFit/>
          </a:bodyPr>
          <a:lstStyle>
            <a:lvl1pPr lvl="0" rtl="0">
              <a:spcBef>
                <a:spcPts val="1100"/>
              </a:spcBef>
              <a:spcAft>
                <a:spcPts val="0"/>
              </a:spcAft>
              <a:buClr>
                <a:srgbClr val="72C9CA"/>
              </a:buClr>
              <a:buSzPts val="1200"/>
              <a:buFont typeface="Poppins"/>
              <a:buNone/>
              <a:defRPr sz="1200">
                <a:solidFill>
                  <a:srgbClr val="72C9CA"/>
                </a:solidFill>
              </a:defRPr>
            </a:lvl1pPr>
            <a:lvl2pPr lvl="1" rtl="0">
              <a:spcBef>
                <a:spcPts val="500"/>
              </a:spcBef>
              <a:spcAft>
                <a:spcPts val="0"/>
              </a:spcAft>
              <a:buClr>
                <a:srgbClr val="72C9CA"/>
              </a:buClr>
              <a:buSzPts val="1200"/>
              <a:buFont typeface="Poppins"/>
              <a:buNone/>
              <a:defRPr sz="1200">
                <a:solidFill>
                  <a:srgbClr val="72C9CA"/>
                </a:solidFill>
              </a:defRPr>
            </a:lvl2pPr>
            <a:lvl3pPr lvl="2"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3pPr>
            <a:lvl4pPr lvl="3"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4pPr>
            <a:lvl5pPr lvl="4"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5pPr>
            <a:lvl6pPr lvl="5"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6pPr>
            <a:lvl7pPr lvl="6"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7pPr>
            <a:lvl8pPr lvl="7"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8pPr>
            <a:lvl9pPr lvl="8"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9pPr>
          </a:lstStyle>
          <a:p>
            <a:r>
              <a:rPr lang="en-US"/>
              <a:t>Click to edit Master subtitle style</a:t>
            </a:r>
            <a:endParaRPr/>
          </a:p>
        </p:txBody>
      </p:sp>
      <p:pic>
        <p:nvPicPr>
          <p:cNvPr id="181" name="Google Shape;181;p18"/>
          <p:cNvPicPr preferRelativeResize="0"/>
          <p:nvPr/>
        </p:nvPicPr>
        <p:blipFill>
          <a:blip r:embed="rId3">
            <a:alphaModFix/>
          </a:blip>
          <a:stretch>
            <a:fillRect/>
          </a:stretch>
        </p:blipFill>
        <p:spPr>
          <a:xfrm>
            <a:off x="484632" y="6510528"/>
            <a:ext cx="624173" cy="148947"/>
          </a:xfrm>
          <a:prstGeom prst="rect">
            <a:avLst/>
          </a:prstGeom>
          <a:noFill/>
          <a:ln>
            <a:noFill/>
          </a:ln>
        </p:spPr>
      </p:pic>
    </p:spTree>
    <p:extLst>
      <p:ext uri="{BB962C8B-B14F-4D97-AF65-F5344CB8AC3E}">
        <p14:creationId xmlns:p14="http://schemas.microsoft.com/office/powerpoint/2010/main" val="8638666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09_Section Divider | 2 Line Title">
  <p:cSld name="09_Section Divider | 2 Line Title">
    <p:bg>
      <p:bgPr>
        <a:solidFill>
          <a:srgbClr val="008099"/>
        </a:solidFill>
        <a:effectLst/>
      </p:bgPr>
    </p:bg>
    <p:spTree>
      <p:nvGrpSpPr>
        <p:cNvPr id="1" name="Shape 182"/>
        <p:cNvGrpSpPr/>
        <p:nvPr/>
      </p:nvGrpSpPr>
      <p:grpSpPr>
        <a:xfrm>
          <a:off x="0" y="0"/>
          <a:ext cx="0" cy="0"/>
          <a:chOff x="0" y="0"/>
          <a:chExt cx="0" cy="0"/>
        </a:xfrm>
      </p:grpSpPr>
      <p:pic>
        <p:nvPicPr>
          <p:cNvPr id="183" name="Google Shape;183;p19"/>
          <p:cNvPicPr preferRelativeResize="0"/>
          <p:nvPr/>
        </p:nvPicPr>
        <p:blipFill>
          <a:blip r:embed="rId2">
            <a:alphaModFix/>
          </a:blip>
          <a:stretch>
            <a:fillRect/>
          </a:stretch>
        </p:blipFill>
        <p:spPr>
          <a:xfrm>
            <a:off x="-1" y="-9144"/>
            <a:ext cx="12192000" cy="6858006"/>
          </a:xfrm>
          <a:prstGeom prst="rect">
            <a:avLst/>
          </a:prstGeom>
          <a:noFill/>
          <a:ln>
            <a:noFill/>
          </a:ln>
        </p:spPr>
      </p:pic>
      <p:sp>
        <p:nvSpPr>
          <p:cNvPr id="184" name="Google Shape;184;p19"/>
          <p:cNvSpPr txBox="1">
            <a:spLocks noGrp="1"/>
          </p:cNvSpPr>
          <p:nvPr>
            <p:ph type="title"/>
          </p:nvPr>
        </p:nvSpPr>
        <p:spPr>
          <a:xfrm>
            <a:off x="457200" y="1700560"/>
            <a:ext cx="6633300" cy="12801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FEFEFE"/>
              </a:buClr>
              <a:buSzPts val="3600"/>
              <a:buNone/>
              <a:defRPr sz="3600">
                <a:solidFill>
                  <a:srgbClr val="FEFEFE"/>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sp>
        <p:nvSpPr>
          <p:cNvPr id="185" name="Google Shape;185;p19"/>
          <p:cNvSpPr txBox="1">
            <a:spLocks noGrp="1"/>
          </p:cNvSpPr>
          <p:nvPr>
            <p:ph type="title" idx="2"/>
          </p:nvPr>
        </p:nvSpPr>
        <p:spPr>
          <a:xfrm>
            <a:off x="457200" y="1244718"/>
            <a:ext cx="6633300" cy="433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D8F225"/>
              </a:buClr>
              <a:buSzPts val="2400"/>
              <a:buNone/>
              <a:defRPr sz="2400">
                <a:solidFill>
                  <a:srgbClr val="D8F225"/>
                </a:solidFill>
              </a:defRPr>
            </a:lvl1pPr>
            <a:lvl2pPr lvl="1" rtl="0">
              <a:lnSpc>
                <a:spcPct val="100000"/>
              </a:lnSpc>
              <a:spcBef>
                <a:spcPts val="0"/>
              </a:spcBef>
              <a:spcAft>
                <a:spcPts val="0"/>
              </a:spcAft>
              <a:buClr>
                <a:srgbClr val="008099"/>
              </a:buClr>
              <a:buSzPts val="1500"/>
              <a:buNone/>
              <a:defRPr>
                <a:solidFill>
                  <a:srgbClr val="008099"/>
                </a:solidFill>
              </a:defRPr>
            </a:lvl2pPr>
            <a:lvl3pPr lvl="2" rtl="0">
              <a:lnSpc>
                <a:spcPct val="100000"/>
              </a:lnSpc>
              <a:spcBef>
                <a:spcPts val="0"/>
              </a:spcBef>
              <a:spcAft>
                <a:spcPts val="0"/>
              </a:spcAft>
              <a:buClr>
                <a:srgbClr val="008099"/>
              </a:buClr>
              <a:buSzPts val="1500"/>
              <a:buNone/>
              <a:defRPr>
                <a:solidFill>
                  <a:srgbClr val="008099"/>
                </a:solidFill>
              </a:defRPr>
            </a:lvl3pPr>
            <a:lvl4pPr lvl="3" rtl="0">
              <a:lnSpc>
                <a:spcPct val="100000"/>
              </a:lnSpc>
              <a:spcBef>
                <a:spcPts val="0"/>
              </a:spcBef>
              <a:spcAft>
                <a:spcPts val="0"/>
              </a:spcAft>
              <a:buClr>
                <a:srgbClr val="008099"/>
              </a:buClr>
              <a:buSzPts val="1500"/>
              <a:buNone/>
              <a:defRPr>
                <a:solidFill>
                  <a:srgbClr val="008099"/>
                </a:solidFill>
              </a:defRPr>
            </a:lvl4pPr>
            <a:lvl5pPr lvl="4" rtl="0">
              <a:lnSpc>
                <a:spcPct val="100000"/>
              </a:lnSpc>
              <a:spcBef>
                <a:spcPts val="0"/>
              </a:spcBef>
              <a:spcAft>
                <a:spcPts val="0"/>
              </a:spcAft>
              <a:buClr>
                <a:srgbClr val="008099"/>
              </a:buClr>
              <a:buSzPts val="1500"/>
              <a:buNone/>
              <a:defRPr>
                <a:solidFill>
                  <a:srgbClr val="008099"/>
                </a:solidFill>
              </a:defRPr>
            </a:lvl5pPr>
            <a:lvl6pPr lvl="5" rtl="0">
              <a:lnSpc>
                <a:spcPct val="100000"/>
              </a:lnSpc>
              <a:spcBef>
                <a:spcPts val="0"/>
              </a:spcBef>
              <a:spcAft>
                <a:spcPts val="0"/>
              </a:spcAft>
              <a:buClr>
                <a:srgbClr val="008099"/>
              </a:buClr>
              <a:buSzPts val="1500"/>
              <a:buNone/>
              <a:defRPr>
                <a:solidFill>
                  <a:srgbClr val="008099"/>
                </a:solidFill>
              </a:defRPr>
            </a:lvl6pPr>
            <a:lvl7pPr lvl="6" rtl="0">
              <a:lnSpc>
                <a:spcPct val="100000"/>
              </a:lnSpc>
              <a:spcBef>
                <a:spcPts val="0"/>
              </a:spcBef>
              <a:spcAft>
                <a:spcPts val="0"/>
              </a:spcAft>
              <a:buClr>
                <a:srgbClr val="008099"/>
              </a:buClr>
              <a:buSzPts val="1500"/>
              <a:buNone/>
              <a:defRPr>
                <a:solidFill>
                  <a:srgbClr val="008099"/>
                </a:solidFill>
              </a:defRPr>
            </a:lvl7pPr>
            <a:lvl8pPr lvl="7" rtl="0">
              <a:lnSpc>
                <a:spcPct val="100000"/>
              </a:lnSpc>
              <a:spcBef>
                <a:spcPts val="0"/>
              </a:spcBef>
              <a:spcAft>
                <a:spcPts val="0"/>
              </a:spcAft>
              <a:buClr>
                <a:srgbClr val="008099"/>
              </a:buClr>
              <a:buSzPts val="1500"/>
              <a:buNone/>
              <a:defRPr>
                <a:solidFill>
                  <a:srgbClr val="008099"/>
                </a:solidFill>
              </a:defRPr>
            </a:lvl8pPr>
            <a:lvl9pPr lvl="8" rtl="0">
              <a:lnSpc>
                <a:spcPct val="100000"/>
              </a:lnSpc>
              <a:spcBef>
                <a:spcPts val="0"/>
              </a:spcBef>
              <a:spcAft>
                <a:spcPts val="0"/>
              </a:spcAft>
              <a:buClr>
                <a:srgbClr val="008099"/>
              </a:buClr>
              <a:buSzPts val="1500"/>
              <a:buNone/>
              <a:defRPr>
                <a:solidFill>
                  <a:srgbClr val="008099"/>
                </a:solidFill>
              </a:defRPr>
            </a:lvl9pPr>
          </a:lstStyle>
          <a:p>
            <a:r>
              <a:rPr lang="en-US"/>
              <a:t>Click to edit Master title style</a:t>
            </a:r>
            <a:endParaRPr/>
          </a:p>
        </p:txBody>
      </p:sp>
      <p:sp>
        <p:nvSpPr>
          <p:cNvPr id="186" name="Google Shape;186;p19"/>
          <p:cNvSpPr txBox="1">
            <a:spLocks noGrp="1"/>
          </p:cNvSpPr>
          <p:nvPr>
            <p:ph type="subTitle" idx="1"/>
          </p:nvPr>
        </p:nvSpPr>
        <p:spPr>
          <a:xfrm>
            <a:off x="457200" y="3337957"/>
            <a:ext cx="2503500" cy="260400"/>
          </a:xfrm>
          <a:prstGeom prst="rect">
            <a:avLst/>
          </a:prstGeom>
        </p:spPr>
        <p:txBody>
          <a:bodyPr spcFirstLastPara="1" wrap="square" lIns="0" tIns="0" rIns="0" bIns="0" anchor="t" anchorCtr="0">
            <a:spAutoFit/>
          </a:bodyPr>
          <a:lstStyle>
            <a:lvl1pPr lvl="0" rtl="0">
              <a:spcBef>
                <a:spcPts val="11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1pPr>
            <a:lvl2pPr lvl="1"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2pPr>
            <a:lvl3pPr lvl="2"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3pPr>
            <a:lvl4pPr lvl="3"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4pPr>
            <a:lvl5pPr lvl="4"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5pPr>
            <a:lvl6pPr lvl="5"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6pPr>
            <a:lvl7pPr lvl="6"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7pPr>
            <a:lvl8pPr lvl="7"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8pPr>
            <a:lvl9pPr lvl="8"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9pPr>
          </a:lstStyle>
          <a:p>
            <a:r>
              <a:rPr lang="en-US"/>
              <a:t>Click to edit Master subtitle style</a:t>
            </a:r>
            <a:endParaRPr/>
          </a:p>
        </p:txBody>
      </p:sp>
      <p:sp>
        <p:nvSpPr>
          <p:cNvPr id="187" name="Google Shape;187;p19"/>
          <p:cNvSpPr txBox="1">
            <a:spLocks noGrp="1"/>
          </p:cNvSpPr>
          <p:nvPr>
            <p:ph type="subTitle" idx="3"/>
          </p:nvPr>
        </p:nvSpPr>
        <p:spPr>
          <a:xfrm>
            <a:off x="457197" y="3616417"/>
            <a:ext cx="2503500" cy="357300"/>
          </a:xfrm>
          <a:prstGeom prst="rect">
            <a:avLst/>
          </a:prstGeom>
        </p:spPr>
        <p:txBody>
          <a:bodyPr spcFirstLastPara="1" wrap="square" lIns="0" tIns="0" rIns="0" bIns="0" anchor="t" anchorCtr="0">
            <a:spAutoFit/>
          </a:bodyPr>
          <a:lstStyle>
            <a:lvl1pPr lvl="0" rtl="0">
              <a:spcBef>
                <a:spcPts val="1100"/>
              </a:spcBef>
              <a:spcAft>
                <a:spcPts val="0"/>
              </a:spcAft>
              <a:buClr>
                <a:srgbClr val="72C9CA"/>
              </a:buClr>
              <a:buSzPts val="1200"/>
              <a:buFont typeface="Poppins"/>
              <a:buNone/>
              <a:defRPr sz="1200">
                <a:solidFill>
                  <a:srgbClr val="72C9CA"/>
                </a:solidFill>
              </a:defRPr>
            </a:lvl1pPr>
            <a:lvl2pPr lvl="1" rtl="0">
              <a:spcBef>
                <a:spcPts val="500"/>
              </a:spcBef>
              <a:spcAft>
                <a:spcPts val="0"/>
              </a:spcAft>
              <a:buClr>
                <a:srgbClr val="72C9CA"/>
              </a:buClr>
              <a:buSzPts val="1200"/>
              <a:buFont typeface="Poppins"/>
              <a:buNone/>
              <a:defRPr sz="1200">
                <a:solidFill>
                  <a:srgbClr val="72C9CA"/>
                </a:solidFill>
              </a:defRPr>
            </a:lvl2pPr>
            <a:lvl3pPr lvl="2"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3pPr>
            <a:lvl4pPr lvl="3"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4pPr>
            <a:lvl5pPr lvl="4"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5pPr>
            <a:lvl6pPr lvl="5"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6pPr>
            <a:lvl7pPr lvl="6"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7pPr>
            <a:lvl8pPr lvl="7"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8pPr>
            <a:lvl9pPr lvl="8"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9pPr>
          </a:lstStyle>
          <a:p>
            <a:r>
              <a:rPr lang="en-US"/>
              <a:t>Click to edit Master subtitle style</a:t>
            </a:r>
            <a:endParaRPr/>
          </a:p>
        </p:txBody>
      </p:sp>
      <p:sp>
        <p:nvSpPr>
          <p:cNvPr id="188" name="Google Shape;188;p19"/>
          <p:cNvSpPr txBox="1">
            <a:spLocks noGrp="1"/>
          </p:cNvSpPr>
          <p:nvPr>
            <p:ph type="subTitle" idx="4"/>
          </p:nvPr>
        </p:nvSpPr>
        <p:spPr>
          <a:xfrm>
            <a:off x="3390550" y="3337957"/>
            <a:ext cx="2503500" cy="260400"/>
          </a:xfrm>
          <a:prstGeom prst="rect">
            <a:avLst/>
          </a:prstGeom>
        </p:spPr>
        <p:txBody>
          <a:bodyPr spcFirstLastPara="1" wrap="square" lIns="0" tIns="0" rIns="0" bIns="0" anchor="t" anchorCtr="0">
            <a:spAutoFit/>
          </a:bodyPr>
          <a:lstStyle>
            <a:lvl1pPr lvl="0" rtl="0">
              <a:spcBef>
                <a:spcPts val="11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1pPr>
            <a:lvl2pPr lvl="1"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2pPr>
            <a:lvl3pPr lvl="2"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3pPr>
            <a:lvl4pPr lvl="3"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4pPr>
            <a:lvl5pPr lvl="4"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5pPr>
            <a:lvl6pPr lvl="5"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6pPr>
            <a:lvl7pPr lvl="6"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7pPr>
            <a:lvl8pPr lvl="7"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8pPr>
            <a:lvl9pPr lvl="8"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9pPr>
          </a:lstStyle>
          <a:p>
            <a:r>
              <a:rPr lang="en-US"/>
              <a:t>Click to edit Master subtitle style</a:t>
            </a:r>
            <a:endParaRPr/>
          </a:p>
        </p:txBody>
      </p:sp>
      <p:sp>
        <p:nvSpPr>
          <p:cNvPr id="189" name="Google Shape;189;p19"/>
          <p:cNvSpPr txBox="1">
            <a:spLocks noGrp="1"/>
          </p:cNvSpPr>
          <p:nvPr>
            <p:ph type="subTitle" idx="5"/>
          </p:nvPr>
        </p:nvSpPr>
        <p:spPr>
          <a:xfrm>
            <a:off x="3390547" y="3616417"/>
            <a:ext cx="2503500" cy="357300"/>
          </a:xfrm>
          <a:prstGeom prst="rect">
            <a:avLst/>
          </a:prstGeom>
        </p:spPr>
        <p:txBody>
          <a:bodyPr spcFirstLastPara="1" wrap="square" lIns="0" tIns="0" rIns="0" bIns="0" anchor="t" anchorCtr="0">
            <a:spAutoFit/>
          </a:bodyPr>
          <a:lstStyle>
            <a:lvl1pPr lvl="0" rtl="0">
              <a:spcBef>
                <a:spcPts val="1100"/>
              </a:spcBef>
              <a:spcAft>
                <a:spcPts val="0"/>
              </a:spcAft>
              <a:buClr>
                <a:srgbClr val="72C9CA"/>
              </a:buClr>
              <a:buSzPts val="1200"/>
              <a:buFont typeface="Poppins"/>
              <a:buNone/>
              <a:defRPr sz="1200">
                <a:solidFill>
                  <a:srgbClr val="72C9CA"/>
                </a:solidFill>
              </a:defRPr>
            </a:lvl1pPr>
            <a:lvl2pPr lvl="1" rtl="0">
              <a:spcBef>
                <a:spcPts val="500"/>
              </a:spcBef>
              <a:spcAft>
                <a:spcPts val="0"/>
              </a:spcAft>
              <a:buClr>
                <a:srgbClr val="72C9CA"/>
              </a:buClr>
              <a:buSzPts val="1200"/>
              <a:buFont typeface="Poppins"/>
              <a:buNone/>
              <a:defRPr sz="1200">
                <a:solidFill>
                  <a:srgbClr val="72C9CA"/>
                </a:solidFill>
              </a:defRPr>
            </a:lvl2pPr>
            <a:lvl3pPr lvl="2"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3pPr>
            <a:lvl4pPr lvl="3"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4pPr>
            <a:lvl5pPr lvl="4"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5pPr>
            <a:lvl6pPr lvl="5"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6pPr>
            <a:lvl7pPr lvl="6"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7pPr>
            <a:lvl8pPr lvl="7"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8pPr>
            <a:lvl9pPr lvl="8"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9pPr>
          </a:lstStyle>
          <a:p>
            <a:r>
              <a:rPr lang="en-US"/>
              <a:t>Click to edit Master subtitle style</a:t>
            </a:r>
            <a:endParaRPr/>
          </a:p>
        </p:txBody>
      </p:sp>
      <p:pic>
        <p:nvPicPr>
          <p:cNvPr id="190" name="Google Shape;190;p19"/>
          <p:cNvPicPr preferRelativeResize="0"/>
          <p:nvPr/>
        </p:nvPicPr>
        <p:blipFill>
          <a:blip r:embed="rId3">
            <a:alphaModFix/>
          </a:blip>
          <a:stretch>
            <a:fillRect/>
          </a:stretch>
        </p:blipFill>
        <p:spPr>
          <a:xfrm>
            <a:off x="484632" y="6510528"/>
            <a:ext cx="624173" cy="148947"/>
          </a:xfrm>
          <a:prstGeom prst="rect">
            <a:avLst/>
          </a:prstGeom>
          <a:noFill/>
          <a:ln>
            <a:noFill/>
          </a:ln>
        </p:spPr>
      </p:pic>
    </p:spTree>
    <p:extLst>
      <p:ext uri="{BB962C8B-B14F-4D97-AF65-F5344CB8AC3E}">
        <p14:creationId xmlns:p14="http://schemas.microsoft.com/office/powerpoint/2010/main" val="7614170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09_Section Divider | 2 Line Title GG">
  <p:cSld name="09_Section Divider | 2 Line Title GG">
    <p:bg>
      <p:bgPr>
        <a:solidFill>
          <a:srgbClr val="008099"/>
        </a:solidFill>
        <a:effectLst/>
      </p:bgPr>
    </p:bg>
    <p:spTree>
      <p:nvGrpSpPr>
        <p:cNvPr id="1" name="Shape 191"/>
        <p:cNvGrpSpPr/>
        <p:nvPr/>
      </p:nvGrpSpPr>
      <p:grpSpPr>
        <a:xfrm>
          <a:off x="0" y="0"/>
          <a:ext cx="0" cy="0"/>
          <a:chOff x="0" y="0"/>
          <a:chExt cx="0" cy="0"/>
        </a:xfrm>
      </p:grpSpPr>
      <p:pic>
        <p:nvPicPr>
          <p:cNvPr id="192" name="Google Shape;192;p20"/>
          <p:cNvPicPr preferRelativeResize="0"/>
          <p:nvPr/>
        </p:nvPicPr>
        <p:blipFill rotWithShape="1">
          <a:blip r:embed="rId2">
            <a:alphaModFix/>
          </a:blip>
          <a:srcRect/>
          <a:stretch/>
        </p:blipFill>
        <p:spPr>
          <a:xfrm>
            <a:off x="-1" y="-9144"/>
            <a:ext cx="12192000" cy="6858006"/>
          </a:xfrm>
          <a:prstGeom prst="rect">
            <a:avLst/>
          </a:prstGeom>
          <a:noFill/>
          <a:ln>
            <a:noFill/>
          </a:ln>
        </p:spPr>
      </p:pic>
      <p:sp>
        <p:nvSpPr>
          <p:cNvPr id="193" name="Google Shape;193;p20"/>
          <p:cNvSpPr txBox="1">
            <a:spLocks noGrp="1"/>
          </p:cNvSpPr>
          <p:nvPr>
            <p:ph type="title"/>
          </p:nvPr>
        </p:nvSpPr>
        <p:spPr>
          <a:xfrm>
            <a:off x="457200" y="1700560"/>
            <a:ext cx="6633300" cy="12801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FEFEFE"/>
              </a:buClr>
              <a:buSzPts val="3600"/>
              <a:buNone/>
              <a:defRPr sz="3600">
                <a:solidFill>
                  <a:srgbClr val="FEFEFE"/>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sp>
        <p:nvSpPr>
          <p:cNvPr id="194" name="Google Shape;194;p20"/>
          <p:cNvSpPr txBox="1">
            <a:spLocks noGrp="1"/>
          </p:cNvSpPr>
          <p:nvPr>
            <p:ph type="title" idx="2"/>
          </p:nvPr>
        </p:nvSpPr>
        <p:spPr>
          <a:xfrm>
            <a:off x="457200" y="1244718"/>
            <a:ext cx="6633300" cy="433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chemeClr val="accent6"/>
              </a:buClr>
              <a:buSzPts val="2400"/>
              <a:buNone/>
              <a:defRPr sz="2400">
                <a:solidFill>
                  <a:schemeClr val="accent6"/>
                </a:solidFill>
              </a:defRPr>
            </a:lvl1pPr>
            <a:lvl2pPr lvl="1" rtl="0">
              <a:lnSpc>
                <a:spcPct val="100000"/>
              </a:lnSpc>
              <a:spcBef>
                <a:spcPts val="0"/>
              </a:spcBef>
              <a:spcAft>
                <a:spcPts val="0"/>
              </a:spcAft>
              <a:buClr>
                <a:srgbClr val="008099"/>
              </a:buClr>
              <a:buSzPts val="1500"/>
              <a:buNone/>
              <a:defRPr>
                <a:solidFill>
                  <a:srgbClr val="008099"/>
                </a:solidFill>
              </a:defRPr>
            </a:lvl2pPr>
            <a:lvl3pPr lvl="2" rtl="0">
              <a:lnSpc>
                <a:spcPct val="100000"/>
              </a:lnSpc>
              <a:spcBef>
                <a:spcPts val="0"/>
              </a:spcBef>
              <a:spcAft>
                <a:spcPts val="0"/>
              </a:spcAft>
              <a:buClr>
                <a:srgbClr val="008099"/>
              </a:buClr>
              <a:buSzPts val="1500"/>
              <a:buNone/>
              <a:defRPr>
                <a:solidFill>
                  <a:srgbClr val="008099"/>
                </a:solidFill>
              </a:defRPr>
            </a:lvl3pPr>
            <a:lvl4pPr lvl="3" rtl="0">
              <a:lnSpc>
                <a:spcPct val="100000"/>
              </a:lnSpc>
              <a:spcBef>
                <a:spcPts val="0"/>
              </a:spcBef>
              <a:spcAft>
                <a:spcPts val="0"/>
              </a:spcAft>
              <a:buClr>
                <a:srgbClr val="008099"/>
              </a:buClr>
              <a:buSzPts val="1500"/>
              <a:buNone/>
              <a:defRPr>
                <a:solidFill>
                  <a:srgbClr val="008099"/>
                </a:solidFill>
              </a:defRPr>
            </a:lvl4pPr>
            <a:lvl5pPr lvl="4" rtl="0">
              <a:lnSpc>
                <a:spcPct val="100000"/>
              </a:lnSpc>
              <a:spcBef>
                <a:spcPts val="0"/>
              </a:spcBef>
              <a:spcAft>
                <a:spcPts val="0"/>
              </a:spcAft>
              <a:buClr>
                <a:srgbClr val="008099"/>
              </a:buClr>
              <a:buSzPts val="1500"/>
              <a:buNone/>
              <a:defRPr>
                <a:solidFill>
                  <a:srgbClr val="008099"/>
                </a:solidFill>
              </a:defRPr>
            </a:lvl5pPr>
            <a:lvl6pPr lvl="5" rtl="0">
              <a:lnSpc>
                <a:spcPct val="100000"/>
              </a:lnSpc>
              <a:spcBef>
                <a:spcPts val="0"/>
              </a:spcBef>
              <a:spcAft>
                <a:spcPts val="0"/>
              </a:spcAft>
              <a:buClr>
                <a:srgbClr val="008099"/>
              </a:buClr>
              <a:buSzPts val="1500"/>
              <a:buNone/>
              <a:defRPr>
                <a:solidFill>
                  <a:srgbClr val="008099"/>
                </a:solidFill>
              </a:defRPr>
            </a:lvl6pPr>
            <a:lvl7pPr lvl="6" rtl="0">
              <a:lnSpc>
                <a:spcPct val="100000"/>
              </a:lnSpc>
              <a:spcBef>
                <a:spcPts val="0"/>
              </a:spcBef>
              <a:spcAft>
                <a:spcPts val="0"/>
              </a:spcAft>
              <a:buClr>
                <a:srgbClr val="008099"/>
              </a:buClr>
              <a:buSzPts val="1500"/>
              <a:buNone/>
              <a:defRPr>
                <a:solidFill>
                  <a:srgbClr val="008099"/>
                </a:solidFill>
              </a:defRPr>
            </a:lvl7pPr>
            <a:lvl8pPr lvl="7" rtl="0">
              <a:lnSpc>
                <a:spcPct val="100000"/>
              </a:lnSpc>
              <a:spcBef>
                <a:spcPts val="0"/>
              </a:spcBef>
              <a:spcAft>
                <a:spcPts val="0"/>
              </a:spcAft>
              <a:buClr>
                <a:srgbClr val="008099"/>
              </a:buClr>
              <a:buSzPts val="1500"/>
              <a:buNone/>
              <a:defRPr>
                <a:solidFill>
                  <a:srgbClr val="008099"/>
                </a:solidFill>
              </a:defRPr>
            </a:lvl8pPr>
            <a:lvl9pPr lvl="8" rtl="0">
              <a:lnSpc>
                <a:spcPct val="100000"/>
              </a:lnSpc>
              <a:spcBef>
                <a:spcPts val="0"/>
              </a:spcBef>
              <a:spcAft>
                <a:spcPts val="0"/>
              </a:spcAft>
              <a:buClr>
                <a:srgbClr val="008099"/>
              </a:buClr>
              <a:buSzPts val="1500"/>
              <a:buNone/>
              <a:defRPr>
                <a:solidFill>
                  <a:srgbClr val="008099"/>
                </a:solidFill>
              </a:defRPr>
            </a:lvl9pPr>
          </a:lstStyle>
          <a:p>
            <a:r>
              <a:rPr lang="en-US"/>
              <a:t>Click to edit Master title style</a:t>
            </a:r>
            <a:endParaRPr/>
          </a:p>
        </p:txBody>
      </p:sp>
      <p:sp>
        <p:nvSpPr>
          <p:cNvPr id="195" name="Google Shape;195;p20"/>
          <p:cNvSpPr txBox="1">
            <a:spLocks noGrp="1"/>
          </p:cNvSpPr>
          <p:nvPr>
            <p:ph type="subTitle" idx="1"/>
          </p:nvPr>
        </p:nvSpPr>
        <p:spPr>
          <a:xfrm>
            <a:off x="457200" y="3337957"/>
            <a:ext cx="2503500" cy="260400"/>
          </a:xfrm>
          <a:prstGeom prst="rect">
            <a:avLst/>
          </a:prstGeom>
        </p:spPr>
        <p:txBody>
          <a:bodyPr spcFirstLastPara="1" wrap="square" lIns="0" tIns="0" rIns="0" bIns="0" anchor="t" anchorCtr="0">
            <a:spAutoFit/>
          </a:bodyPr>
          <a:lstStyle>
            <a:lvl1pPr lvl="0" rtl="0">
              <a:spcBef>
                <a:spcPts val="11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1pPr>
            <a:lvl2pPr lvl="1"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2pPr>
            <a:lvl3pPr lvl="2"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3pPr>
            <a:lvl4pPr lvl="3"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4pPr>
            <a:lvl5pPr lvl="4"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5pPr>
            <a:lvl6pPr lvl="5"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6pPr>
            <a:lvl7pPr lvl="6"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7pPr>
            <a:lvl8pPr lvl="7"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8pPr>
            <a:lvl9pPr lvl="8"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9pPr>
          </a:lstStyle>
          <a:p>
            <a:r>
              <a:rPr lang="en-US"/>
              <a:t>Click to edit Master subtitle style</a:t>
            </a:r>
            <a:endParaRPr/>
          </a:p>
        </p:txBody>
      </p:sp>
      <p:sp>
        <p:nvSpPr>
          <p:cNvPr id="196" name="Google Shape;196;p20"/>
          <p:cNvSpPr txBox="1">
            <a:spLocks noGrp="1"/>
          </p:cNvSpPr>
          <p:nvPr>
            <p:ph type="subTitle" idx="3"/>
          </p:nvPr>
        </p:nvSpPr>
        <p:spPr>
          <a:xfrm>
            <a:off x="457197" y="3616417"/>
            <a:ext cx="2503500" cy="357300"/>
          </a:xfrm>
          <a:prstGeom prst="rect">
            <a:avLst/>
          </a:prstGeom>
        </p:spPr>
        <p:txBody>
          <a:bodyPr spcFirstLastPara="1" wrap="square" lIns="0" tIns="0" rIns="0" bIns="0" anchor="t" anchorCtr="0">
            <a:spAutoFit/>
          </a:bodyPr>
          <a:lstStyle>
            <a:lvl1pPr lvl="0" rtl="0">
              <a:spcBef>
                <a:spcPts val="1100"/>
              </a:spcBef>
              <a:spcAft>
                <a:spcPts val="0"/>
              </a:spcAft>
              <a:buClr>
                <a:srgbClr val="72C9CA"/>
              </a:buClr>
              <a:buSzPts val="1200"/>
              <a:buFont typeface="Poppins"/>
              <a:buNone/>
              <a:defRPr sz="1200">
                <a:solidFill>
                  <a:srgbClr val="72C9CA"/>
                </a:solidFill>
              </a:defRPr>
            </a:lvl1pPr>
            <a:lvl2pPr lvl="1" rtl="0">
              <a:spcBef>
                <a:spcPts val="500"/>
              </a:spcBef>
              <a:spcAft>
                <a:spcPts val="0"/>
              </a:spcAft>
              <a:buClr>
                <a:srgbClr val="72C9CA"/>
              </a:buClr>
              <a:buSzPts val="1200"/>
              <a:buFont typeface="Poppins"/>
              <a:buNone/>
              <a:defRPr sz="1200">
                <a:solidFill>
                  <a:srgbClr val="72C9CA"/>
                </a:solidFill>
              </a:defRPr>
            </a:lvl2pPr>
            <a:lvl3pPr lvl="2"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3pPr>
            <a:lvl4pPr lvl="3"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4pPr>
            <a:lvl5pPr lvl="4"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5pPr>
            <a:lvl6pPr lvl="5"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6pPr>
            <a:lvl7pPr lvl="6"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7pPr>
            <a:lvl8pPr lvl="7"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8pPr>
            <a:lvl9pPr lvl="8"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9pPr>
          </a:lstStyle>
          <a:p>
            <a:r>
              <a:rPr lang="en-US"/>
              <a:t>Click to edit Master subtitle style</a:t>
            </a:r>
            <a:endParaRPr/>
          </a:p>
        </p:txBody>
      </p:sp>
      <p:sp>
        <p:nvSpPr>
          <p:cNvPr id="197" name="Google Shape;197;p20"/>
          <p:cNvSpPr txBox="1">
            <a:spLocks noGrp="1"/>
          </p:cNvSpPr>
          <p:nvPr>
            <p:ph type="subTitle" idx="4"/>
          </p:nvPr>
        </p:nvSpPr>
        <p:spPr>
          <a:xfrm>
            <a:off x="3390550" y="3337957"/>
            <a:ext cx="2503500" cy="260400"/>
          </a:xfrm>
          <a:prstGeom prst="rect">
            <a:avLst/>
          </a:prstGeom>
        </p:spPr>
        <p:txBody>
          <a:bodyPr spcFirstLastPara="1" wrap="square" lIns="0" tIns="0" rIns="0" bIns="0" anchor="t" anchorCtr="0">
            <a:spAutoFit/>
          </a:bodyPr>
          <a:lstStyle>
            <a:lvl1pPr lvl="0" rtl="0">
              <a:spcBef>
                <a:spcPts val="11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1pPr>
            <a:lvl2pPr lvl="1"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2pPr>
            <a:lvl3pPr lvl="2"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3pPr>
            <a:lvl4pPr lvl="3"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4pPr>
            <a:lvl5pPr lvl="4"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5pPr>
            <a:lvl6pPr lvl="5"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6pPr>
            <a:lvl7pPr lvl="6"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7pPr>
            <a:lvl8pPr lvl="7"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8pPr>
            <a:lvl9pPr lvl="8" rtl="0">
              <a:spcBef>
                <a:spcPts val="500"/>
              </a:spcBef>
              <a:spcAft>
                <a:spcPts val="0"/>
              </a:spcAft>
              <a:buClr>
                <a:srgbClr val="FEFEFE"/>
              </a:buClr>
              <a:buSzPts val="1200"/>
              <a:buFont typeface="Poppins Medium"/>
              <a:buNone/>
              <a:defRPr sz="1200">
                <a:solidFill>
                  <a:srgbClr val="FEFEFE"/>
                </a:solidFill>
                <a:latin typeface="Poppins Medium"/>
                <a:ea typeface="Poppins Medium"/>
                <a:cs typeface="Poppins Medium"/>
                <a:sym typeface="Poppins Medium"/>
              </a:defRPr>
            </a:lvl9pPr>
          </a:lstStyle>
          <a:p>
            <a:r>
              <a:rPr lang="en-US"/>
              <a:t>Click to edit Master subtitle style</a:t>
            </a:r>
            <a:endParaRPr/>
          </a:p>
        </p:txBody>
      </p:sp>
      <p:sp>
        <p:nvSpPr>
          <p:cNvPr id="198" name="Google Shape;198;p20"/>
          <p:cNvSpPr txBox="1">
            <a:spLocks noGrp="1"/>
          </p:cNvSpPr>
          <p:nvPr>
            <p:ph type="subTitle" idx="5"/>
          </p:nvPr>
        </p:nvSpPr>
        <p:spPr>
          <a:xfrm>
            <a:off x="3390547" y="3616417"/>
            <a:ext cx="2503500" cy="357300"/>
          </a:xfrm>
          <a:prstGeom prst="rect">
            <a:avLst/>
          </a:prstGeom>
        </p:spPr>
        <p:txBody>
          <a:bodyPr spcFirstLastPara="1" wrap="square" lIns="0" tIns="0" rIns="0" bIns="0" anchor="t" anchorCtr="0">
            <a:spAutoFit/>
          </a:bodyPr>
          <a:lstStyle>
            <a:lvl1pPr lvl="0" rtl="0">
              <a:spcBef>
                <a:spcPts val="1100"/>
              </a:spcBef>
              <a:spcAft>
                <a:spcPts val="0"/>
              </a:spcAft>
              <a:buClr>
                <a:srgbClr val="72C9CA"/>
              </a:buClr>
              <a:buSzPts val="1200"/>
              <a:buFont typeface="Poppins"/>
              <a:buNone/>
              <a:defRPr sz="1200">
                <a:solidFill>
                  <a:srgbClr val="72C9CA"/>
                </a:solidFill>
              </a:defRPr>
            </a:lvl1pPr>
            <a:lvl2pPr lvl="1" rtl="0">
              <a:spcBef>
                <a:spcPts val="500"/>
              </a:spcBef>
              <a:spcAft>
                <a:spcPts val="0"/>
              </a:spcAft>
              <a:buClr>
                <a:srgbClr val="72C9CA"/>
              </a:buClr>
              <a:buSzPts val="1200"/>
              <a:buFont typeface="Poppins"/>
              <a:buNone/>
              <a:defRPr sz="1200">
                <a:solidFill>
                  <a:srgbClr val="72C9CA"/>
                </a:solidFill>
              </a:defRPr>
            </a:lvl2pPr>
            <a:lvl3pPr lvl="2"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3pPr>
            <a:lvl4pPr lvl="3"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4pPr>
            <a:lvl5pPr lvl="4"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5pPr>
            <a:lvl6pPr lvl="5"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6pPr>
            <a:lvl7pPr lvl="6"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7pPr>
            <a:lvl8pPr lvl="7"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8pPr>
            <a:lvl9pPr lvl="8"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9pPr>
          </a:lstStyle>
          <a:p>
            <a:r>
              <a:rPr lang="en-US"/>
              <a:t>Click to edit Master subtitle style</a:t>
            </a:r>
            <a:endParaRPr/>
          </a:p>
        </p:txBody>
      </p:sp>
      <p:pic>
        <p:nvPicPr>
          <p:cNvPr id="199" name="Google Shape;199;p20"/>
          <p:cNvPicPr preferRelativeResize="0"/>
          <p:nvPr/>
        </p:nvPicPr>
        <p:blipFill>
          <a:blip r:embed="rId3">
            <a:alphaModFix/>
          </a:blip>
          <a:stretch>
            <a:fillRect/>
          </a:stretch>
        </p:blipFill>
        <p:spPr>
          <a:xfrm>
            <a:off x="484632" y="6510528"/>
            <a:ext cx="624173" cy="148947"/>
          </a:xfrm>
          <a:prstGeom prst="rect">
            <a:avLst/>
          </a:prstGeom>
          <a:noFill/>
          <a:ln>
            <a:noFill/>
          </a:ln>
        </p:spPr>
      </p:pic>
    </p:spTree>
    <p:extLst>
      <p:ext uri="{BB962C8B-B14F-4D97-AF65-F5344CB8AC3E}">
        <p14:creationId xmlns:p14="http://schemas.microsoft.com/office/powerpoint/2010/main" val="12201830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0_Section Divider | 2 Line Title">
  <p:cSld name="10_Section Divider | 2 Line Title">
    <p:bg>
      <p:bgPr>
        <a:solidFill>
          <a:srgbClr val="008099"/>
        </a:solidFill>
        <a:effectLst/>
      </p:bgPr>
    </p:bg>
    <p:spTree>
      <p:nvGrpSpPr>
        <p:cNvPr id="1" name="Shape 200"/>
        <p:cNvGrpSpPr/>
        <p:nvPr/>
      </p:nvGrpSpPr>
      <p:grpSpPr>
        <a:xfrm>
          <a:off x="0" y="0"/>
          <a:ext cx="0" cy="0"/>
          <a:chOff x="0" y="0"/>
          <a:chExt cx="0" cy="0"/>
        </a:xfrm>
      </p:grpSpPr>
      <p:pic>
        <p:nvPicPr>
          <p:cNvPr id="201" name="Google Shape;201;p21"/>
          <p:cNvPicPr preferRelativeResize="0"/>
          <p:nvPr/>
        </p:nvPicPr>
        <p:blipFill>
          <a:blip r:embed="rId2">
            <a:alphaModFix/>
          </a:blip>
          <a:stretch>
            <a:fillRect/>
          </a:stretch>
        </p:blipFill>
        <p:spPr>
          <a:xfrm>
            <a:off x="-1" y="-9144"/>
            <a:ext cx="12192000" cy="6858006"/>
          </a:xfrm>
          <a:prstGeom prst="rect">
            <a:avLst/>
          </a:prstGeom>
          <a:noFill/>
          <a:ln>
            <a:noFill/>
          </a:ln>
        </p:spPr>
      </p:pic>
      <p:sp>
        <p:nvSpPr>
          <p:cNvPr id="202" name="Google Shape;202;p21"/>
          <p:cNvSpPr txBox="1">
            <a:spLocks noGrp="1"/>
          </p:cNvSpPr>
          <p:nvPr>
            <p:ph type="title"/>
          </p:nvPr>
        </p:nvSpPr>
        <p:spPr>
          <a:xfrm>
            <a:off x="457200" y="1700560"/>
            <a:ext cx="6633300" cy="19203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chemeClr val="lt1"/>
              </a:buClr>
              <a:buSzPts val="3600"/>
              <a:buNone/>
              <a:defRPr sz="3600">
                <a:solidFill>
                  <a:schemeClr val="lt1"/>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sp>
        <p:nvSpPr>
          <p:cNvPr id="203" name="Google Shape;203;p21"/>
          <p:cNvSpPr txBox="1">
            <a:spLocks noGrp="1"/>
          </p:cNvSpPr>
          <p:nvPr>
            <p:ph type="title" idx="2"/>
          </p:nvPr>
        </p:nvSpPr>
        <p:spPr>
          <a:xfrm>
            <a:off x="457200" y="1244718"/>
            <a:ext cx="6633300" cy="433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D8F225"/>
              </a:buClr>
              <a:buSzPts val="2400"/>
              <a:buNone/>
              <a:defRPr sz="2400">
                <a:solidFill>
                  <a:srgbClr val="D8F225"/>
                </a:solidFill>
              </a:defRPr>
            </a:lvl1pPr>
            <a:lvl2pPr lvl="1" rtl="0">
              <a:lnSpc>
                <a:spcPct val="100000"/>
              </a:lnSpc>
              <a:spcBef>
                <a:spcPts val="0"/>
              </a:spcBef>
              <a:spcAft>
                <a:spcPts val="0"/>
              </a:spcAft>
              <a:buClr>
                <a:srgbClr val="008099"/>
              </a:buClr>
              <a:buSzPts val="1500"/>
              <a:buNone/>
              <a:defRPr>
                <a:solidFill>
                  <a:srgbClr val="008099"/>
                </a:solidFill>
              </a:defRPr>
            </a:lvl2pPr>
            <a:lvl3pPr lvl="2" rtl="0">
              <a:lnSpc>
                <a:spcPct val="100000"/>
              </a:lnSpc>
              <a:spcBef>
                <a:spcPts val="0"/>
              </a:spcBef>
              <a:spcAft>
                <a:spcPts val="0"/>
              </a:spcAft>
              <a:buClr>
                <a:srgbClr val="008099"/>
              </a:buClr>
              <a:buSzPts val="1500"/>
              <a:buNone/>
              <a:defRPr>
                <a:solidFill>
                  <a:srgbClr val="008099"/>
                </a:solidFill>
              </a:defRPr>
            </a:lvl3pPr>
            <a:lvl4pPr lvl="3" rtl="0">
              <a:lnSpc>
                <a:spcPct val="100000"/>
              </a:lnSpc>
              <a:spcBef>
                <a:spcPts val="0"/>
              </a:spcBef>
              <a:spcAft>
                <a:spcPts val="0"/>
              </a:spcAft>
              <a:buClr>
                <a:srgbClr val="008099"/>
              </a:buClr>
              <a:buSzPts val="1500"/>
              <a:buNone/>
              <a:defRPr>
                <a:solidFill>
                  <a:srgbClr val="008099"/>
                </a:solidFill>
              </a:defRPr>
            </a:lvl4pPr>
            <a:lvl5pPr lvl="4" rtl="0">
              <a:lnSpc>
                <a:spcPct val="100000"/>
              </a:lnSpc>
              <a:spcBef>
                <a:spcPts val="0"/>
              </a:spcBef>
              <a:spcAft>
                <a:spcPts val="0"/>
              </a:spcAft>
              <a:buClr>
                <a:srgbClr val="008099"/>
              </a:buClr>
              <a:buSzPts val="1500"/>
              <a:buNone/>
              <a:defRPr>
                <a:solidFill>
                  <a:srgbClr val="008099"/>
                </a:solidFill>
              </a:defRPr>
            </a:lvl5pPr>
            <a:lvl6pPr lvl="5" rtl="0">
              <a:lnSpc>
                <a:spcPct val="100000"/>
              </a:lnSpc>
              <a:spcBef>
                <a:spcPts val="0"/>
              </a:spcBef>
              <a:spcAft>
                <a:spcPts val="0"/>
              </a:spcAft>
              <a:buClr>
                <a:srgbClr val="008099"/>
              </a:buClr>
              <a:buSzPts val="1500"/>
              <a:buNone/>
              <a:defRPr>
                <a:solidFill>
                  <a:srgbClr val="008099"/>
                </a:solidFill>
              </a:defRPr>
            </a:lvl6pPr>
            <a:lvl7pPr lvl="6" rtl="0">
              <a:lnSpc>
                <a:spcPct val="100000"/>
              </a:lnSpc>
              <a:spcBef>
                <a:spcPts val="0"/>
              </a:spcBef>
              <a:spcAft>
                <a:spcPts val="0"/>
              </a:spcAft>
              <a:buClr>
                <a:srgbClr val="008099"/>
              </a:buClr>
              <a:buSzPts val="1500"/>
              <a:buNone/>
              <a:defRPr>
                <a:solidFill>
                  <a:srgbClr val="008099"/>
                </a:solidFill>
              </a:defRPr>
            </a:lvl7pPr>
            <a:lvl8pPr lvl="7" rtl="0">
              <a:lnSpc>
                <a:spcPct val="100000"/>
              </a:lnSpc>
              <a:spcBef>
                <a:spcPts val="0"/>
              </a:spcBef>
              <a:spcAft>
                <a:spcPts val="0"/>
              </a:spcAft>
              <a:buClr>
                <a:srgbClr val="008099"/>
              </a:buClr>
              <a:buSzPts val="1500"/>
              <a:buNone/>
              <a:defRPr>
                <a:solidFill>
                  <a:srgbClr val="008099"/>
                </a:solidFill>
              </a:defRPr>
            </a:lvl8pPr>
            <a:lvl9pPr lvl="8" rtl="0">
              <a:lnSpc>
                <a:spcPct val="100000"/>
              </a:lnSpc>
              <a:spcBef>
                <a:spcPts val="0"/>
              </a:spcBef>
              <a:spcAft>
                <a:spcPts val="0"/>
              </a:spcAft>
              <a:buClr>
                <a:srgbClr val="008099"/>
              </a:buClr>
              <a:buSzPts val="1500"/>
              <a:buNone/>
              <a:defRPr>
                <a:solidFill>
                  <a:srgbClr val="008099"/>
                </a:solidFill>
              </a:defRPr>
            </a:lvl9pPr>
          </a:lstStyle>
          <a:p>
            <a:r>
              <a:rPr lang="en-US"/>
              <a:t>Click to edit Master title style</a:t>
            </a:r>
            <a:endParaRPr/>
          </a:p>
        </p:txBody>
      </p:sp>
      <p:sp>
        <p:nvSpPr>
          <p:cNvPr id="204" name="Google Shape;204;p21"/>
          <p:cNvSpPr txBox="1">
            <a:spLocks noGrp="1"/>
          </p:cNvSpPr>
          <p:nvPr>
            <p:ph type="subTitle" idx="1"/>
          </p:nvPr>
        </p:nvSpPr>
        <p:spPr>
          <a:xfrm>
            <a:off x="457200" y="3978157"/>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205" name="Google Shape;205;p21"/>
          <p:cNvSpPr txBox="1">
            <a:spLocks noGrp="1"/>
          </p:cNvSpPr>
          <p:nvPr>
            <p:ph type="subTitle" idx="3"/>
          </p:nvPr>
        </p:nvSpPr>
        <p:spPr>
          <a:xfrm>
            <a:off x="457197" y="4256617"/>
            <a:ext cx="2503500" cy="357300"/>
          </a:xfrm>
          <a:prstGeom prst="rect">
            <a:avLst/>
          </a:prstGeom>
        </p:spPr>
        <p:txBody>
          <a:bodyPr spcFirstLastPara="1" wrap="square" lIns="0" tIns="0" rIns="0" bIns="0" anchor="t" anchorCtr="0">
            <a:spAutoFit/>
          </a:bodyPr>
          <a:lstStyle>
            <a:lvl1pPr lvl="0" rtl="0">
              <a:spcBef>
                <a:spcPts val="1100"/>
              </a:spcBef>
              <a:spcAft>
                <a:spcPts val="0"/>
              </a:spcAft>
              <a:buClr>
                <a:srgbClr val="72C9CA"/>
              </a:buClr>
              <a:buSzPts val="1200"/>
              <a:buFont typeface="Poppins"/>
              <a:buNone/>
              <a:defRPr sz="1200">
                <a:solidFill>
                  <a:srgbClr val="72C9CA"/>
                </a:solidFill>
              </a:defRPr>
            </a:lvl1pPr>
            <a:lvl2pPr lvl="1" rtl="0">
              <a:spcBef>
                <a:spcPts val="500"/>
              </a:spcBef>
              <a:spcAft>
                <a:spcPts val="0"/>
              </a:spcAft>
              <a:buClr>
                <a:srgbClr val="72C9CA"/>
              </a:buClr>
              <a:buSzPts val="1200"/>
              <a:buFont typeface="Poppins"/>
              <a:buNone/>
              <a:defRPr sz="1200">
                <a:solidFill>
                  <a:srgbClr val="72C9CA"/>
                </a:solidFill>
              </a:defRPr>
            </a:lvl2pPr>
            <a:lvl3pPr lvl="2"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3pPr>
            <a:lvl4pPr lvl="3"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4pPr>
            <a:lvl5pPr lvl="4"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5pPr>
            <a:lvl6pPr lvl="5"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6pPr>
            <a:lvl7pPr lvl="6"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7pPr>
            <a:lvl8pPr lvl="7"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8pPr>
            <a:lvl9pPr lvl="8"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9pPr>
          </a:lstStyle>
          <a:p>
            <a:r>
              <a:rPr lang="en-US"/>
              <a:t>Click to edit Master subtitle style</a:t>
            </a:r>
            <a:endParaRPr/>
          </a:p>
        </p:txBody>
      </p:sp>
      <p:sp>
        <p:nvSpPr>
          <p:cNvPr id="206" name="Google Shape;206;p21"/>
          <p:cNvSpPr txBox="1">
            <a:spLocks noGrp="1"/>
          </p:cNvSpPr>
          <p:nvPr>
            <p:ph type="subTitle" idx="4"/>
          </p:nvPr>
        </p:nvSpPr>
        <p:spPr>
          <a:xfrm>
            <a:off x="3390550" y="3978157"/>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207" name="Google Shape;207;p21"/>
          <p:cNvSpPr txBox="1">
            <a:spLocks noGrp="1"/>
          </p:cNvSpPr>
          <p:nvPr>
            <p:ph type="subTitle" idx="5"/>
          </p:nvPr>
        </p:nvSpPr>
        <p:spPr>
          <a:xfrm>
            <a:off x="3390547" y="4256617"/>
            <a:ext cx="2503500" cy="357300"/>
          </a:xfrm>
          <a:prstGeom prst="rect">
            <a:avLst/>
          </a:prstGeom>
        </p:spPr>
        <p:txBody>
          <a:bodyPr spcFirstLastPara="1" wrap="square" lIns="0" tIns="0" rIns="0" bIns="0" anchor="t" anchorCtr="0">
            <a:spAutoFit/>
          </a:bodyPr>
          <a:lstStyle>
            <a:lvl1pPr lvl="0" rtl="0">
              <a:spcBef>
                <a:spcPts val="1100"/>
              </a:spcBef>
              <a:spcAft>
                <a:spcPts val="0"/>
              </a:spcAft>
              <a:buClr>
                <a:srgbClr val="72C9CA"/>
              </a:buClr>
              <a:buSzPts val="1200"/>
              <a:buFont typeface="Poppins"/>
              <a:buNone/>
              <a:defRPr sz="1200">
                <a:solidFill>
                  <a:srgbClr val="72C9CA"/>
                </a:solidFill>
              </a:defRPr>
            </a:lvl1pPr>
            <a:lvl2pPr lvl="1" rtl="0">
              <a:spcBef>
                <a:spcPts val="500"/>
              </a:spcBef>
              <a:spcAft>
                <a:spcPts val="0"/>
              </a:spcAft>
              <a:buClr>
                <a:srgbClr val="72C9CA"/>
              </a:buClr>
              <a:buSzPts val="1200"/>
              <a:buFont typeface="Poppins"/>
              <a:buNone/>
              <a:defRPr sz="1200">
                <a:solidFill>
                  <a:srgbClr val="72C9CA"/>
                </a:solidFill>
              </a:defRPr>
            </a:lvl2pPr>
            <a:lvl3pPr lvl="2"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3pPr>
            <a:lvl4pPr lvl="3"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4pPr>
            <a:lvl5pPr lvl="4"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5pPr>
            <a:lvl6pPr lvl="5"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6pPr>
            <a:lvl7pPr lvl="6"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7pPr>
            <a:lvl8pPr lvl="7"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8pPr>
            <a:lvl9pPr lvl="8"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9pPr>
          </a:lstStyle>
          <a:p>
            <a:r>
              <a:rPr lang="en-US"/>
              <a:t>Click to edit Master subtitle style</a:t>
            </a:r>
            <a:endParaRPr/>
          </a:p>
        </p:txBody>
      </p:sp>
      <p:pic>
        <p:nvPicPr>
          <p:cNvPr id="208" name="Google Shape;208;p21"/>
          <p:cNvPicPr preferRelativeResize="0"/>
          <p:nvPr/>
        </p:nvPicPr>
        <p:blipFill>
          <a:blip r:embed="rId3">
            <a:alphaModFix/>
          </a:blip>
          <a:stretch>
            <a:fillRect/>
          </a:stretch>
        </p:blipFill>
        <p:spPr>
          <a:xfrm>
            <a:off x="484632" y="6510528"/>
            <a:ext cx="624173" cy="148947"/>
          </a:xfrm>
          <a:prstGeom prst="rect">
            <a:avLst/>
          </a:prstGeom>
          <a:noFill/>
          <a:ln>
            <a:noFill/>
          </a:ln>
        </p:spPr>
      </p:pic>
    </p:spTree>
    <p:extLst>
      <p:ext uri="{BB962C8B-B14F-4D97-AF65-F5344CB8AC3E}">
        <p14:creationId xmlns:p14="http://schemas.microsoft.com/office/powerpoint/2010/main" val="22289634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0_Section Divider | 2 Line Title GG">
  <p:cSld name="10_Section Divider | 2 Line Title GG">
    <p:bg>
      <p:bgPr>
        <a:solidFill>
          <a:srgbClr val="008099"/>
        </a:solidFill>
        <a:effectLst/>
      </p:bgPr>
    </p:bg>
    <p:spTree>
      <p:nvGrpSpPr>
        <p:cNvPr id="1" name="Shape 209"/>
        <p:cNvGrpSpPr/>
        <p:nvPr/>
      </p:nvGrpSpPr>
      <p:grpSpPr>
        <a:xfrm>
          <a:off x="0" y="0"/>
          <a:ext cx="0" cy="0"/>
          <a:chOff x="0" y="0"/>
          <a:chExt cx="0" cy="0"/>
        </a:xfrm>
      </p:grpSpPr>
      <p:pic>
        <p:nvPicPr>
          <p:cNvPr id="210" name="Google Shape;210;p22"/>
          <p:cNvPicPr preferRelativeResize="0"/>
          <p:nvPr/>
        </p:nvPicPr>
        <p:blipFill rotWithShape="1">
          <a:blip r:embed="rId2">
            <a:alphaModFix/>
          </a:blip>
          <a:srcRect/>
          <a:stretch/>
        </p:blipFill>
        <p:spPr>
          <a:xfrm>
            <a:off x="-1" y="-9144"/>
            <a:ext cx="12192000" cy="6858006"/>
          </a:xfrm>
          <a:prstGeom prst="rect">
            <a:avLst/>
          </a:prstGeom>
          <a:noFill/>
          <a:ln>
            <a:noFill/>
          </a:ln>
        </p:spPr>
      </p:pic>
      <p:sp>
        <p:nvSpPr>
          <p:cNvPr id="211" name="Google Shape;211;p22"/>
          <p:cNvSpPr txBox="1">
            <a:spLocks noGrp="1"/>
          </p:cNvSpPr>
          <p:nvPr>
            <p:ph type="title"/>
          </p:nvPr>
        </p:nvSpPr>
        <p:spPr>
          <a:xfrm>
            <a:off x="457200" y="1700560"/>
            <a:ext cx="6633300" cy="19203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chemeClr val="lt1"/>
              </a:buClr>
              <a:buSzPts val="3600"/>
              <a:buNone/>
              <a:defRPr sz="3600">
                <a:solidFill>
                  <a:schemeClr val="lt1"/>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sp>
        <p:nvSpPr>
          <p:cNvPr id="212" name="Google Shape;212;p22"/>
          <p:cNvSpPr txBox="1">
            <a:spLocks noGrp="1"/>
          </p:cNvSpPr>
          <p:nvPr>
            <p:ph type="title" idx="2"/>
          </p:nvPr>
        </p:nvSpPr>
        <p:spPr>
          <a:xfrm>
            <a:off x="457200" y="1244718"/>
            <a:ext cx="6633300" cy="433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chemeClr val="accent6"/>
              </a:buClr>
              <a:buSzPts val="2400"/>
              <a:buNone/>
              <a:defRPr sz="2400">
                <a:solidFill>
                  <a:schemeClr val="accent6"/>
                </a:solidFill>
              </a:defRPr>
            </a:lvl1pPr>
            <a:lvl2pPr lvl="1" rtl="0">
              <a:lnSpc>
                <a:spcPct val="100000"/>
              </a:lnSpc>
              <a:spcBef>
                <a:spcPts val="0"/>
              </a:spcBef>
              <a:spcAft>
                <a:spcPts val="0"/>
              </a:spcAft>
              <a:buClr>
                <a:srgbClr val="008099"/>
              </a:buClr>
              <a:buSzPts val="1500"/>
              <a:buNone/>
              <a:defRPr>
                <a:solidFill>
                  <a:srgbClr val="008099"/>
                </a:solidFill>
              </a:defRPr>
            </a:lvl2pPr>
            <a:lvl3pPr lvl="2" rtl="0">
              <a:lnSpc>
                <a:spcPct val="100000"/>
              </a:lnSpc>
              <a:spcBef>
                <a:spcPts val="0"/>
              </a:spcBef>
              <a:spcAft>
                <a:spcPts val="0"/>
              </a:spcAft>
              <a:buClr>
                <a:srgbClr val="008099"/>
              </a:buClr>
              <a:buSzPts val="1500"/>
              <a:buNone/>
              <a:defRPr>
                <a:solidFill>
                  <a:srgbClr val="008099"/>
                </a:solidFill>
              </a:defRPr>
            </a:lvl3pPr>
            <a:lvl4pPr lvl="3" rtl="0">
              <a:lnSpc>
                <a:spcPct val="100000"/>
              </a:lnSpc>
              <a:spcBef>
                <a:spcPts val="0"/>
              </a:spcBef>
              <a:spcAft>
                <a:spcPts val="0"/>
              </a:spcAft>
              <a:buClr>
                <a:srgbClr val="008099"/>
              </a:buClr>
              <a:buSzPts val="1500"/>
              <a:buNone/>
              <a:defRPr>
                <a:solidFill>
                  <a:srgbClr val="008099"/>
                </a:solidFill>
              </a:defRPr>
            </a:lvl4pPr>
            <a:lvl5pPr lvl="4" rtl="0">
              <a:lnSpc>
                <a:spcPct val="100000"/>
              </a:lnSpc>
              <a:spcBef>
                <a:spcPts val="0"/>
              </a:spcBef>
              <a:spcAft>
                <a:spcPts val="0"/>
              </a:spcAft>
              <a:buClr>
                <a:srgbClr val="008099"/>
              </a:buClr>
              <a:buSzPts val="1500"/>
              <a:buNone/>
              <a:defRPr>
                <a:solidFill>
                  <a:srgbClr val="008099"/>
                </a:solidFill>
              </a:defRPr>
            </a:lvl5pPr>
            <a:lvl6pPr lvl="5" rtl="0">
              <a:lnSpc>
                <a:spcPct val="100000"/>
              </a:lnSpc>
              <a:spcBef>
                <a:spcPts val="0"/>
              </a:spcBef>
              <a:spcAft>
                <a:spcPts val="0"/>
              </a:spcAft>
              <a:buClr>
                <a:srgbClr val="008099"/>
              </a:buClr>
              <a:buSzPts val="1500"/>
              <a:buNone/>
              <a:defRPr>
                <a:solidFill>
                  <a:srgbClr val="008099"/>
                </a:solidFill>
              </a:defRPr>
            </a:lvl6pPr>
            <a:lvl7pPr lvl="6" rtl="0">
              <a:lnSpc>
                <a:spcPct val="100000"/>
              </a:lnSpc>
              <a:spcBef>
                <a:spcPts val="0"/>
              </a:spcBef>
              <a:spcAft>
                <a:spcPts val="0"/>
              </a:spcAft>
              <a:buClr>
                <a:srgbClr val="008099"/>
              </a:buClr>
              <a:buSzPts val="1500"/>
              <a:buNone/>
              <a:defRPr>
                <a:solidFill>
                  <a:srgbClr val="008099"/>
                </a:solidFill>
              </a:defRPr>
            </a:lvl7pPr>
            <a:lvl8pPr lvl="7" rtl="0">
              <a:lnSpc>
                <a:spcPct val="100000"/>
              </a:lnSpc>
              <a:spcBef>
                <a:spcPts val="0"/>
              </a:spcBef>
              <a:spcAft>
                <a:spcPts val="0"/>
              </a:spcAft>
              <a:buClr>
                <a:srgbClr val="008099"/>
              </a:buClr>
              <a:buSzPts val="1500"/>
              <a:buNone/>
              <a:defRPr>
                <a:solidFill>
                  <a:srgbClr val="008099"/>
                </a:solidFill>
              </a:defRPr>
            </a:lvl8pPr>
            <a:lvl9pPr lvl="8" rtl="0">
              <a:lnSpc>
                <a:spcPct val="100000"/>
              </a:lnSpc>
              <a:spcBef>
                <a:spcPts val="0"/>
              </a:spcBef>
              <a:spcAft>
                <a:spcPts val="0"/>
              </a:spcAft>
              <a:buClr>
                <a:srgbClr val="008099"/>
              </a:buClr>
              <a:buSzPts val="1500"/>
              <a:buNone/>
              <a:defRPr>
                <a:solidFill>
                  <a:srgbClr val="008099"/>
                </a:solidFill>
              </a:defRPr>
            </a:lvl9pPr>
          </a:lstStyle>
          <a:p>
            <a:r>
              <a:rPr lang="en-US"/>
              <a:t>Click to edit Master title style</a:t>
            </a:r>
            <a:endParaRPr/>
          </a:p>
        </p:txBody>
      </p:sp>
      <p:sp>
        <p:nvSpPr>
          <p:cNvPr id="213" name="Google Shape;213;p22"/>
          <p:cNvSpPr txBox="1">
            <a:spLocks noGrp="1"/>
          </p:cNvSpPr>
          <p:nvPr>
            <p:ph type="subTitle" idx="1"/>
          </p:nvPr>
        </p:nvSpPr>
        <p:spPr>
          <a:xfrm>
            <a:off x="457200" y="3978157"/>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214" name="Google Shape;214;p22"/>
          <p:cNvSpPr txBox="1">
            <a:spLocks noGrp="1"/>
          </p:cNvSpPr>
          <p:nvPr>
            <p:ph type="subTitle" idx="3"/>
          </p:nvPr>
        </p:nvSpPr>
        <p:spPr>
          <a:xfrm>
            <a:off x="457197" y="4256617"/>
            <a:ext cx="2503500" cy="357300"/>
          </a:xfrm>
          <a:prstGeom prst="rect">
            <a:avLst/>
          </a:prstGeom>
        </p:spPr>
        <p:txBody>
          <a:bodyPr spcFirstLastPara="1" wrap="square" lIns="0" tIns="0" rIns="0" bIns="0" anchor="t" anchorCtr="0">
            <a:spAutoFit/>
          </a:bodyPr>
          <a:lstStyle>
            <a:lvl1pPr lvl="0" rtl="0">
              <a:spcBef>
                <a:spcPts val="1100"/>
              </a:spcBef>
              <a:spcAft>
                <a:spcPts val="0"/>
              </a:spcAft>
              <a:buClr>
                <a:srgbClr val="72C9CA"/>
              </a:buClr>
              <a:buSzPts val="1200"/>
              <a:buFont typeface="Poppins"/>
              <a:buNone/>
              <a:defRPr sz="1200">
                <a:solidFill>
                  <a:srgbClr val="72C9CA"/>
                </a:solidFill>
              </a:defRPr>
            </a:lvl1pPr>
            <a:lvl2pPr lvl="1" rtl="0">
              <a:spcBef>
                <a:spcPts val="500"/>
              </a:spcBef>
              <a:spcAft>
                <a:spcPts val="0"/>
              </a:spcAft>
              <a:buClr>
                <a:srgbClr val="72C9CA"/>
              </a:buClr>
              <a:buSzPts val="1200"/>
              <a:buFont typeface="Poppins"/>
              <a:buNone/>
              <a:defRPr sz="1200">
                <a:solidFill>
                  <a:srgbClr val="72C9CA"/>
                </a:solidFill>
              </a:defRPr>
            </a:lvl2pPr>
            <a:lvl3pPr lvl="2"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3pPr>
            <a:lvl4pPr lvl="3"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4pPr>
            <a:lvl5pPr lvl="4"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5pPr>
            <a:lvl6pPr lvl="5"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6pPr>
            <a:lvl7pPr lvl="6"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7pPr>
            <a:lvl8pPr lvl="7"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8pPr>
            <a:lvl9pPr lvl="8"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9pPr>
          </a:lstStyle>
          <a:p>
            <a:r>
              <a:rPr lang="en-US"/>
              <a:t>Click to edit Master subtitle style</a:t>
            </a:r>
            <a:endParaRPr/>
          </a:p>
        </p:txBody>
      </p:sp>
      <p:sp>
        <p:nvSpPr>
          <p:cNvPr id="215" name="Google Shape;215;p22"/>
          <p:cNvSpPr txBox="1">
            <a:spLocks noGrp="1"/>
          </p:cNvSpPr>
          <p:nvPr>
            <p:ph type="subTitle" idx="4"/>
          </p:nvPr>
        </p:nvSpPr>
        <p:spPr>
          <a:xfrm>
            <a:off x="3390550" y="3978157"/>
            <a:ext cx="2503500" cy="260400"/>
          </a:xfrm>
          <a:prstGeom prst="rect">
            <a:avLst/>
          </a:prstGeom>
        </p:spPr>
        <p:txBody>
          <a:bodyPr spcFirstLastPara="1" wrap="square" lIns="0" tIns="0" rIns="0" bIns="0" anchor="t" anchorCtr="0">
            <a:spAutoFit/>
          </a:bodyPr>
          <a:lstStyle>
            <a:lvl1pPr lvl="0" rtl="0">
              <a:spcBef>
                <a:spcPts val="11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lvl="1"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2pPr>
            <a:lvl3pPr lvl="2"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3pPr>
            <a:lvl4pPr lvl="3"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4pPr>
            <a:lvl5pPr lvl="4"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5pPr>
            <a:lvl6pPr lvl="5"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6pPr>
            <a:lvl7pPr lvl="6"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7pPr>
            <a:lvl8pPr lvl="7"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8pPr>
            <a:lvl9pPr lvl="8" rtl="0">
              <a:spcBef>
                <a:spcPts val="5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9pPr>
          </a:lstStyle>
          <a:p>
            <a:r>
              <a:rPr lang="en-US"/>
              <a:t>Click to edit Master subtitle style</a:t>
            </a:r>
            <a:endParaRPr/>
          </a:p>
        </p:txBody>
      </p:sp>
      <p:sp>
        <p:nvSpPr>
          <p:cNvPr id="216" name="Google Shape;216;p22"/>
          <p:cNvSpPr txBox="1">
            <a:spLocks noGrp="1"/>
          </p:cNvSpPr>
          <p:nvPr>
            <p:ph type="subTitle" idx="5"/>
          </p:nvPr>
        </p:nvSpPr>
        <p:spPr>
          <a:xfrm>
            <a:off x="3390547" y="4256617"/>
            <a:ext cx="2503500" cy="357300"/>
          </a:xfrm>
          <a:prstGeom prst="rect">
            <a:avLst/>
          </a:prstGeom>
        </p:spPr>
        <p:txBody>
          <a:bodyPr spcFirstLastPara="1" wrap="square" lIns="0" tIns="0" rIns="0" bIns="0" anchor="t" anchorCtr="0">
            <a:spAutoFit/>
          </a:bodyPr>
          <a:lstStyle>
            <a:lvl1pPr lvl="0" rtl="0">
              <a:spcBef>
                <a:spcPts val="1100"/>
              </a:spcBef>
              <a:spcAft>
                <a:spcPts val="0"/>
              </a:spcAft>
              <a:buClr>
                <a:srgbClr val="72C9CA"/>
              </a:buClr>
              <a:buSzPts val="1200"/>
              <a:buFont typeface="Poppins"/>
              <a:buNone/>
              <a:defRPr sz="1200">
                <a:solidFill>
                  <a:srgbClr val="72C9CA"/>
                </a:solidFill>
              </a:defRPr>
            </a:lvl1pPr>
            <a:lvl2pPr lvl="1" rtl="0">
              <a:spcBef>
                <a:spcPts val="500"/>
              </a:spcBef>
              <a:spcAft>
                <a:spcPts val="0"/>
              </a:spcAft>
              <a:buClr>
                <a:srgbClr val="72C9CA"/>
              </a:buClr>
              <a:buSzPts val="1200"/>
              <a:buFont typeface="Poppins"/>
              <a:buNone/>
              <a:defRPr sz="1200">
                <a:solidFill>
                  <a:srgbClr val="72C9CA"/>
                </a:solidFill>
              </a:defRPr>
            </a:lvl2pPr>
            <a:lvl3pPr lvl="2"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3pPr>
            <a:lvl4pPr lvl="3"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4pPr>
            <a:lvl5pPr lvl="4"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5pPr>
            <a:lvl6pPr lvl="5"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6pPr>
            <a:lvl7pPr lvl="6"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7pPr>
            <a:lvl8pPr lvl="7"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8pPr>
            <a:lvl9pPr lvl="8" rtl="0">
              <a:spcBef>
                <a:spcPts val="500"/>
              </a:spcBef>
              <a:spcAft>
                <a:spcPts val="0"/>
              </a:spcAft>
              <a:buClr>
                <a:srgbClr val="72C9CA"/>
              </a:buClr>
              <a:buSzPts val="1200"/>
              <a:buFont typeface="Poppins"/>
              <a:buNone/>
              <a:defRPr sz="1200">
                <a:solidFill>
                  <a:srgbClr val="72C9CA"/>
                </a:solidFill>
                <a:latin typeface="Poppins"/>
                <a:ea typeface="Poppins"/>
                <a:cs typeface="Poppins"/>
                <a:sym typeface="Poppins"/>
              </a:defRPr>
            </a:lvl9pPr>
          </a:lstStyle>
          <a:p>
            <a:r>
              <a:rPr lang="en-US"/>
              <a:t>Click to edit Master subtitle style</a:t>
            </a:r>
            <a:endParaRPr/>
          </a:p>
        </p:txBody>
      </p:sp>
      <p:pic>
        <p:nvPicPr>
          <p:cNvPr id="217" name="Google Shape;217;p22"/>
          <p:cNvPicPr preferRelativeResize="0"/>
          <p:nvPr/>
        </p:nvPicPr>
        <p:blipFill>
          <a:blip r:embed="rId3">
            <a:alphaModFix/>
          </a:blip>
          <a:stretch>
            <a:fillRect/>
          </a:stretch>
        </p:blipFill>
        <p:spPr>
          <a:xfrm>
            <a:off x="484632" y="6510528"/>
            <a:ext cx="624173" cy="148947"/>
          </a:xfrm>
          <a:prstGeom prst="rect">
            <a:avLst/>
          </a:prstGeom>
          <a:noFill/>
          <a:ln>
            <a:noFill/>
          </a:ln>
        </p:spPr>
      </p:pic>
    </p:spTree>
    <p:extLst>
      <p:ext uri="{BB962C8B-B14F-4D97-AF65-F5344CB8AC3E}">
        <p14:creationId xmlns:p14="http://schemas.microsoft.com/office/powerpoint/2010/main" val="25387078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1_2 Column Image | 1 Line Title">
  <p:cSld name="11_2 Column Image | 1 Line Title">
    <p:bg>
      <p:bgPr>
        <a:solidFill>
          <a:schemeClr val="lt1"/>
        </a:solidFill>
        <a:effectLst/>
      </p:bgPr>
    </p:bg>
    <p:spTree>
      <p:nvGrpSpPr>
        <p:cNvPr id="1" name="Shape 218"/>
        <p:cNvGrpSpPr/>
        <p:nvPr/>
      </p:nvGrpSpPr>
      <p:grpSpPr>
        <a:xfrm>
          <a:off x="0" y="0"/>
          <a:ext cx="0" cy="0"/>
          <a:chOff x="0" y="0"/>
          <a:chExt cx="0" cy="0"/>
        </a:xfrm>
      </p:grpSpPr>
      <p:sp>
        <p:nvSpPr>
          <p:cNvPr id="219" name="Google Shape;219;p23"/>
          <p:cNvSpPr>
            <a:spLocks noGrp="1"/>
          </p:cNvSpPr>
          <p:nvPr>
            <p:ph type="pic" idx="2"/>
          </p:nvPr>
        </p:nvSpPr>
        <p:spPr>
          <a:xfrm>
            <a:off x="6340525" y="1164400"/>
            <a:ext cx="5445600" cy="4568400"/>
          </a:xfrm>
          <a:prstGeom prst="rect">
            <a:avLst/>
          </a:prstGeom>
          <a:noFill/>
          <a:ln>
            <a:noFill/>
          </a:ln>
        </p:spPr>
      </p:sp>
      <p:sp>
        <p:nvSpPr>
          <p:cNvPr id="220" name="Google Shape;220;p23"/>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221" name="Google Shape;221;p23"/>
          <p:cNvSpPr txBox="1">
            <a:spLocks noGrp="1"/>
          </p:cNvSpPr>
          <p:nvPr>
            <p:ph type="title"/>
          </p:nvPr>
        </p:nvSpPr>
        <p:spPr>
          <a:xfrm>
            <a:off x="457200" y="1048161"/>
            <a:ext cx="5445600" cy="5571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sp>
        <p:nvSpPr>
          <p:cNvPr id="222" name="Google Shape;222;p23"/>
          <p:cNvSpPr txBox="1">
            <a:spLocks noGrp="1"/>
          </p:cNvSpPr>
          <p:nvPr>
            <p:ph type="subTitle" idx="3"/>
          </p:nvPr>
        </p:nvSpPr>
        <p:spPr>
          <a:xfrm>
            <a:off x="457200" y="1701701"/>
            <a:ext cx="5445600" cy="4031100"/>
          </a:xfrm>
          <a:prstGeom prst="rect">
            <a:avLst/>
          </a:prstGeom>
        </p:spPr>
        <p:txBody>
          <a:bodyPr spcFirstLastPara="1" wrap="square" lIns="0" tIns="0" rIns="91425" bIns="91425" anchor="t" anchorCtr="0">
            <a:normAutofit/>
          </a:bodyPr>
          <a:lstStyle>
            <a:lvl1pPr lvl="0" rtl="0">
              <a:lnSpc>
                <a:spcPct val="120000"/>
              </a:lnSpc>
              <a:spcBef>
                <a:spcPts val="0"/>
              </a:spcBef>
              <a:spcAft>
                <a:spcPts val="0"/>
              </a:spcAft>
              <a:buClr>
                <a:srgbClr val="00344D"/>
              </a:buClr>
              <a:buSzPts val="1200"/>
              <a:buNone/>
              <a:defRPr sz="1200">
                <a:solidFill>
                  <a:srgbClr val="00344D"/>
                </a:solidFill>
              </a:defRPr>
            </a:lvl1pPr>
            <a:lvl2pPr lvl="1" rtl="0">
              <a:lnSpc>
                <a:spcPct val="120000"/>
              </a:lnSpc>
              <a:spcBef>
                <a:spcPts val="0"/>
              </a:spcBef>
              <a:spcAft>
                <a:spcPts val="0"/>
              </a:spcAft>
              <a:buSzPts val="1400"/>
              <a:buNone/>
              <a:defRPr/>
            </a:lvl2pPr>
            <a:lvl3pPr lvl="2" rtl="0">
              <a:lnSpc>
                <a:spcPct val="120000"/>
              </a:lnSpc>
              <a:spcBef>
                <a:spcPts val="0"/>
              </a:spcBef>
              <a:spcAft>
                <a:spcPts val="0"/>
              </a:spcAft>
              <a:buSzPts val="2000"/>
              <a:buNone/>
              <a:defRPr/>
            </a:lvl3pPr>
            <a:lvl4pPr lvl="3" rtl="0">
              <a:lnSpc>
                <a:spcPct val="120000"/>
              </a:lnSpc>
              <a:spcBef>
                <a:spcPts val="0"/>
              </a:spcBef>
              <a:spcAft>
                <a:spcPts val="0"/>
              </a:spcAft>
              <a:buSzPts val="1900"/>
              <a:buNone/>
              <a:defRPr/>
            </a:lvl4pPr>
            <a:lvl5pPr lvl="4" rtl="0">
              <a:lnSpc>
                <a:spcPct val="120000"/>
              </a:lnSpc>
              <a:spcBef>
                <a:spcPts val="0"/>
              </a:spcBef>
              <a:spcAft>
                <a:spcPts val="0"/>
              </a:spcAft>
              <a:buSzPts val="1900"/>
              <a:buNone/>
              <a:defRPr/>
            </a:lvl5pPr>
            <a:lvl6pPr lvl="5" rtl="0">
              <a:lnSpc>
                <a:spcPct val="120000"/>
              </a:lnSpc>
              <a:spcBef>
                <a:spcPts val="0"/>
              </a:spcBef>
              <a:spcAft>
                <a:spcPts val="0"/>
              </a:spcAft>
              <a:buSzPts val="1900"/>
              <a:buNone/>
              <a:defRPr/>
            </a:lvl6pPr>
            <a:lvl7pPr lvl="6" rtl="0">
              <a:lnSpc>
                <a:spcPct val="120000"/>
              </a:lnSpc>
              <a:spcBef>
                <a:spcPts val="0"/>
              </a:spcBef>
              <a:spcAft>
                <a:spcPts val="0"/>
              </a:spcAft>
              <a:buSzPts val="1900"/>
              <a:buNone/>
              <a:defRPr/>
            </a:lvl7pPr>
            <a:lvl8pPr lvl="7" rtl="0">
              <a:lnSpc>
                <a:spcPct val="120000"/>
              </a:lnSpc>
              <a:spcBef>
                <a:spcPts val="0"/>
              </a:spcBef>
              <a:spcAft>
                <a:spcPts val="0"/>
              </a:spcAft>
              <a:buSzPts val="1900"/>
              <a:buNone/>
              <a:defRPr/>
            </a:lvl8pPr>
            <a:lvl9pPr lvl="8" rtl="0">
              <a:lnSpc>
                <a:spcPct val="120000"/>
              </a:lnSpc>
              <a:spcBef>
                <a:spcPts val="0"/>
              </a:spcBef>
              <a:spcAft>
                <a:spcPts val="0"/>
              </a:spcAft>
              <a:buSzPts val="1900"/>
              <a:buNone/>
              <a:defRPr/>
            </a:lvl9pPr>
          </a:lstStyle>
          <a:p>
            <a:r>
              <a:rPr lang="en-US"/>
              <a:t>Click to edit Master subtitle style</a:t>
            </a:r>
            <a:endParaRPr/>
          </a:p>
        </p:txBody>
      </p:sp>
      <p:pic>
        <p:nvPicPr>
          <p:cNvPr id="223" name="Google Shape;223;p23"/>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224" name="Google Shape;224;p23"/>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67297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A438DE-C883-703F-FD0B-C87E562E880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p:nvPr>
        </p:nvSpPr>
        <p:spPr>
          <a:xfrm>
            <a:off x="522108" y="444149"/>
            <a:ext cx="10515600" cy="797630"/>
          </a:xfrm>
        </p:spPr>
        <p:txBody>
          <a:bodyPr anchor="t"/>
          <a:lstStyle/>
          <a:p>
            <a:r>
              <a:rPr lang="en-US" dirty="0"/>
              <a:t>Click to edit Master title style</a:t>
            </a:r>
          </a:p>
        </p:txBody>
      </p:sp>
      <p:sp>
        <p:nvSpPr>
          <p:cNvPr id="3" name="Content Placeholder 2"/>
          <p:cNvSpPr>
            <a:spLocks noGrp="1"/>
          </p:cNvSpPr>
          <p:nvPr>
            <p:ph idx="1"/>
          </p:nvPr>
        </p:nvSpPr>
        <p:spPr>
          <a:xfrm>
            <a:off x="567264" y="1577267"/>
            <a:ext cx="5630336" cy="4351338"/>
          </a:xfrm>
        </p:spPr>
        <p:txBody>
          <a:bodyPr>
            <a:normAutofit/>
          </a:bodyPr>
          <a:lstStyle>
            <a:lvl1pPr marL="0" indent="0">
              <a:lnSpc>
                <a:spcPts val="3100"/>
              </a:lnSpc>
              <a:spcBef>
                <a:spcPts val="0"/>
              </a:spcBef>
              <a:buFontTx/>
              <a:buNone/>
              <a:defRPr sz="2100"/>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12"/>
          </p:nvPr>
        </p:nvSpPr>
        <p:spPr>
          <a:xfrm>
            <a:off x="8746068" y="6356350"/>
            <a:ext cx="2743200" cy="365125"/>
          </a:xfrm>
        </p:spPr>
        <p:txBody>
          <a:bodyPr/>
          <a:lstStyle>
            <a:lvl1pPr>
              <a:defRPr>
                <a:solidFill>
                  <a:schemeClr val="tx1">
                    <a:lumMod val="90000"/>
                    <a:lumOff val="10000"/>
                  </a:schemeClr>
                </a:solidFill>
              </a:defRPr>
            </a:lvl1pPr>
          </a:lstStyle>
          <a:p>
            <a:fld id="{48F63A3B-78C7-47BE-AE5E-E10140E04643}" type="slidenum">
              <a:rPr lang="en-US" smtClean="0"/>
              <a:pPr/>
              <a:t>‹#›</a:t>
            </a:fld>
            <a:endParaRPr lang="en-US" dirty="0"/>
          </a:p>
        </p:txBody>
      </p:sp>
      <p:sp>
        <p:nvSpPr>
          <p:cNvPr id="7" name="Picture Placeholder 6">
            <a:extLst>
              <a:ext uri="{FF2B5EF4-FFF2-40B4-BE49-F238E27FC236}">
                <a16:creationId xmlns:a16="http://schemas.microsoft.com/office/drawing/2014/main" id="{B9F5CE1D-386B-07F9-3607-78F17054C22D}"/>
              </a:ext>
            </a:extLst>
          </p:cNvPr>
          <p:cNvSpPr>
            <a:spLocks noGrp="1" noChangeAspect="1"/>
          </p:cNvSpPr>
          <p:nvPr>
            <p:ph type="pic" sz="quarter" idx="10"/>
          </p:nvPr>
        </p:nvSpPr>
        <p:spPr>
          <a:xfrm>
            <a:off x="6761487" y="1462710"/>
            <a:ext cx="3255264" cy="3261181"/>
          </a:xfrm>
          <a:custGeom>
            <a:avLst/>
            <a:gdLst>
              <a:gd name="connsiteX0" fmla="*/ 3240259 w 5029200"/>
              <a:gd name="connsiteY0" fmla="*/ 4815180 h 5038344"/>
              <a:gd name="connsiteX1" fmla="*/ 3352123 w 5029200"/>
              <a:gd name="connsiteY1" fmla="*/ 4926763 h 5038344"/>
              <a:gd name="connsiteX2" fmla="*/ 3283801 w 5029200"/>
              <a:gd name="connsiteY2" fmla="*/ 5029577 h 5038344"/>
              <a:gd name="connsiteX3" fmla="*/ 3240266 w 5029200"/>
              <a:gd name="connsiteY3" fmla="*/ 5038344 h 5038344"/>
              <a:gd name="connsiteX4" fmla="*/ 3240252 w 5029200"/>
              <a:gd name="connsiteY4" fmla="*/ 5038344 h 5038344"/>
              <a:gd name="connsiteX5" fmla="*/ 3196717 w 5029200"/>
              <a:gd name="connsiteY5" fmla="*/ 5029577 h 5038344"/>
              <a:gd name="connsiteX6" fmla="*/ 3128394 w 5029200"/>
              <a:gd name="connsiteY6" fmla="*/ 4926763 h 5038344"/>
              <a:gd name="connsiteX7" fmla="*/ 3240259 w 5029200"/>
              <a:gd name="connsiteY7" fmla="*/ 4815180 h 5038344"/>
              <a:gd name="connsiteX8" fmla="*/ 2765723 w 5029200"/>
              <a:gd name="connsiteY8" fmla="*/ 4815180 h 5038344"/>
              <a:gd name="connsiteX9" fmla="*/ 2877588 w 5029200"/>
              <a:gd name="connsiteY9" fmla="*/ 4926763 h 5038344"/>
              <a:gd name="connsiteX10" fmla="*/ 2809266 w 5029200"/>
              <a:gd name="connsiteY10" fmla="*/ 5029577 h 5038344"/>
              <a:gd name="connsiteX11" fmla="*/ 2765730 w 5029200"/>
              <a:gd name="connsiteY11" fmla="*/ 5038344 h 5038344"/>
              <a:gd name="connsiteX12" fmla="*/ 2765716 w 5029200"/>
              <a:gd name="connsiteY12" fmla="*/ 5038344 h 5038344"/>
              <a:gd name="connsiteX13" fmla="*/ 2722181 w 5029200"/>
              <a:gd name="connsiteY13" fmla="*/ 5029577 h 5038344"/>
              <a:gd name="connsiteX14" fmla="*/ 2653859 w 5029200"/>
              <a:gd name="connsiteY14" fmla="*/ 4926763 h 5038344"/>
              <a:gd name="connsiteX15" fmla="*/ 2765723 w 5029200"/>
              <a:gd name="connsiteY15" fmla="*/ 4815180 h 5038344"/>
              <a:gd name="connsiteX16" fmla="*/ 2286359 w 5029200"/>
              <a:gd name="connsiteY16" fmla="*/ 4815180 h 5038344"/>
              <a:gd name="connsiteX17" fmla="*/ 2398224 w 5029200"/>
              <a:gd name="connsiteY17" fmla="*/ 4926763 h 5038344"/>
              <a:gd name="connsiteX18" fmla="*/ 2329901 w 5029200"/>
              <a:gd name="connsiteY18" fmla="*/ 5029577 h 5038344"/>
              <a:gd name="connsiteX19" fmla="*/ 2286367 w 5029200"/>
              <a:gd name="connsiteY19" fmla="*/ 5038344 h 5038344"/>
              <a:gd name="connsiteX20" fmla="*/ 2286352 w 5029200"/>
              <a:gd name="connsiteY20" fmla="*/ 5038344 h 5038344"/>
              <a:gd name="connsiteX21" fmla="*/ 2242817 w 5029200"/>
              <a:gd name="connsiteY21" fmla="*/ 5029577 h 5038344"/>
              <a:gd name="connsiteX22" fmla="*/ 2174495 w 5029200"/>
              <a:gd name="connsiteY22" fmla="*/ 4926763 h 5038344"/>
              <a:gd name="connsiteX23" fmla="*/ 2286359 w 5029200"/>
              <a:gd name="connsiteY23" fmla="*/ 4815180 h 5038344"/>
              <a:gd name="connsiteX24" fmla="*/ 1811824 w 5029200"/>
              <a:gd name="connsiteY24" fmla="*/ 4814039 h 5038344"/>
              <a:gd name="connsiteX25" fmla="*/ 1923689 w 5029200"/>
              <a:gd name="connsiteY25" fmla="*/ 4925622 h 5038344"/>
              <a:gd name="connsiteX26" fmla="*/ 1811824 w 5029200"/>
              <a:gd name="connsiteY26" fmla="*/ 5037203 h 5038344"/>
              <a:gd name="connsiteX27" fmla="*/ 1699960 w 5029200"/>
              <a:gd name="connsiteY27" fmla="*/ 4925622 h 5038344"/>
              <a:gd name="connsiteX28" fmla="*/ 1811824 w 5029200"/>
              <a:gd name="connsiteY28" fmla="*/ 4814039 h 5038344"/>
              <a:gd name="connsiteX29" fmla="*/ 3878775 w 5029200"/>
              <a:gd name="connsiteY29" fmla="*/ 4248010 h 5038344"/>
              <a:gd name="connsiteX30" fmla="*/ 4042505 w 5029200"/>
              <a:gd name="connsiteY30" fmla="*/ 4411326 h 5038344"/>
              <a:gd name="connsiteX31" fmla="*/ 3878775 w 5029200"/>
              <a:gd name="connsiteY31" fmla="*/ 4574643 h 5038344"/>
              <a:gd name="connsiteX32" fmla="*/ 3715047 w 5029200"/>
              <a:gd name="connsiteY32" fmla="*/ 4411326 h 5038344"/>
              <a:gd name="connsiteX33" fmla="*/ 3878775 w 5029200"/>
              <a:gd name="connsiteY33" fmla="*/ 4248010 h 5038344"/>
              <a:gd name="connsiteX34" fmla="*/ 1177884 w 5029200"/>
              <a:gd name="connsiteY34" fmla="*/ 4248010 h 5038344"/>
              <a:gd name="connsiteX35" fmla="*/ 1341613 w 5029200"/>
              <a:gd name="connsiteY35" fmla="*/ 4411326 h 5038344"/>
              <a:gd name="connsiteX36" fmla="*/ 1177884 w 5029200"/>
              <a:gd name="connsiteY36" fmla="*/ 4574643 h 5038344"/>
              <a:gd name="connsiteX37" fmla="*/ 1014155 w 5029200"/>
              <a:gd name="connsiteY37" fmla="*/ 4411326 h 5038344"/>
              <a:gd name="connsiteX38" fmla="*/ 1177884 w 5029200"/>
              <a:gd name="connsiteY38" fmla="*/ 4248010 h 5038344"/>
              <a:gd name="connsiteX39" fmla="*/ 3338013 w 5029200"/>
              <a:gd name="connsiteY39" fmla="*/ 4221636 h 5038344"/>
              <a:gd name="connsiteX40" fmla="*/ 3528183 w 5029200"/>
              <a:gd name="connsiteY40" fmla="*/ 4411326 h 5038344"/>
              <a:gd name="connsiteX41" fmla="*/ 3338013 w 5029200"/>
              <a:gd name="connsiteY41" fmla="*/ 4601017 h 5038344"/>
              <a:gd name="connsiteX42" fmla="*/ 3147843 w 5029200"/>
              <a:gd name="connsiteY42" fmla="*/ 4411326 h 5038344"/>
              <a:gd name="connsiteX43" fmla="*/ 3338013 w 5029200"/>
              <a:gd name="connsiteY43" fmla="*/ 4221636 h 5038344"/>
              <a:gd name="connsiteX44" fmla="*/ 1718646 w 5029200"/>
              <a:gd name="connsiteY44" fmla="*/ 4221636 h 5038344"/>
              <a:gd name="connsiteX45" fmla="*/ 1908816 w 5029200"/>
              <a:gd name="connsiteY45" fmla="*/ 4411326 h 5038344"/>
              <a:gd name="connsiteX46" fmla="*/ 1718646 w 5029200"/>
              <a:gd name="connsiteY46" fmla="*/ 4601017 h 5038344"/>
              <a:gd name="connsiteX47" fmla="*/ 1528477 w 5029200"/>
              <a:gd name="connsiteY47" fmla="*/ 4411326 h 5038344"/>
              <a:gd name="connsiteX48" fmla="*/ 1718646 w 5029200"/>
              <a:gd name="connsiteY48" fmla="*/ 4221636 h 5038344"/>
              <a:gd name="connsiteX49" fmla="*/ 2801953 w 5029200"/>
              <a:gd name="connsiteY49" fmla="*/ 4196783 h 5038344"/>
              <a:gd name="connsiteX50" fmla="*/ 3009411 w 5029200"/>
              <a:gd name="connsiteY50" fmla="*/ 4403718 h 5038344"/>
              <a:gd name="connsiteX51" fmla="*/ 2801953 w 5029200"/>
              <a:gd name="connsiteY51" fmla="*/ 4610654 h 5038344"/>
              <a:gd name="connsiteX52" fmla="*/ 2594495 w 5029200"/>
              <a:gd name="connsiteY52" fmla="*/ 4403718 h 5038344"/>
              <a:gd name="connsiteX53" fmla="*/ 2801953 w 5029200"/>
              <a:gd name="connsiteY53" fmla="*/ 4196783 h 5038344"/>
              <a:gd name="connsiteX54" fmla="*/ 2259282 w 5029200"/>
              <a:gd name="connsiteY54" fmla="*/ 4196783 h 5038344"/>
              <a:gd name="connsiteX55" fmla="*/ 2466740 w 5029200"/>
              <a:gd name="connsiteY55" fmla="*/ 4403718 h 5038344"/>
              <a:gd name="connsiteX56" fmla="*/ 2259282 w 5029200"/>
              <a:gd name="connsiteY56" fmla="*/ 4610654 h 5038344"/>
              <a:gd name="connsiteX57" fmla="*/ 2051824 w 5029200"/>
              <a:gd name="connsiteY57" fmla="*/ 4403718 h 5038344"/>
              <a:gd name="connsiteX58" fmla="*/ 2259282 w 5029200"/>
              <a:gd name="connsiteY58" fmla="*/ 4196783 h 5038344"/>
              <a:gd name="connsiteX59" fmla="*/ 4417887 w 5029200"/>
              <a:gd name="connsiteY59" fmla="*/ 3710383 h 5038344"/>
              <a:gd name="connsiteX60" fmla="*/ 4572973 w 5029200"/>
              <a:gd name="connsiteY60" fmla="*/ 3865077 h 5038344"/>
              <a:gd name="connsiteX61" fmla="*/ 4417887 w 5029200"/>
              <a:gd name="connsiteY61" fmla="*/ 4019772 h 5038344"/>
              <a:gd name="connsiteX62" fmla="*/ 4262675 w 5029200"/>
              <a:gd name="connsiteY62" fmla="*/ 3865077 h 5038344"/>
              <a:gd name="connsiteX63" fmla="*/ 4417887 w 5029200"/>
              <a:gd name="connsiteY63" fmla="*/ 3710383 h 5038344"/>
              <a:gd name="connsiteX64" fmla="*/ 641696 w 5029200"/>
              <a:gd name="connsiteY64" fmla="*/ 3707974 h 5038344"/>
              <a:gd name="connsiteX65" fmla="*/ 796781 w 5029200"/>
              <a:gd name="connsiteY65" fmla="*/ 3862795 h 5038344"/>
              <a:gd name="connsiteX66" fmla="*/ 641696 w 5029200"/>
              <a:gd name="connsiteY66" fmla="*/ 4017489 h 5038344"/>
              <a:gd name="connsiteX67" fmla="*/ 486484 w 5029200"/>
              <a:gd name="connsiteY67" fmla="*/ 3862795 h 5038344"/>
              <a:gd name="connsiteX68" fmla="*/ 641696 w 5029200"/>
              <a:gd name="connsiteY68" fmla="*/ 3707974 h 5038344"/>
              <a:gd name="connsiteX69" fmla="*/ 1181061 w 5029200"/>
              <a:gd name="connsiteY69" fmla="*/ 3647618 h 5038344"/>
              <a:gd name="connsiteX70" fmla="*/ 1398180 w 5029200"/>
              <a:gd name="connsiteY70" fmla="*/ 3864189 h 5038344"/>
              <a:gd name="connsiteX71" fmla="*/ 1181061 w 5029200"/>
              <a:gd name="connsiteY71" fmla="*/ 4080761 h 5038344"/>
              <a:gd name="connsiteX72" fmla="*/ 963942 w 5029200"/>
              <a:gd name="connsiteY72" fmla="*/ 3864189 h 5038344"/>
              <a:gd name="connsiteX73" fmla="*/ 1181061 w 5029200"/>
              <a:gd name="connsiteY73" fmla="*/ 3647618 h 5038344"/>
              <a:gd name="connsiteX74" fmla="*/ 3876233 w 5029200"/>
              <a:gd name="connsiteY74" fmla="*/ 3646350 h 5038344"/>
              <a:gd name="connsiteX75" fmla="*/ 4093352 w 5029200"/>
              <a:gd name="connsiteY75" fmla="*/ 3862921 h 5038344"/>
              <a:gd name="connsiteX76" fmla="*/ 3876233 w 5029200"/>
              <a:gd name="connsiteY76" fmla="*/ 4079493 h 5038344"/>
              <a:gd name="connsiteX77" fmla="*/ 3659114 w 5029200"/>
              <a:gd name="connsiteY77" fmla="*/ 3862921 h 5038344"/>
              <a:gd name="connsiteX78" fmla="*/ 3876233 w 5029200"/>
              <a:gd name="connsiteY78" fmla="*/ 3646350 h 5038344"/>
              <a:gd name="connsiteX79" fmla="*/ 4417633 w 5029200"/>
              <a:gd name="connsiteY79" fmla="*/ 3137126 h 5038344"/>
              <a:gd name="connsiteX80" fmla="*/ 4607929 w 5029200"/>
              <a:gd name="connsiteY80" fmla="*/ 3326818 h 5038344"/>
              <a:gd name="connsiteX81" fmla="*/ 4417633 w 5029200"/>
              <a:gd name="connsiteY81" fmla="*/ 3516635 h 5038344"/>
              <a:gd name="connsiteX82" fmla="*/ 4227336 w 5029200"/>
              <a:gd name="connsiteY82" fmla="*/ 3326818 h 5038344"/>
              <a:gd name="connsiteX83" fmla="*/ 4417633 w 5029200"/>
              <a:gd name="connsiteY83" fmla="*/ 3137126 h 5038344"/>
              <a:gd name="connsiteX84" fmla="*/ 641442 w 5029200"/>
              <a:gd name="connsiteY84" fmla="*/ 3134844 h 5038344"/>
              <a:gd name="connsiteX85" fmla="*/ 831739 w 5029200"/>
              <a:gd name="connsiteY85" fmla="*/ 3324661 h 5038344"/>
              <a:gd name="connsiteX86" fmla="*/ 641442 w 5029200"/>
              <a:gd name="connsiteY86" fmla="*/ 3514478 h 5038344"/>
              <a:gd name="connsiteX87" fmla="*/ 451145 w 5029200"/>
              <a:gd name="connsiteY87" fmla="*/ 3324661 h 5038344"/>
              <a:gd name="connsiteX88" fmla="*/ 641442 w 5029200"/>
              <a:gd name="connsiteY88" fmla="*/ 3134844 h 5038344"/>
              <a:gd name="connsiteX89" fmla="*/ 111865 w 5029200"/>
              <a:gd name="connsiteY89" fmla="*/ 3121023 h 5038344"/>
              <a:gd name="connsiteX90" fmla="*/ 223729 w 5029200"/>
              <a:gd name="connsiteY90" fmla="*/ 3232606 h 5038344"/>
              <a:gd name="connsiteX91" fmla="*/ 111865 w 5029200"/>
              <a:gd name="connsiteY91" fmla="*/ 3344189 h 5038344"/>
              <a:gd name="connsiteX92" fmla="*/ 0 w 5029200"/>
              <a:gd name="connsiteY92" fmla="*/ 3232606 h 5038344"/>
              <a:gd name="connsiteX93" fmla="*/ 111865 w 5029200"/>
              <a:gd name="connsiteY93" fmla="*/ 3121023 h 5038344"/>
              <a:gd name="connsiteX94" fmla="*/ 4917210 w 5029200"/>
              <a:gd name="connsiteY94" fmla="*/ 3120896 h 5038344"/>
              <a:gd name="connsiteX95" fmla="*/ 5029075 w 5029200"/>
              <a:gd name="connsiteY95" fmla="*/ 3232479 h 5038344"/>
              <a:gd name="connsiteX96" fmla="*/ 4917210 w 5029200"/>
              <a:gd name="connsiteY96" fmla="*/ 3344062 h 5038344"/>
              <a:gd name="connsiteX97" fmla="*/ 4805345 w 5029200"/>
              <a:gd name="connsiteY97" fmla="*/ 3232479 h 5038344"/>
              <a:gd name="connsiteX98" fmla="*/ 4917210 w 5029200"/>
              <a:gd name="connsiteY98" fmla="*/ 3120896 h 5038344"/>
              <a:gd name="connsiteX99" fmla="*/ 4917337 w 5029200"/>
              <a:gd name="connsiteY99" fmla="*/ 2645274 h 5038344"/>
              <a:gd name="connsiteX100" fmla="*/ 5020410 w 5029200"/>
              <a:gd name="connsiteY100" fmla="*/ 2713425 h 5038344"/>
              <a:gd name="connsiteX101" fmla="*/ 5029200 w 5029200"/>
              <a:gd name="connsiteY101" fmla="*/ 2756852 h 5038344"/>
              <a:gd name="connsiteX102" fmla="*/ 5029200 w 5029200"/>
              <a:gd name="connsiteY102" fmla="*/ 2756862 h 5038344"/>
              <a:gd name="connsiteX103" fmla="*/ 5020410 w 5029200"/>
              <a:gd name="connsiteY103" fmla="*/ 2800290 h 5038344"/>
              <a:gd name="connsiteX104" fmla="*/ 4917337 w 5029200"/>
              <a:gd name="connsiteY104" fmla="*/ 2868440 h 5038344"/>
              <a:gd name="connsiteX105" fmla="*/ 4805473 w 5029200"/>
              <a:gd name="connsiteY105" fmla="*/ 2756857 h 5038344"/>
              <a:gd name="connsiteX106" fmla="*/ 4917337 w 5029200"/>
              <a:gd name="connsiteY106" fmla="*/ 2645274 h 5038344"/>
              <a:gd name="connsiteX107" fmla="*/ 111865 w 5029200"/>
              <a:gd name="connsiteY107" fmla="*/ 2645274 h 5038344"/>
              <a:gd name="connsiteX108" fmla="*/ 223729 w 5029200"/>
              <a:gd name="connsiteY108" fmla="*/ 2756857 h 5038344"/>
              <a:gd name="connsiteX109" fmla="*/ 111865 w 5029200"/>
              <a:gd name="connsiteY109" fmla="*/ 2868440 h 5038344"/>
              <a:gd name="connsiteX110" fmla="*/ 0 w 5029200"/>
              <a:gd name="connsiteY110" fmla="*/ 2756857 h 5038344"/>
              <a:gd name="connsiteX111" fmla="*/ 111865 w 5029200"/>
              <a:gd name="connsiteY111" fmla="*/ 2645274 h 5038344"/>
              <a:gd name="connsiteX112" fmla="*/ 4417759 w 5029200"/>
              <a:gd name="connsiteY112" fmla="*/ 2581621 h 5038344"/>
              <a:gd name="connsiteX113" fmla="*/ 4625217 w 5029200"/>
              <a:gd name="connsiteY113" fmla="*/ 2788557 h 5038344"/>
              <a:gd name="connsiteX114" fmla="*/ 4417759 w 5029200"/>
              <a:gd name="connsiteY114" fmla="*/ 2995492 h 5038344"/>
              <a:gd name="connsiteX115" fmla="*/ 4210301 w 5029200"/>
              <a:gd name="connsiteY115" fmla="*/ 2788557 h 5038344"/>
              <a:gd name="connsiteX116" fmla="*/ 4417759 w 5029200"/>
              <a:gd name="connsiteY116" fmla="*/ 2581621 h 5038344"/>
              <a:gd name="connsiteX117" fmla="*/ 641569 w 5029200"/>
              <a:gd name="connsiteY117" fmla="*/ 2579466 h 5038344"/>
              <a:gd name="connsiteX118" fmla="*/ 849027 w 5029200"/>
              <a:gd name="connsiteY118" fmla="*/ 2786402 h 5038344"/>
              <a:gd name="connsiteX119" fmla="*/ 641569 w 5029200"/>
              <a:gd name="connsiteY119" fmla="*/ 2993337 h 5038344"/>
              <a:gd name="connsiteX120" fmla="*/ 434111 w 5029200"/>
              <a:gd name="connsiteY120" fmla="*/ 2786402 h 5038344"/>
              <a:gd name="connsiteX121" fmla="*/ 641569 w 5029200"/>
              <a:gd name="connsiteY121" fmla="*/ 2579466 h 5038344"/>
              <a:gd name="connsiteX122" fmla="*/ 4917210 w 5029200"/>
              <a:gd name="connsiteY122" fmla="*/ 2169400 h 5038344"/>
              <a:gd name="connsiteX123" fmla="*/ 5029075 w 5029200"/>
              <a:gd name="connsiteY123" fmla="*/ 2280982 h 5038344"/>
              <a:gd name="connsiteX124" fmla="*/ 4917210 w 5029200"/>
              <a:gd name="connsiteY124" fmla="*/ 2392565 h 5038344"/>
              <a:gd name="connsiteX125" fmla="*/ 4805345 w 5029200"/>
              <a:gd name="connsiteY125" fmla="*/ 2280982 h 5038344"/>
              <a:gd name="connsiteX126" fmla="*/ 4917210 w 5029200"/>
              <a:gd name="connsiteY126" fmla="*/ 2169400 h 5038344"/>
              <a:gd name="connsiteX127" fmla="*/ 111865 w 5029200"/>
              <a:gd name="connsiteY127" fmla="*/ 2169272 h 5038344"/>
              <a:gd name="connsiteX128" fmla="*/ 223729 w 5029200"/>
              <a:gd name="connsiteY128" fmla="*/ 2280855 h 5038344"/>
              <a:gd name="connsiteX129" fmla="*/ 111865 w 5029200"/>
              <a:gd name="connsiteY129" fmla="*/ 2392438 h 5038344"/>
              <a:gd name="connsiteX130" fmla="*/ 0 w 5029200"/>
              <a:gd name="connsiteY130" fmla="*/ 2280855 h 5038344"/>
              <a:gd name="connsiteX131" fmla="*/ 111865 w 5029200"/>
              <a:gd name="connsiteY131" fmla="*/ 2169272 h 5038344"/>
              <a:gd name="connsiteX132" fmla="*/ 4417759 w 5029200"/>
              <a:gd name="connsiteY132" fmla="*/ 2043235 h 5038344"/>
              <a:gd name="connsiteX133" fmla="*/ 4625217 w 5029200"/>
              <a:gd name="connsiteY133" fmla="*/ 2250170 h 5038344"/>
              <a:gd name="connsiteX134" fmla="*/ 4417759 w 5029200"/>
              <a:gd name="connsiteY134" fmla="*/ 2457105 h 5038344"/>
              <a:gd name="connsiteX135" fmla="*/ 4210301 w 5029200"/>
              <a:gd name="connsiteY135" fmla="*/ 2250170 h 5038344"/>
              <a:gd name="connsiteX136" fmla="*/ 4417759 w 5029200"/>
              <a:gd name="connsiteY136" fmla="*/ 2043235 h 5038344"/>
              <a:gd name="connsiteX137" fmla="*/ 641569 w 5029200"/>
              <a:gd name="connsiteY137" fmla="*/ 2041079 h 5038344"/>
              <a:gd name="connsiteX138" fmla="*/ 849027 w 5029200"/>
              <a:gd name="connsiteY138" fmla="*/ 2248015 h 5038344"/>
              <a:gd name="connsiteX139" fmla="*/ 641569 w 5029200"/>
              <a:gd name="connsiteY139" fmla="*/ 2454950 h 5038344"/>
              <a:gd name="connsiteX140" fmla="*/ 434111 w 5029200"/>
              <a:gd name="connsiteY140" fmla="*/ 2248015 h 5038344"/>
              <a:gd name="connsiteX141" fmla="*/ 641569 w 5029200"/>
              <a:gd name="connsiteY141" fmla="*/ 2041079 h 5038344"/>
              <a:gd name="connsiteX142" fmla="*/ 4917337 w 5029200"/>
              <a:gd name="connsiteY142" fmla="*/ 1693525 h 5038344"/>
              <a:gd name="connsiteX143" fmla="*/ 5020410 w 5029200"/>
              <a:gd name="connsiteY143" fmla="*/ 1761674 h 5038344"/>
              <a:gd name="connsiteX144" fmla="*/ 5029200 w 5029200"/>
              <a:gd name="connsiteY144" fmla="*/ 1805101 h 5038344"/>
              <a:gd name="connsiteX145" fmla="*/ 5029200 w 5029200"/>
              <a:gd name="connsiteY145" fmla="*/ 1805111 h 5038344"/>
              <a:gd name="connsiteX146" fmla="*/ 5020410 w 5029200"/>
              <a:gd name="connsiteY146" fmla="*/ 1848539 h 5038344"/>
              <a:gd name="connsiteX147" fmla="*/ 4917337 w 5029200"/>
              <a:gd name="connsiteY147" fmla="*/ 1916689 h 5038344"/>
              <a:gd name="connsiteX148" fmla="*/ 4805473 w 5029200"/>
              <a:gd name="connsiteY148" fmla="*/ 1805106 h 5038344"/>
              <a:gd name="connsiteX149" fmla="*/ 4917337 w 5029200"/>
              <a:gd name="connsiteY149" fmla="*/ 1693525 h 5038344"/>
              <a:gd name="connsiteX150" fmla="*/ 111865 w 5029200"/>
              <a:gd name="connsiteY150" fmla="*/ 1693525 h 5038344"/>
              <a:gd name="connsiteX151" fmla="*/ 223729 w 5029200"/>
              <a:gd name="connsiteY151" fmla="*/ 1805106 h 5038344"/>
              <a:gd name="connsiteX152" fmla="*/ 111865 w 5029200"/>
              <a:gd name="connsiteY152" fmla="*/ 1916689 h 5038344"/>
              <a:gd name="connsiteX153" fmla="*/ 0 w 5029200"/>
              <a:gd name="connsiteY153" fmla="*/ 1805106 h 5038344"/>
              <a:gd name="connsiteX154" fmla="*/ 111865 w 5029200"/>
              <a:gd name="connsiteY154" fmla="*/ 1693525 h 5038344"/>
              <a:gd name="connsiteX155" fmla="*/ 4417887 w 5029200"/>
              <a:gd name="connsiteY155" fmla="*/ 1522092 h 5038344"/>
              <a:gd name="connsiteX156" fmla="*/ 4608184 w 5029200"/>
              <a:gd name="connsiteY156" fmla="*/ 1711910 h 5038344"/>
              <a:gd name="connsiteX157" fmla="*/ 4417887 w 5029200"/>
              <a:gd name="connsiteY157" fmla="*/ 1901600 h 5038344"/>
              <a:gd name="connsiteX158" fmla="*/ 4227589 w 5029200"/>
              <a:gd name="connsiteY158" fmla="*/ 1711910 h 5038344"/>
              <a:gd name="connsiteX159" fmla="*/ 4417887 w 5029200"/>
              <a:gd name="connsiteY159" fmla="*/ 1522092 h 5038344"/>
              <a:gd name="connsiteX160" fmla="*/ 641569 w 5029200"/>
              <a:gd name="connsiteY160" fmla="*/ 1520064 h 5038344"/>
              <a:gd name="connsiteX161" fmla="*/ 831866 w 5029200"/>
              <a:gd name="connsiteY161" fmla="*/ 1709754 h 5038344"/>
              <a:gd name="connsiteX162" fmla="*/ 641569 w 5029200"/>
              <a:gd name="connsiteY162" fmla="*/ 1899572 h 5038344"/>
              <a:gd name="connsiteX163" fmla="*/ 451273 w 5029200"/>
              <a:gd name="connsiteY163" fmla="*/ 1709754 h 5038344"/>
              <a:gd name="connsiteX164" fmla="*/ 641569 w 5029200"/>
              <a:gd name="connsiteY164" fmla="*/ 1520064 h 5038344"/>
              <a:gd name="connsiteX165" fmla="*/ 641442 w 5029200"/>
              <a:gd name="connsiteY165" fmla="*/ 1017180 h 5038344"/>
              <a:gd name="connsiteX166" fmla="*/ 796527 w 5029200"/>
              <a:gd name="connsiteY166" fmla="*/ 1171874 h 5038344"/>
              <a:gd name="connsiteX167" fmla="*/ 641442 w 5029200"/>
              <a:gd name="connsiteY167" fmla="*/ 1326695 h 5038344"/>
              <a:gd name="connsiteX168" fmla="*/ 486356 w 5029200"/>
              <a:gd name="connsiteY168" fmla="*/ 1171874 h 5038344"/>
              <a:gd name="connsiteX169" fmla="*/ 641442 w 5029200"/>
              <a:gd name="connsiteY169" fmla="*/ 1017180 h 5038344"/>
              <a:gd name="connsiteX170" fmla="*/ 4419285 w 5029200"/>
              <a:gd name="connsiteY170" fmla="*/ 1009572 h 5038344"/>
              <a:gd name="connsiteX171" fmla="*/ 4580091 w 5029200"/>
              <a:gd name="connsiteY171" fmla="*/ 1170099 h 5038344"/>
              <a:gd name="connsiteX172" fmla="*/ 4419285 w 5029200"/>
              <a:gd name="connsiteY172" fmla="*/ 1330500 h 5038344"/>
              <a:gd name="connsiteX173" fmla="*/ 4258353 w 5029200"/>
              <a:gd name="connsiteY173" fmla="*/ 1170099 h 5038344"/>
              <a:gd name="connsiteX174" fmla="*/ 4419285 w 5029200"/>
              <a:gd name="connsiteY174" fmla="*/ 1009572 h 5038344"/>
              <a:gd name="connsiteX175" fmla="*/ 1181188 w 5029200"/>
              <a:gd name="connsiteY175" fmla="*/ 954795 h 5038344"/>
              <a:gd name="connsiteX176" fmla="*/ 1398307 w 5029200"/>
              <a:gd name="connsiteY176" fmla="*/ 1171367 h 5038344"/>
              <a:gd name="connsiteX177" fmla="*/ 1181188 w 5029200"/>
              <a:gd name="connsiteY177" fmla="*/ 1387939 h 5038344"/>
              <a:gd name="connsiteX178" fmla="*/ 964069 w 5029200"/>
              <a:gd name="connsiteY178" fmla="*/ 1171367 h 5038344"/>
              <a:gd name="connsiteX179" fmla="*/ 1181188 w 5029200"/>
              <a:gd name="connsiteY179" fmla="*/ 954795 h 5038344"/>
              <a:gd name="connsiteX180" fmla="*/ 3876233 w 5029200"/>
              <a:gd name="connsiteY180" fmla="*/ 953528 h 5038344"/>
              <a:gd name="connsiteX181" fmla="*/ 4093352 w 5029200"/>
              <a:gd name="connsiteY181" fmla="*/ 1170099 h 5038344"/>
              <a:gd name="connsiteX182" fmla="*/ 3876233 w 5029200"/>
              <a:gd name="connsiteY182" fmla="*/ 1386671 h 5038344"/>
              <a:gd name="connsiteX183" fmla="*/ 3659114 w 5029200"/>
              <a:gd name="connsiteY183" fmla="*/ 1170099 h 5038344"/>
              <a:gd name="connsiteX184" fmla="*/ 3876233 w 5029200"/>
              <a:gd name="connsiteY184" fmla="*/ 953528 h 5038344"/>
              <a:gd name="connsiteX185" fmla="*/ 2263987 w 5029200"/>
              <a:gd name="connsiteY185" fmla="*/ 894819 h 5038344"/>
              <a:gd name="connsiteX186" fmla="*/ 2534622 w 5029200"/>
              <a:gd name="connsiteY186" fmla="*/ 1116464 h 5038344"/>
              <a:gd name="connsiteX187" fmla="*/ 2805131 w 5029200"/>
              <a:gd name="connsiteY187" fmla="*/ 894819 h 5038344"/>
              <a:gd name="connsiteX188" fmla="*/ 3080597 w 5029200"/>
              <a:gd name="connsiteY188" fmla="*/ 1156278 h 5038344"/>
              <a:gd name="connsiteX189" fmla="*/ 3081106 w 5029200"/>
              <a:gd name="connsiteY189" fmla="*/ 1156278 h 5038344"/>
              <a:gd name="connsiteX190" fmla="*/ 3344750 w 5029200"/>
              <a:gd name="connsiteY190" fmla="*/ 906612 h 5038344"/>
              <a:gd name="connsiteX191" fmla="*/ 3608777 w 5029200"/>
              <a:gd name="connsiteY191" fmla="*/ 1169973 h 5038344"/>
              <a:gd name="connsiteX192" fmla="*/ 3523353 w 5029200"/>
              <a:gd name="connsiteY192" fmla="*/ 1363847 h 5038344"/>
              <a:gd name="connsiteX193" fmla="*/ 3697250 w 5029200"/>
              <a:gd name="connsiteY193" fmla="*/ 1514866 h 5038344"/>
              <a:gd name="connsiteX194" fmla="*/ 3876233 w 5029200"/>
              <a:gd name="connsiteY194" fmla="*/ 1444999 h 5038344"/>
              <a:gd name="connsiteX195" fmla="*/ 4140260 w 5029200"/>
              <a:gd name="connsiteY195" fmla="*/ 1708360 h 5038344"/>
              <a:gd name="connsiteX196" fmla="*/ 3884751 w 5029200"/>
              <a:gd name="connsiteY196" fmla="*/ 1971594 h 5038344"/>
              <a:gd name="connsiteX197" fmla="*/ 4152082 w 5029200"/>
              <a:gd name="connsiteY197" fmla="*/ 2246620 h 5038344"/>
              <a:gd name="connsiteX198" fmla="*/ 3929878 w 5029200"/>
              <a:gd name="connsiteY198" fmla="*/ 2516447 h 5038344"/>
              <a:gd name="connsiteX199" fmla="*/ 4152082 w 5029200"/>
              <a:gd name="connsiteY199" fmla="*/ 2786402 h 5038344"/>
              <a:gd name="connsiteX200" fmla="*/ 4152335 w 5029200"/>
              <a:gd name="connsiteY200" fmla="*/ 2786148 h 5038344"/>
              <a:gd name="connsiteX201" fmla="*/ 3876488 w 5029200"/>
              <a:gd name="connsiteY201" fmla="*/ 3061300 h 5038344"/>
              <a:gd name="connsiteX202" fmla="*/ 4140513 w 5029200"/>
              <a:gd name="connsiteY202" fmla="*/ 3324661 h 5038344"/>
              <a:gd name="connsiteX203" fmla="*/ 3876488 w 5029200"/>
              <a:gd name="connsiteY203" fmla="*/ 3588022 h 5038344"/>
              <a:gd name="connsiteX204" fmla="*/ 3695089 w 5029200"/>
              <a:gd name="connsiteY204" fmla="*/ 3516128 h 5038344"/>
              <a:gd name="connsiteX205" fmla="*/ 3515089 w 5029200"/>
              <a:gd name="connsiteY205" fmla="*/ 3666765 h 5038344"/>
              <a:gd name="connsiteX206" fmla="*/ 3605724 w 5029200"/>
              <a:gd name="connsiteY206" fmla="*/ 3865330 h 5038344"/>
              <a:gd name="connsiteX207" fmla="*/ 3341699 w 5029200"/>
              <a:gd name="connsiteY207" fmla="*/ 4128691 h 5038344"/>
              <a:gd name="connsiteX208" fmla="*/ 3077800 w 5029200"/>
              <a:gd name="connsiteY208" fmla="*/ 3873953 h 5038344"/>
              <a:gd name="connsiteX209" fmla="*/ 2802080 w 5029200"/>
              <a:gd name="connsiteY209" fmla="*/ 4140610 h 5038344"/>
              <a:gd name="connsiteX210" fmla="*/ 2531445 w 5029200"/>
              <a:gd name="connsiteY210" fmla="*/ 3919094 h 5038344"/>
              <a:gd name="connsiteX211" fmla="*/ 2260935 w 5029200"/>
              <a:gd name="connsiteY211" fmla="*/ 4140610 h 5038344"/>
              <a:gd name="connsiteX212" fmla="*/ 1985087 w 5029200"/>
              <a:gd name="connsiteY212" fmla="*/ 3865457 h 5038344"/>
              <a:gd name="connsiteX213" fmla="*/ 1721062 w 5029200"/>
              <a:gd name="connsiteY213" fmla="*/ 4128818 h 5038344"/>
              <a:gd name="connsiteX214" fmla="*/ 1457037 w 5029200"/>
              <a:gd name="connsiteY214" fmla="*/ 3865457 h 5038344"/>
              <a:gd name="connsiteX215" fmla="*/ 1558223 w 5029200"/>
              <a:gd name="connsiteY215" fmla="*/ 3658269 h 5038344"/>
              <a:gd name="connsiteX216" fmla="*/ 1385213 w 5029200"/>
              <a:gd name="connsiteY216" fmla="*/ 3493304 h 5038344"/>
              <a:gd name="connsiteX217" fmla="*/ 1181188 w 5029200"/>
              <a:gd name="connsiteY217" fmla="*/ 3589417 h 5038344"/>
              <a:gd name="connsiteX218" fmla="*/ 917163 w 5029200"/>
              <a:gd name="connsiteY218" fmla="*/ 3326057 h 5038344"/>
              <a:gd name="connsiteX219" fmla="*/ 1167206 w 5029200"/>
              <a:gd name="connsiteY219" fmla="*/ 3063077 h 5038344"/>
              <a:gd name="connsiteX220" fmla="*/ 1167206 w 5029200"/>
              <a:gd name="connsiteY220" fmla="*/ 3062316 h 5038344"/>
              <a:gd name="connsiteX221" fmla="*/ 905341 w 5029200"/>
              <a:gd name="connsiteY221" fmla="*/ 2787543 h 5038344"/>
              <a:gd name="connsiteX222" fmla="*/ 1127545 w 5029200"/>
              <a:gd name="connsiteY222" fmla="*/ 2517715 h 5038344"/>
              <a:gd name="connsiteX223" fmla="*/ 905341 w 5029200"/>
              <a:gd name="connsiteY223" fmla="*/ 2247761 h 5038344"/>
              <a:gd name="connsiteX224" fmla="*/ 1167206 w 5029200"/>
              <a:gd name="connsiteY224" fmla="*/ 1972988 h 5038344"/>
              <a:gd name="connsiteX225" fmla="*/ 1167206 w 5029200"/>
              <a:gd name="connsiteY225" fmla="*/ 1972481 h 5038344"/>
              <a:gd name="connsiteX226" fmla="*/ 917163 w 5029200"/>
              <a:gd name="connsiteY226" fmla="*/ 1709501 h 5038344"/>
              <a:gd name="connsiteX227" fmla="*/ 1181188 w 5029200"/>
              <a:gd name="connsiteY227" fmla="*/ 1446140 h 5038344"/>
              <a:gd name="connsiteX228" fmla="*/ 1382544 w 5029200"/>
              <a:gd name="connsiteY228" fmla="*/ 1539210 h 5038344"/>
              <a:gd name="connsiteX229" fmla="*/ 1553774 w 5029200"/>
              <a:gd name="connsiteY229" fmla="*/ 1371075 h 5038344"/>
              <a:gd name="connsiteX230" fmla="*/ 1460087 w 5029200"/>
              <a:gd name="connsiteY230" fmla="*/ 1169973 h 5038344"/>
              <a:gd name="connsiteX231" fmla="*/ 1724113 w 5029200"/>
              <a:gd name="connsiteY231" fmla="*/ 906612 h 5038344"/>
              <a:gd name="connsiteX232" fmla="*/ 1987756 w 5029200"/>
              <a:gd name="connsiteY232" fmla="*/ 1156278 h 5038344"/>
              <a:gd name="connsiteX233" fmla="*/ 1988520 w 5029200"/>
              <a:gd name="connsiteY233" fmla="*/ 1156278 h 5038344"/>
              <a:gd name="connsiteX234" fmla="*/ 2263987 w 5029200"/>
              <a:gd name="connsiteY234" fmla="*/ 894819 h 5038344"/>
              <a:gd name="connsiteX235" fmla="*/ 1181188 w 5029200"/>
              <a:gd name="connsiteY235" fmla="*/ 472581 h 5038344"/>
              <a:gd name="connsiteX236" fmla="*/ 1341993 w 5029200"/>
              <a:gd name="connsiteY236" fmla="*/ 633107 h 5038344"/>
              <a:gd name="connsiteX237" fmla="*/ 1181188 w 5029200"/>
              <a:gd name="connsiteY237" fmla="*/ 793507 h 5038344"/>
              <a:gd name="connsiteX238" fmla="*/ 1020383 w 5029200"/>
              <a:gd name="connsiteY238" fmla="*/ 633107 h 5038344"/>
              <a:gd name="connsiteX239" fmla="*/ 1181188 w 5029200"/>
              <a:gd name="connsiteY239" fmla="*/ 472581 h 5038344"/>
              <a:gd name="connsiteX240" fmla="*/ 3878775 w 5029200"/>
              <a:gd name="connsiteY240" fmla="*/ 470424 h 5038344"/>
              <a:gd name="connsiteX241" fmla="*/ 4042505 w 5029200"/>
              <a:gd name="connsiteY241" fmla="*/ 633741 h 5038344"/>
              <a:gd name="connsiteX242" fmla="*/ 3878775 w 5029200"/>
              <a:gd name="connsiteY242" fmla="*/ 797057 h 5038344"/>
              <a:gd name="connsiteX243" fmla="*/ 3715047 w 5029200"/>
              <a:gd name="connsiteY243" fmla="*/ 633741 h 5038344"/>
              <a:gd name="connsiteX244" fmla="*/ 3878775 w 5029200"/>
              <a:gd name="connsiteY244" fmla="*/ 470424 h 5038344"/>
              <a:gd name="connsiteX245" fmla="*/ 1719663 w 5029200"/>
              <a:gd name="connsiteY245" fmla="*/ 444050 h 5038344"/>
              <a:gd name="connsiteX246" fmla="*/ 1909960 w 5029200"/>
              <a:gd name="connsiteY246" fmla="*/ 633741 h 5038344"/>
              <a:gd name="connsiteX247" fmla="*/ 1719663 w 5029200"/>
              <a:gd name="connsiteY247" fmla="*/ 823559 h 5038344"/>
              <a:gd name="connsiteX248" fmla="*/ 1529367 w 5029200"/>
              <a:gd name="connsiteY248" fmla="*/ 633741 h 5038344"/>
              <a:gd name="connsiteX249" fmla="*/ 1719663 w 5029200"/>
              <a:gd name="connsiteY249" fmla="*/ 444050 h 5038344"/>
              <a:gd name="connsiteX250" fmla="*/ 3338013 w 5029200"/>
              <a:gd name="connsiteY250" fmla="*/ 442909 h 5038344"/>
              <a:gd name="connsiteX251" fmla="*/ 3528183 w 5029200"/>
              <a:gd name="connsiteY251" fmla="*/ 632600 h 5038344"/>
              <a:gd name="connsiteX252" fmla="*/ 3338013 w 5029200"/>
              <a:gd name="connsiteY252" fmla="*/ 822290 h 5038344"/>
              <a:gd name="connsiteX253" fmla="*/ 3147843 w 5029200"/>
              <a:gd name="connsiteY253" fmla="*/ 632600 h 5038344"/>
              <a:gd name="connsiteX254" fmla="*/ 3338013 w 5029200"/>
              <a:gd name="connsiteY254" fmla="*/ 442909 h 5038344"/>
              <a:gd name="connsiteX255" fmla="*/ 2799029 w 5029200"/>
              <a:gd name="connsiteY255" fmla="*/ 426806 h 5038344"/>
              <a:gd name="connsiteX256" fmla="*/ 3006487 w 5029200"/>
              <a:gd name="connsiteY256" fmla="*/ 633741 h 5038344"/>
              <a:gd name="connsiteX257" fmla="*/ 2799029 w 5029200"/>
              <a:gd name="connsiteY257" fmla="*/ 840677 h 5038344"/>
              <a:gd name="connsiteX258" fmla="*/ 2591571 w 5029200"/>
              <a:gd name="connsiteY258" fmla="*/ 633741 h 5038344"/>
              <a:gd name="connsiteX259" fmla="*/ 2799029 w 5029200"/>
              <a:gd name="connsiteY259" fmla="*/ 426806 h 5038344"/>
              <a:gd name="connsiteX260" fmla="*/ 2259282 w 5029200"/>
              <a:gd name="connsiteY260" fmla="*/ 426806 h 5038344"/>
              <a:gd name="connsiteX261" fmla="*/ 2466740 w 5029200"/>
              <a:gd name="connsiteY261" fmla="*/ 633741 h 5038344"/>
              <a:gd name="connsiteX262" fmla="*/ 2259282 w 5029200"/>
              <a:gd name="connsiteY262" fmla="*/ 840677 h 5038344"/>
              <a:gd name="connsiteX263" fmla="*/ 2051824 w 5029200"/>
              <a:gd name="connsiteY263" fmla="*/ 633741 h 5038344"/>
              <a:gd name="connsiteX264" fmla="*/ 2259282 w 5029200"/>
              <a:gd name="connsiteY264" fmla="*/ 426806 h 5038344"/>
              <a:gd name="connsiteX265" fmla="*/ 3238860 w 5029200"/>
              <a:gd name="connsiteY265" fmla="*/ 128 h 5038344"/>
              <a:gd name="connsiteX266" fmla="*/ 3350725 w 5029200"/>
              <a:gd name="connsiteY266" fmla="*/ 111711 h 5038344"/>
              <a:gd name="connsiteX267" fmla="*/ 3238860 w 5029200"/>
              <a:gd name="connsiteY267" fmla="*/ 223294 h 5038344"/>
              <a:gd name="connsiteX268" fmla="*/ 3126996 w 5029200"/>
              <a:gd name="connsiteY268" fmla="*/ 111711 h 5038344"/>
              <a:gd name="connsiteX269" fmla="*/ 3238860 w 5029200"/>
              <a:gd name="connsiteY269" fmla="*/ 128 h 5038344"/>
              <a:gd name="connsiteX270" fmla="*/ 2764326 w 5029200"/>
              <a:gd name="connsiteY270" fmla="*/ 128 h 5038344"/>
              <a:gd name="connsiteX271" fmla="*/ 2876191 w 5029200"/>
              <a:gd name="connsiteY271" fmla="*/ 111711 h 5038344"/>
              <a:gd name="connsiteX272" fmla="*/ 2764326 w 5029200"/>
              <a:gd name="connsiteY272" fmla="*/ 223294 h 5038344"/>
              <a:gd name="connsiteX273" fmla="*/ 2652461 w 5029200"/>
              <a:gd name="connsiteY273" fmla="*/ 111711 h 5038344"/>
              <a:gd name="connsiteX274" fmla="*/ 2764326 w 5029200"/>
              <a:gd name="connsiteY274" fmla="*/ 128 h 5038344"/>
              <a:gd name="connsiteX275" fmla="*/ 2285087 w 5029200"/>
              <a:gd name="connsiteY275" fmla="*/ 128 h 5038344"/>
              <a:gd name="connsiteX276" fmla="*/ 2396952 w 5029200"/>
              <a:gd name="connsiteY276" fmla="*/ 111711 h 5038344"/>
              <a:gd name="connsiteX277" fmla="*/ 2285087 w 5029200"/>
              <a:gd name="connsiteY277" fmla="*/ 223294 h 5038344"/>
              <a:gd name="connsiteX278" fmla="*/ 2173223 w 5029200"/>
              <a:gd name="connsiteY278" fmla="*/ 111711 h 5038344"/>
              <a:gd name="connsiteX279" fmla="*/ 2285087 w 5029200"/>
              <a:gd name="connsiteY279" fmla="*/ 128 h 5038344"/>
              <a:gd name="connsiteX280" fmla="*/ 1806027 w 5029200"/>
              <a:gd name="connsiteY280" fmla="*/ 0 h 5038344"/>
              <a:gd name="connsiteX281" fmla="*/ 1814827 w 5029200"/>
              <a:gd name="connsiteY281" fmla="*/ 0 h 5038344"/>
              <a:gd name="connsiteX282" fmla="*/ 1853969 w 5029200"/>
              <a:gd name="connsiteY282" fmla="*/ 7883 h 5038344"/>
              <a:gd name="connsiteX283" fmla="*/ 1922291 w 5029200"/>
              <a:gd name="connsiteY283" fmla="*/ 110697 h 5038344"/>
              <a:gd name="connsiteX284" fmla="*/ 1810427 w 5029200"/>
              <a:gd name="connsiteY284" fmla="*/ 222280 h 5038344"/>
              <a:gd name="connsiteX285" fmla="*/ 1698562 w 5029200"/>
              <a:gd name="connsiteY285" fmla="*/ 110697 h 5038344"/>
              <a:gd name="connsiteX286" fmla="*/ 1766884 w 5029200"/>
              <a:gd name="connsiteY286" fmla="*/ 7883 h 5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5029200" h="5038344">
                <a:moveTo>
                  <a:pt x="3240259" y="4815180"/>
                </a:moveTo>
                <a:cubicBezTo>
                  <a:pt x="3302038" y="4815180"/>
                  <a:pt x="3352123" y="4865138"/>
                  <a:pt x="3352123" y="4926763"/>
                </a:cubicBezTo>
                <a:cubicBezTo>
                  <a:pt x="3352123" y="4972981"/>
                  <a:pt x="3323950" y="5012637"/>
                  <a:pt x="3283801" y="5029577"/>
                </a:cubicBezTo>
                <a:lnTo>
                  <a:pt x="3240266" y="5038344"/>
                </a:lnTo>
                <a:lnTo>
                  <a:pt x="3240252" y="5038344"/>
                </a:lnTo>
                <a:lnTo>
                  <a:pt x="3196717" y="5029577"/>
                </a:lnTo>
                <a:cubicBezTo>
                  <a:pt x="3156567" y="5012637"/>
                  <a:pt x="3128394" y="4972981"/>
                  <a:pt x="3128394" y="4926763"/>
                </a:cubicBezTo>
                <a:cubicBezTo>
                  <a:pt x="3128394" y="4865138"/>
                  <a:pt x="3178479" y="4815180"/>
                  <a:pt x="3240259" y="4815180"/>
                </a:cubicBezTo>
                <a:close/>
                <a:moveTo>
                  <a:pt x="2765723" y="4815180"/>
                </a:moveTo>
                <a:cubicBezTo>
                  <a:pt x="2827504" y="4815180"/>
                  <a:pt x="2877588" y="4865138"/>
                  <a:pt x="2877588" y="4926763"/>
                </a:cubicBezTo>
                <a:cubicBezTo>
                  <a:pt x="2877588" y="4972981"/>
                  <a:pt x="2849416" y="5012637"/>
                  <a:pt x="2809266" y="5029577"/>
                </a:cubicBezTo>
                <a:lnTo>
                  <a:pt x="2765730" y="5038344"/>
                </a:lnTo>
                <a:lnTo>
                  <a:pt x="2765716" y="5038344"/>
                </a:lnTo>
                <a:lnTo>
                  <a:pt x="2722181" y="5029577"/>
                </a:lnTo>
                <a:cubicBezTo>
                  <a:pt x="2682032" y="5012637"/>
                  <a:pt x="2653859" y="4972981"/>
                  <a:pt x="2653859" y="4926763"/>
                </a:cubicBezTo>
                <a:cubicBezTo>
                  <a:pt x="2653859" y="4865138"/>
                  <a:pt x="2703944" y="4815180"/>
                  <a:pt x="2765723" y="4815180"/>
                </a:cubicBezTo>
                <a:close/>
                <a:moveTo>
                  <a:pt x="2286359" y="4815180"/>
                </a:moveTo>
                <a:cubicBezTo>
                  <a:pt x="2348139" y="4815180"/>
                  <a:pt x="2398224" y="4865138"/>
                  <a:pt x="2398224" y="4926763"/>
                </a:cubicBezTo>
                <a:cubicBezTo>
                  <a:pt x="2398224" y="4972981"/>
                  <a:pt x="2370051" y="5012637"/>
                  <a:pt x="2329901" y="5029577"/>
                </a:cubicBezTo>
                <a:lnTo>
                  <a:pt x="2286367" y="5038344"/>
                </a:lnTo>
                <a:lnTo>
                  <a:pt x="2286352" y="5038344"/>
                </a:lnTo>
                <a:lnTo>
                  <a:pt x="2242817" y="5029577"/>
                </a:lnTo>
                <a:cubicBezTo>
                  <a:pt x="2202667" y="5012637"/>
                  <a:pt x="2174495" y="4972981"/>
                  <a:pt x="2174495" y="4926763"/>
                </a:cubicBezTo>
                <a:cubicBezTo>
                  <a:pt x="2174495" y="4865138"/>
                  <a:pt x="2224579" y="4815180"/>
                  <a:pt x="2286359" y="4815180"/>
                </a:cubicBezTo>
                <a:close/>
                <a:moveTo>
                  <a:pt x="1811824" y="4814039"/>
                </a:moveTo>
                <a:cubicBezTo>
                  <a:pt x="1873604" y="4814039"/>
                  <a:pt x="1923689" y="4863997"/>
                  <a:pt x="1923689" y="4925622"/>
                </a:cubicBezTo>
                <a:cubicBezTo>
                  <a:pt x="1923689" y="4987246"/>
                  <a:pt x="1873604" y="5037203"/>
                  <a:pt x="1811824" y="5037203"/>
                </a:cubicBezTo>
                <a:cubicBezTo>
                  <a:pt x="1750045" y="5037203"/>
                  <a:pt x="1699960" y="4987246"/>
                  <a:pt x="1699960" y="4925622"/>
                </a:cubicBezTo>
                <a:cubicBezTo>
                  <a:pt x="1699960" y="4863997"/>
                  <a:pt x="1750045" y="4814039"/>
                  <a:pt x="1811824" y="4814039"/>
                </a:cubicBezTo>
                <a:close/>
                <a:moveTo>
                  <a:pt x="3878775" y="4248010"/>
                </a:moveTo>
                <a:cubicBezTo>
                  <a:pt x="3969157" y="4248010"/>
                  <a:pt x="4042505" y="4321171"/>
                  <a:pt x="4042505" y="4411326"/>
                </a:cubicBezTo>
                <a:cubicBezTo>
                  <a:pt x="4042505" y="4501480"/>
                  <a:pt x="3969157" y="4574643"/>
                  <a:pt x="3878775" y="4574643"/>
                </a:cubicBezTo>
                <a:cubicBezTo>
                  <a:pt x="3788395" y="4574643"/>
                  <a:pt x="3715047" y="4501480"/>
                  <a:pt x="3715047" y="4411326"/>
                </a:cubicBezTo>
                <a:cubicBezTo>
                  <a:pt x="3715047" y="4321171"/>
                  <a:pt x="3788395" y="4248010"/>
                  <a:pt x="3878775" y="4248010"/>
                </a:cubicBezTo>
                <a:close/>
                <a:moveTo>
                  <a:pt x="1177884" y="4248010"/>
                </a:moveTo>
                <a:cubicBezTo>
                  <a:pt x="1268264" y="4248010"/>
                  <a:pt x="1341613" y="4321171"/>
                  <a:pt x="1341613" y="4411326"/>
                </a:cubicBezTo>
                <a:cubicBezTo>
                  <a:pt x="1341613" y="4501480"/>
                  <a:pt x="1268264" y="4574643"/>
                  <a:pt x="1177884" y="4574643"/>
                </a:cubicBezTo>
                <a:cubicBezTo>
                  <a:pt x="1087502" y="4574643"/>
                  <a:pt x="1014155" y="4501480"/>
                  <a:pt x="1014155" y="4411326"/>
                </a:cubicBezTo>
                <a:cubicBezTo>
                  <a:pt x="1014155" y="4321171"/>
                  <a:pt x="1087502" y="4248010"/>
                  <a:pt x="1177884" y="4248010"/>
                </a:cubicBezTo>
                <a:close/>
                <a:moveTo>
                  <a:pt x="3338013" y="4221636"/>
                </a:moveTo>
                <a:cubicBezTo>
                  <a:pt x="3443012" y="4221636"/>
                  <a:pt x="3528183" y="4306590"/>
                  <a:pt x="3528183" y="4411326"/>
                </a:cubicBezTo>
                <a:cubicBezTo>
                  <a:pt x="3528183" y="4516061"/>
                  <a:pt x="3443012" y="4601017"/>
                  <a:pt x="3338013" y="4601017"/>
                </a:cubicBezTo>
                <a:cubicBezTo>
                  <a:pt x="3233012" y="4601017"/>
                  <a:pt x="3147843" y="4516061"/>
                  <a:pt x="3147843" y="4411326"/>
                </a:cubicBezTo>
                <a:cubicBezTo>
                  <a:pt x="3147843" y="4306590"/>
                  <a:pt x="3233012" y="4221636"/>
                  <a:pt x="3338013" y="4221636"/>
                </a:cubicBezTo>
                <a:close/>
                <a:moveTo>
                  <a:pt x="1718646" y="4221636"/>
                </a:moveTo>
                <a:cubicBezTo>
                  <a:pt x="1823647" y="4221636"/>
                  <a:pt x="1908816" y="4306590"/>
                  <a:pt x="1908816" y="4411326"/>
                </a:cubicBezTo>
                <a:cubicBezTo>
                  <a:pt x="1908816" y="4516061"/>
                  <a:pt x="1823647" y="4601017"/>
                  <a:pt x="1718646" y="4601017"/>
                </a:cubicBezTo>
                <a:cubicBezTo>
                  <a:pt x="1613647" y="4601017"/>
                  <a:pt x="1528477" y="4516061"/>
                  <a:pt x="1528477" y="4411326"/>
                </a:cubicBezTo>
                <a:cubicBezTo>
                  <a:pt x="1528477" y="4306590"/>
                  <a:pt x="1613647" y="4221636"/>
                  <a:pt x="1718646" y="4221636"/>
                </a:cubicBezTo>
                <a:close/>
                <a:moveTo>
                  <a:pt x="2801953" y="4196783"/>
                </a:moveTo>
                <a:cubicBezTo>
                  <a:pt x="2916487" y="4196783"/>
                  <a:pt x="3009411" y="4289472"/>
                  <a:pt x="3009411" y="4403718"/>
                </a:cubicBezTo>
                <a:cubicBezTo>
                  <a:pt x="3009411" y="4517963"/>
                  <a:pt x="2916487" y="4610654"/>
                  <a:pt x="2801953" y="4610654"/>
                </a:cubicBezTo>
                <a:cubicBezTo>
                  <a:pt x="2687418" y="4610654"/>
                  <a:pt x="2594495" y="4517963"/>
                  <a:pt x="2594495" y="4403718"/>
                </a:cubicBezTo>
                <a:cubicBezTo>
                  <a:pt x="2594495" y="4289472"/>
                  <a:pt x="2687418" y="4196783"/>
                  <a:pt x="2801953" y="4196783"/>
                </a:cubicBezTo>
                <a:close/>
                <a:moveTo>
                  <a:pt x="2259282" y="4196783"/>
                </a:moveTo>
                <a:cubicBezTo>
                  <a:pt x="2373817" y="4196783"/>
                  <a:pt x="2466740" y="4289472"/>
                  <a:pt x="2466740" y="4403718"/>
                </a:cubicBezTo>
                <a:cubicBezTo>
                  <a:pt x="2466740" y="4517963"/>
                  <a:pt x="2373817" y="4610654"/>
                  <a:pt x="2259282" y="4610654"/>
                </a:cubicBezTo>
                <a:cubicBezTo>
                  <a:pt x="2144748" y="4610654"/>
                  <a:pt x="2051824" y="4517963"/>
                  <a:pt x="2051824" y="4403718"/>
                </a:cubicBezTo>
                <a:cubicBezTo>
                  <a:pt x="2051824" y="4289472"/>
                  <a:pt x="2144748" y="4196783"/>
                  <a:pt x="2259282" y="4196783"/>
                </a:cubicBezTo>
                <a:close/>
                <a:moveTo>
                  <a:pt x="4417887" y="3710383"/>
                </a:moveTo>
                <a:cubicBezTo>
                  <a:pt x="4503691" y="3710383"/>
                  <a:pt x="4572973" y="3779614"/>
                  <a:pt x="4572973" y="3865077"/>
                </a:cubicBezTo>
                <a:cubicBezTo>
                  <a:pt x="4572973" y="3950539"/>
                  <a:pt x="4503565" y="4019772"/>
                  <a:pt x="4417887" y="4019772"/>
                </a:cubicBezTo>
                <a:cubicBezTo>
                  <a:pt x="4332209" y="4019772"/>
                  <a:pt x="4262675" y="3950539"/>
                  <a:pt x="4262675" y="3865077"/>
                </a:cubicBezTo>
                <a:cubicBezTo>
                  <a:pt x="4262675" y="3779614"/>
                  <a:pt x="4332082" y="3710383"/>
                  <a:pt x="4417887" y="3710383"/>
                </a:cubicBezTo>
                <a:close/>
                <a:moveTo>
                  <a:pt x="641696" y="3707974"/>
                </a:moveTo>
                <a:cubicBezTo>
                  <a:pt x="727501" y="3707974"/>
                  <a:pt x="796781" y="3777332"/>
                  <a:pt x="796781" y="3862795"/>
                </a:cubicBezTo>
                <a:cubicBezTo>
                  <a:pt x="796781" y="3948257"/>
                  <a:pt x="727375" y="4017489"/>
                  <a:pt x="641696" y="4017489"/>
                </a:cubicBezTo>
                <a:cubicBezTo>
                  <a:pt x="556019" y="4017489"/>
                  <a:pt x="486484" y="3948257"/>
                  <a:pt x="486484" y="3862795"/>
                </a:cubicBezTo>
                <a:cubicBezTo>
                  <a:pt x="486484" y="3777332"/>
                  <a:pt x="555890" y="3707974"/>
                  <a:pt x="641696" y="3707974"/>
                </a:cubicBezTo>
                <a:close/>
                <a:moveTo>
                  <a:pt x="1181061" y="3647618"/>
                </a:moveTo>
                <a:cubicBezTo>
                  <a:pt x="1300933" y="3647618"/>
                  <a:pt x="1398180" y="3744619"/>
                  <a:pt x="1398180" y="3864189"/>
                </a:cubicBezTo>
                <a:cubicBezTo>
                  <a:pt x="1398180" y="3983761"/>
                  <a:pt x="1300933" y="4080761"/>
                  <a:pt x="1181061" y="4080761"/>
                </a:cubicBezTo>
                <a:cubicBezTo>
                  <a:pt x="1061188" y="4080761"/>
                  <a:pt x="963942" y="3983761"/>
                  <a:pt x="963942" y="3864189"/>
                </a:cubicBezTo>
                <a:cubicBezTo>
                  <a:pt x="963942" y="3744619"/>
                  <a:pt x="1061188" y="3647618"/>
                  <a:pt x="1181061" y="3647618"/>
                </a:cubicBezTo>
                <a:close/>
                <a:moveTo>
                  <a:pt x="3876233" y="3646350"/>
                </a:moveTo>
                <a:cubicBezTo>
                  <a:pt x="3996107" y="3646350"/>
                  <a:pt x="4093352" y="3743351"/>
                  <a:pt x="4093352" y="3862921"/>
                </a:cubicBezTo>
                <a:cubicBezTo>
                  <a:pt x="4093352" y="3982493"/>
                  <a:pt x="3996107" y="4079493"/>
                  <a:pt x="3876233" y="4079493"/>
                </a:cubicBezTo>
                <a:cubicBezTo>
                  <a:pt x="3756361" y="4079493"/>
                  <a:pt x="3659114" y="3982493"/>
                  <a:pt x="3659114" y="3862921"/>
                </a:cubicBezTo>
                <a:cubicBezTo>
                  <a:pt x="3659114" y="3743351"/>
                  <a:pt x="3756361" y="3646350"/>
                  <a:pt x="3876233" y="3646350"/>
                </a:cubicBezTo>
                <a:close/>
                <a:moveTo>
                  <a:pt x="4417633" y="3137126"/>
                </a:moveTo>
                <a:cubicBezTo>
                  <a:pt x="4522760" y="3137126"/>
                  <a:pt x="4607929" y="3222081"/>
                  <a:pt x="4607929" y="3326818"/>
                </a:cubicBezTo>
                <a:cubicBezTo>
                  <a:pt x="4607929" y="3431680"/>
                  <a:pt x="4522760" y="3516635"/>
                  <a:pt x="4417633" y="3516635"/>
                </a:cubicBezTo>
                <a:cubicBezTo>
                  <a:pt x="4312505" y="3516635"/>
                  <a:pt x="4227336" y="3431680"/>
                  <a:pt x="4227336" y="3326818"/>
                </a:cubicBezTo>
                <a:cubicBezTo>
                  <a:pt x="4227336" y="3221954"/>
                  <a:pt x="4312505" y="3137126"/>
                  <a:pt x="4417633" y="3137126"/>
                </a:cubicBezTo>
                <a:close/>
                <a:moveTo>
                  <a:pt x="641442" y="3134844"/>
                </a:moveTo>
                <a:cubicBezTo>
                  <a:pt x="746569" y="3134844"/>
                  <a:pt x="831739" y="3219799"/>
                  <a:pt x="831739" y="3324661"/>
                </a:cubicBezTo>
                <a:cubicBezTo>
                  <a:pt x="831739" y="3429398"/>
                  <a:pt x="746569" y="3514478"/>
                  <a:pt x="641442" y="3514478"/>
                </a:cubicBezTo>
                <a:cubicBezTo>
                  <a:pt x="536315" y="3514478"/>
                  <a:pt x="451145" y="3429524"/>
                  <a:pt x="451145" y="3324661"/>
                </a:cubicBezTo>
                <a:cubicBezTo>
                  <a:pt x="451145" y="3219799"/>
                  <a:pt x="536315" y="3134844"/>
                  <a:pt x="641442" y="3134844"/>
                </a:cubicBezTo>
                <a:close/>
                <a:moveTo>
                  <a:pt x="111865" y="3121023"/>
                </a:moveTo>
                <a:cubicBezTo>
                  <a:pt x="173645" y="3121023"/>
                  <a:pt x="223729" y="3170981"/>
                  <a:pt x="223729" y="3232606"/>
                </a:cubicBezTo>
                <a:cubicBezTo>
                  <a:pt x="223729" y="3294230"/>
                  <a:pt x="173645" y="3344189"/>
                  <a:pt x="111865" y="3344189"/>
                </a:cubicBezTo>
                <a:cubicBezTo>
                  <a:pt x="50086" y="3344189"/>
                  <a:pt x="0" y="3294230"/>
                  <a:pt x="0" y="3232606"/>
                </a:cubicBezTo>
                <a:cubicBezTo>
                  <a:pt x="0" y="3170981"/>
                  <a:pt x="50086" y="3121023"/>
                  <a:pt x="111865" y="3121023"/>
                </a:cubicBezTo>
                <a:close/>
                <a:moveTo>
                  <a:pt x="4917210" y="3120896"/>
                </a:moveTo>
                <a:cubicBezTo>
                  <a:pt x="4978989" y="3120896"/>
                  <a:pt x="5029075" y="3170855"/>
                  <a:pt x="5029075" y="3232479"/>
                </a:cubicBezTo>
                <a:cubicBezTo>
                  <a:pt x="5029075" y="3294103"/>
                  <a:pt x="4978989" y="3344062"/>
                  <a:pt x="4917210" y="3344062"/>
                </a:cubicBezTo>
                <a:cubicBezTo>
                  <a:pt x="4855429" y="3344062"/>
                  <a:pt x="4805345" y="3294103"/>
                  <a:pt x="4805345" y="3232479"/>
                </a:cubicBezTo>
                <a:cubicBezTo>
                  <a:pt x="4805345" y="3170855"/>
                  <a:pt x="4855429" y="3120896"/>
                  <a:pt x="4917210" y="3120896"/>
                </a:cubicBezTo>
                <a:close/>
                <a:moveTo>
                  <a:pt x="4917337" y="2645274"/>
                </a:moveTo>
                <a:cubicBezTo>
                  <a:pt x="4963671" y="2645274"/>
                  <a:pt x="5003428" y="2673376"/>
                  <a:pt x="5020410" y="2713425"/>
                </a:cubicBezTo>
                <a:lnTo>
                  <a:pt x="5029200" y="2756852"/>
                </a:lnTo>
                <a:lnTo>
                  <a:pt x="5029200" y="2756862"/>
                </a:lnTo>
                <a:lnTo>
                  <a:pt x="5020410" y="2800290"/>
                </a:lnTo>
                <a:cubicBezTo>
                  <a:pt x="5003428" y="2840338"/>
                  <a:pt x="4963671" y="2868440"/>
                  <a:pt x="4917337" y="2868440"/>
                </a:cubicBezTo>
                <a:cubicBezTo>
                  <a:pt x="4855557" y="2868440"/>
                  <a:pt x="4805473" y="2818481"/>
                  <a:pt x="4805473" y="2756857"/>
                </a:cubicBezTo>
                <a:cubicBezTo>
                  <a:pt x="4805473" y="2695233"/>
                  <a:pt x="4855557" y="2645274"/>
                  <a:pt x="4917337" y="2645274"/>
                </a:cubicBezTo>
                <a:close/>
                <a:moveTo>
                  <a:pt x="111865" y="2645274"/>
                </a:moveTo>
                <a:cubicBezTo>
                  <a:pt x="173645" y="2645274"/>
                  <a:pt x="223729" y="2695233"/>
                  <a:pt x="223729" y="2756857"/>
                </a:cubicBezTo>
                <a:cubicBezTo>
                  <a:pt x="223729" y="2818481"/>
                  <a:pt x="173645" y="2868440"/>
                  <a:pt x="111865" y="2868440"/>
                </a:cubicBezTo>
                <a:cubicBezTo>
                  <a:pt x="50086" y="2868440"/>
                  <a:pt x="0" y="2818481"/>
                  <a:pt x="0" y="2756857"/>
                </a:cubicBezTo>
                <a:cubicBezTo>
                  <a:pt x="0" y="2695233"/>
                  <a:pt x="50086" y="2645274"/>
                  <a:pt x="111865" y="2645274"/>
                </a:cubicBezTo>
                <a:close/>
                <a:moveTo>
                  <a:pt x="4417759" y="2581621"/>
                </a:moveTo>
                <a:cubicBezTo>
                  <a:pt x="4532295" y="2581621"/>
                  <a:pt x="4625217" y="2674312"/>
                  <a:pt x="4625217" y="2788557"/>
                </a:cubicBezTo>
                <a:cubicBezTo>
                  <a:pt x="4625217" y="2902803"/>
                  <a:pt x="4532295" y="2995492"/>
                  <a:pt x="4417759" y="2995492"/>
                </a:cubicBezTo>
                <a:cubicBezTo>
                  <a:pt x="4303225" y="2995492"/>
                  <a:pt x="4210301" y="2902803"/>
                  <a:pt x="4210301" y="2788557"/>
                </a:cubicBezTo>
                <a:cubicBezTo>
                  <a:pt x="4210301" y="2674312"/>
                  <a:pt x="4303225" y="2581621"/>
                  <a:pt x="4417759" y="2581621"/>
                </a:cubicBezTo>
                <a:close/>
                <a:moveTo>
                  <a:pt x="641569" y="2579466"/>
                </a:moveTo>
                <a:cubicBezTo>
                  <a:pt x="756103" y="2579466"/>
                  <a:pt x="849027" y="2672155"/>
                  <a:pt x="849027" y="2786402"/>
                </a:cubicBezTo>
                <a:cubicBezTo>
                  <a:pt x="849027" y="2900647"/>
                  <a:pt x="756103" y="2993337"/>
                  <a:pt x="641569" y="2993337"/>
                </a:cubicBezTo>
                <a:cubicBezTo>
                  <a:pt x="527035" y="2993337"/>
                  <a:pt x="434111" y="2900647"/>
                  <a:pt x="434111" y="2786402"/>
                </a:cubicBezTo>
                <a:cubicBezTo>
                  <a:pt x="434111" y="2672155"/>
                  <a:pt x="527035" y="2579466"/>
                  <a:pt x="641569" y="2579466"/>
                </a:cubicBezTo>
                <a:close/>
                <a:moveTo>
                  <a:pt x="4917210" y="2169400"/>
                </a:moveTo>
                <a:cubicBezTo>
                  <a:pt x="4978989" y="2169400"/>
                  <a:pt x="5029075" y="2219359"/>
                  <a:pt x="5029075" y="2280982"/>
                </a:cubicBezTo>
                <a:cubicBezTo>
                  <a:pt x="5029075" y="2342606"/>
                  <a:pt x="4978989" y="2392565"/>
                  <a:pt x="4917210" y="2392565"/>
                </a:cubicBezTo>
                <a:cubicBezTo>
                  <a:pt x="4855429" y="2392565"/>
                  <a:pt x="4805345" y="2342606"/>
                  <a:pt x="4805345" y="2280982"/>
                </a:cubicBezTo>
                <a:cubicBezTo>
                  <a:pt x="4805345" y="2219359"/>
                  <a:pt x="4855429" y="2169400"/>
                  <a:pt x="4917210" y="2169400"/>
                </a:cubicBezTo>
                <a:close/>
                <a:moveTo>
                  <a:pt x="111865" y="2169272"/>
                </a:moveTo>
                <a:cubicBezTo>
                  <a:pt x="173645" y="2169272"/>
                  <a:pt x="223729" y="2219231"/>
                  <a:pt x="223729" y="2280855"/>
                </a:cubicBezTo>
                <a:cubicBezTo>
                  <a:pt x="223729" y="2342479"/>
                  <a:pt x="173645" y="2392438"/>
                  <a:pt x="111865" y="2392438"/>
                </a:cubicBezTo>
                <a:cubicBezTo>
                  <a:pt x="50086" y="2392438"/>
                  <a:pt x="0" y="2342479"/>
                  <a:pt x="0" y="2280855"/>
                </a:cubicBezTo>
                <a:cubicBezTo>
                  <a:pt x="0" y="2219231"/>
                  <a:pt x="50086" y="2169272"/>
                  <a:pt x="111865" y="2169272"/>
                </a:cubicBezTo>
                <a:close/>
                <a:moveTo>
                  <a:pt x="4417759" y="2043235"/>
                </a:moveTo>
                <a:cubicBezTo>
                  <a:pt x="4532295" y="2043235"/>
                  <a:pt x="4625217" y="2135925"/>
                  <a:pt x="4625217" y="2250170"/>
                </a:cubicBezTo>
                <a:cubicBezTo>
                  <a:pt x="4625217" y="2364416"/>
                  <a:pt x="4532295" y="2457105"/>
                  <a:pt x="4417759" y="2457105"/>
                </a:cubicBezTo>
                <a:cubicBezTo>
                  <a:pt x="4303225" y="2457105"/>
                  <a:pt x="4210301" y="2364416"/>
                  <a:pt x="4210301" y="2250170"/>
                </a:cubicBezTo>
                <a:cubicBezTo>
                  <a:pt x="4210301" y="2135925"/>
                  <a:pt x="4303225" y="2043235"/>
                  <a:pt x="4417759" y="2043235"/>
                </a:cubicBezTo>
                <a:close/>
                <a:moveTo>
                  <a:pt x="641569" y="2041079"/>
                </a:moveTo>
                <a:cubicBezTo>
                  <a:pt x="756103" y="2041079"/>
                  <a:pt x="849027" y="2133769"/>
                  <a:pt x="849027" y="2248015"/>
                </a:cubicBezTo>
                <a:cubicBezTo>
                  <a:pt x="849027" y="2362260"/>
                  <a:pt x="756103" y="2454950"/>
                  <a:pt x="641569" y="2454950"/>
                </a:cubicBezTo>
                <a:cubicBezTo>
                  <a:pt x="527035" y="2454950"/>
                  <a:pt x="434111" y="2362260"/>
                  <a:pt x="434111" y="2248015"/>
                </a:cubicBezTo>
                <a:cubicBezTo>
                  <a:pt x="434111" y="2133769"/>
                  <a:pt x="527035" y="2041079"/>
                  <a:pt x="641569" y="2041079"/>
                </a:cubicBezTo>
                <a:close/>
                <a:moveTo>
                  <a:pt x="4917337" y="1693525"/>
                </a:moveTo>
                <a:cubicBezTo>
                  <a:pt x="4963671" y="1693525"/>
                  <a:pt x="5003428" y="1721626"/>
                  <a:pt x="5020410" y="1761674"/>
                </a:cubicBezTo>
                <a:lnTo>
                  <a:pt x="5029200" y="1805101"/>
                </a:lnTo>
                <a:lnTo>
                  <a:pt x="5029200" y="1805111"/>
                </a:lnTo>
                <a:lnTo>
                  <a:pt x="5020410" y="1848539"/>
                </a:lnTo>
                <a:cubicBezTo>
                  <a:pt x="5003428" y="1888587"/>
                  <a:pt x="4963671" y="1916689"/>
                  <a:pt x="4917337" y="1916689"/>
                </a:cubicBezTo>
                <a:cubicBezTo>
                  <a:pt x="4855557" y="1916689"/>
                  <a:pt x="4805473" y="1866730"/>
                  <a:pt x="4805473" y="1805106"/>
                </a:cubicBezTo>
                <a:cubicBezTo>
                  <a:pt x="4805473" y="1743483"/>
                  <a:pt x="4855557" y="1693525"/>
                  <a:pt x="4917337" y="1693525"/>
                </a:cubicBezTo>
                <a:close/>
                <a:moveTo>
                  <a:pt x="111865" y="1693525"/>
                </a:moveTo>
                <a:cubicBezTo>
                  <a:pt x="173645" y="1693525"/>
                  <a:pt x="223729" y="1743483"/>
                  <a:pt x="223729" y="1805106"/>
                </a:cubicBezTo>
                <a:cubicBezTo>
                  <a:pt x="223729" y="1866730"/>
                  <a:pt x="173645" y="1916689"/>
                  <a:pt x="111865" y="1916689"/>
                </a:cubicBezTo>
                <a:cubicBezTo>
                  <a:pt x="50086" y="1916689"/>
                  <a:pt x="0" y="1866730"/>
                  <a:pt x="0" y="1805106"/>
                </a:cubicBezTo>
                <a:cubicBezTo>
                  <a:pt x="0" y="1743483"/>
                  <a:pt x="50086" y="1693525"/>
                  <a:pt x="111865" y="1693525"/>
                </a:cubicBezTo>
                <a:close/>
                <a:moveTo>
                  <a:pt x="4417887" y="1522092"/>
                </a:moveTo>
                <a:cubicBezTo>
                  <a:pt x="4523013" y="1522092"/>
                  <a:pt x="4608184" y="1607048"/>
                  <a:pt x="4608184" y="1711910"/>
                </a:cubicBezTo>
                <a:cubicBezTo>
                  <a:pt x="4608184" y="1816773"/>
                  <a:pt x="4523013" y="1901600"/>
                  <a:pt x="4417887" y="1901600"/>
                </a:cubicBezTo>
                <a:cubicBezTo>
                  <a:pt x="4312760" y="1901600"/>
                  <a:pt x="4227589" y="1816645"/>
                  <a:pt x="4227589" y="1711910"/>
                </a:cubicBezTo>
                <a:cubicBezTo>
                  <a:pt x="4227589" y="1607048"/>
                  <a:pt x="4312760" y="1522092"/>
                  <a:pt x="4417887" y="1522092"/>
                </a:cubicBezTo>
                <a:close/>
                <a:moveTo>
                  <a:pt x="641569" y="1520064"/>
                </a:moveTo>
                <a:cubicBezTo>
                  <a:pt x="746697" y="1520064"/>
                  <a:pt x="831866" y="1605019"/>
                  <a:pt x="831866" y="1709754"/>
                </a:cubicBezTo>
                <a:cubicBezTo>
                  <a:pt x="831866" y="1814490"/>
                  <a:pt x="746697" y="1899572"/>
                  <a:pt x="641569" y="1899572"/>
                </a:cubicBezTo>
                <a:cubicBezTo>
                  <a:pt x="536442" y="1899572"/>
                  <a:pt x="451273" y="1814616"/>
                  <a:pt x="451273" y="1709754"/>
                </a:cubicBezTo>
                <a:cubicBezTo>
                  <a:pt x="451273" y="1604892"/>
                  <a:pt x="536442" y="1520064"/>
                  <a:pt x="641569" y="1520064"/>
                </a:cubicBezTo>
                <a:close/>
                <a:moveTo>
                  <a:pt x="641442" y="1017180"/>
                </a:moveTo>
                <a:cubicBezTo>
                  <a:pt x="727120" y="1017180"/>
                  <a:pt x="796527" y="1086412"/>
                  <a:pt x="796527" y="1171874"/>
                </a:cubicBezTo>
                <a:cubicBezTo>
                  <a:pt x="796527" y="1257337"/>
                  <a:pt x="727120" y="1326695"/>
                  <a:pt x="641442" y="1326695"/>
                </a:cubicBezTo>
                <a:cubicBezTo>
                  <a:pt x="555764" y="1326695"/>
                  <a:pt x="486356" y="1257464"/>
                  <a:pt x="486356" y="1171874"/>
                </a:cubicBezTo>
                <a:cubicBezTo>
                  <a:pt x="486356" y="1086412"/>
                  <a:pt x="555764" y="1017180"/>
                  <a:pt x="641442" y="1017180"/>
                </a:cubicBezTo>
                <a:close/>
                <a:moveTo>
                  <a:pt x="4419285" y="1009572"/>
                </a:moveTo>
                <a:cubicBezTo>
                  <a:pt x="4508141" y="1009572"/>
                  <a:pt x="4580091" y="1081467"/>
                  <a:pt x="4580091" y="1170099"/>
                </a:cubicBezTo>
                <a:cubicBezTo>
                  <a:pt x="4580091" y="1258732"/>
                  <a:pt x="4508015" y="1330500"/>
                  <a:pt x="4419285" y="1330500"/>
                </a:cubicBezTo>
                <a:cubicBezTo>
                  <a:pt x="4330557" y="1330500"/>
                  <a:pt x="4258353" y="1258605"/>
                  <a:pt x="4258353" y="1170099"/>
                </a:cubicBezTo>
                <a:cubicBezTo>
                  <a:pt x="4258353" y="1081467"/>
                  <a:pt x="4330429" y="1009572"/>
                  <a:pt x="4419285" y="1009572"/>
                </a:cubicBezTo>
                <a:close/>
                <a:moveTo>
                  <a:pt x="1181188" y="954795"/>
                </a:moveTo>
                <a:cubicBezTo>
                  <a:pt x="1301061" y="954795"/>
                  <a:pt x="1398307" y="1051797"/>
                  <a:pt x="1398307" y="1171367"/>
                </a:cubicBezTo>
                <a:cubicBezTo>
                  <a:pt x="1398307" y="1290939"/>
                  <a:pt x="1301061" y="1387939"/>
                  <a:pt x="1181188" y="1387939"/>
                </a:cubicBezTo>
                <a:cubicBezTo>
                  <a:pt x="1061315" y="1387939"/>
                  <a:pt x="964069" y="1290939"/>
                  <a:pt x="964069" y="1171367"/>
                </a:cubicBezTo>
                <a:cubicBezTo>
                  <a:pt x="964069" y="1051797"/>
                  <a:pt x="1061315" y="954795"/>
                  <a:pt x="1181188" y="954795"/>
                </a:cubicBezTo>
                <a:close/>
                <a:moveTo>
                  <a:pt x="3876233" y="953528"/>
                </a:moveTo>
                <a:cubicBezTo>
                  <a:pt x="3996107" y="953528"/>
                  <a:pt x="4093352" y="1050529"/>
                  <a:pt x="4093352" y="1170099"/>
                </a:cubicBezTo>
                <a:cubicBezTo>
                  <a:pt x="4093352" y="1289671"/>
                  <a:pt x="3996107" y="1386671"/>
                  <a:pt x="3876233" y="1386671"/>
                </a:cubicBezTo>
                <a:cubicBezTo>
                  <a:pt x="3756361" y="1386671"/>
                  <a:pt x="3659114" y="1289671"/>
                  <a:pt x="3659114" y="1170099"/>
                </a:cubicBezTo>
                <a:cubicBezTo>
                  <a:pt x="3659114" y="1050402"/>
                  <a:pt x="3756361" y="953528"/>
                  <a:pt x="3876233" y="953528"/>
                </a:cubicBezTo>
                <a:close/>
                <a:moveTo>
                  <a:pt x="2263987" y="894819"/>
                </a:moveTo>
                <a:cubicBezTo>
                  <a:pt x="2397969" y="894819"/>
                  <a:pt x="2509580" y="990046"/>
                  <a:pt x="2534622" y="1116464"/>
                </a:cubicBezTo>
                <a:cubicBezTo>
                  <a:pt x="2559537" y="990172"/>
                  <a:pt x="2671147" y="894819"/>
                  <a:pt x="2805131" y="894819"/>
                </a:cubicBezTo>
                <a:cubicBezTo>
                  <a:pt x="2952970" y="894819"/>
                  <a:pt x="3073479" y="1010713"/>
                  <a:pt x="3080597" y="1156278"/>
                </a:cubicBezTo>
                <a:lnTo>
                  <a:pt x="3081106" y="1156278"/>
                </a:lnTo>
                <a:cubicBezTo>
                  <a:pt x="3088225" y="1017180"/>
                  <a:pt x="3198944" y="906612"/>
                  <a:pt x="3344750" y="906612"/>
                </a:cubicBezTo>
                <a:cubicBezTo>
                  <a:pt x="3490555" y="906612"/>
                  <a:pt x="3608777" y="1024535"/>
                  <a:pt x="3608777" y="1169973"/>
                </a:cubicBezTo>
                <a:cubicBezTo>
                  <a:pt x="3608777" y="1246686"/>
                  <a:pt x="3575853" y="1315792"/>
                  <a:pt x="3523353" y="1363847"/>
                </a:cubicBezTo>
                <a:cubicBezTo>
                  <a:pt x="3596065" y="1394533"/>
                  <a:pt x="3657080" y="1447915"/>
                  <a:pt x="3697250" y="1514866"/>
                </a:cubicBezTo>
                <a:cubicBezTo>
                  <a:pt x="3744285" y="1471500"/>
                  <a:pt x="3807209" y="1444999"/>
                  <a:pt x="3876233" y="1444999"/>
                </a:cubicBezTo>
                <a:cubicBezTo>
                  <a:pt x="4022039" y="1444999"/>
                  <a:pt x="4140260" y="1565839"/>
                  <a:pt x="4140260" y="1708360"/>
                </a:cubicBezTo>
                <a:cubicBezTo>
                  <a:pt x="4140260" y="1850881"/>
                  <a:pt x="4026615" y="1967156"/>
                  <a:pt x="3884751" y="1971594"/>
                </a:cubicBezTo>
                <a:cubicBezTo>
                  <a:pt x="4033225" y="1976031"/>
                  <a:pt x="4152082" y="2097378"/>
                  <a:pt x="4152082" y="2246620"/>
                </a:cubicBezTo>
                <a:cubicBezTo>
                  <a:pt x="4152082" y="2380265"/>
                  <a:pt x="4056488" y="2491594"/>
                  <a:pt x="3929878" y="2516447"/>
                </a:cubicBezTo>
                <a:cubicBezTo>
                  <a:pt x="4056488" y="2541300"/>
                  <a:pt x="4152082" y="2652756"/>
                  <a:pt x="4152082" y="2786402"/>
                </a:cubicBezTo>
                <a:lnTo>
                  <a:pt x="4152335" y="2786148"/>
                </a:lnTo>
                <a:cubicBezTo>
                  <a:pt x="4152335" y="2938180"/>
                  <a:pt x="4028776" y="3061300"/>
                  <a:pt x="3876488" y="3061300"/>
                </a:cubicBezTo>
                <a:cubicBezTo>
                  <a:pt x="4022294" y="3061300"/>
                  <a:pt x="4140513" y="3179224"/>
                  <a:pt x="4140513" y="3324661"/>
                </a:cubicBezTo>
                <a:cubicBezTo>
                  <a:pt x="4140513" y="3470100"/>
                  <a:pt x="4022294" y="3588022"/>
                  <a:pt x="3876488" y="3588022"/>
                </a:cubicBezTo>
                <a:cubicBezTo>
                  <a:pt x="3806192" y="3588022"/>
                  <a:pt x="3742377" y="3560760"/>
                  <a:pt x="3695089" y="3516128"/>
                </a:cubicBezTo>
                <a:cubicBezTo>
                  <a:pt x="3653394" y="3583838"/>
                  <a:pt x="3590217" y="3637347"/>
                  <a:pt x="3515089" y="3666765"/>
                </a:cubicBezTo>
                <a:cubicBezTo>
                  <a:pt x="3570641" y="3715074"/>
                  <a:pt x="3605724" y="3786082"/>
                  <a:pt x="3605724" y="3865330"/>
                </a:cubicBezTo>
                <a:cubicBezTo>
                  <a:pt x="3605724" y="4010769"/>
                  <a:pt x="3484581" y="4128691"/>
                  <a:pt x="3341699" y="4128691"/>
                </a:cubicBezTo>
                <a:cubicBezTo>
                  <a:pt x="3198817" y="4128691"/>
                  <a:pt x="3082377" y="4015460"/>
                  <a:pt x="3077800" y="3873953"/>
                </a:cubicBezTo>
                <a:cubicBezTo>
                  <a:pt x="3073351" y="4021927"/>
                  <a:pt x="2951572" y="4140610"/>
                  <a:pt x="2802080" y="4140610"/>
                </a:cubicBezTo>
                <a:cubicBezTo>
                  <a:pt x="2668096" y="4140610"/>
                  <a:pt x="2556487" y="4045385"/>
                  <a:pt x="2531445" y="3919094"/>
                </a:cubicBezTo>
                <a:cubicBezTo>
                  <a:pt x="2506528" y="4045385"/>
                  <a:pt x="2394918" y="4140610"/>
                  <a:pt x="2260935" y="4140610"/>
                </a:cubicBezTo>
                <a:cubicBezTo>
                  <a:pt x="2108647" y="4140610"/>
                  <a:pt x="1985087" y="4017362"/>
                  <a:pt x="1985087" y="3865457"/>
                </a:cubicBezTo>
                <a:cubicBezTo>
                  <a:pt x="1985087" y="4010896"/>
                  <a:pt x="1866868" y="4128818"/>
                  <a:pt x="1721062" y="4128818"/>
                </a:cubicBezTo>
                <a:cubicBezTo>
                  <a:pt x="1575256" y="4128818"/>
                  <a:pt x="1457037" y="4010896"/>
                  <a:pt x="1457037" y="3865457"/>
                </a:cubicBezTo>
                <a:cubicBezTo>
                  <a:pt x="1457037" y="3781391"/>
                  <a:pt x="1496698" y="3706453"/>
                  <a:pt x="1558223" y="3658269"/>
                </a:cubicBezTo>
                <a:cubicBezTo>
                  <a:pt x="1483858" y="3624033"/>
                  <a:pt x="1422841" y="3565578"/>
                  <a:pt x="1385213" y="3493304"/>
                </a:cubicBezTo>
                <a:cubicBezTo>
                  <a:pt x="1336781" y="3552012"/>
                  <a:pt x="1263307" y="3589417"/>
                  <a:pt x="1181188" y="3589417"/>
                </a:cubicBezTo>
                <a:cubicBezTo>
                  <a:pt x="1035382" y="3589417"/>
                  <a:pt x="917163" y="3466803"/>
                  <a:pt x="917163" y="3326057"/>
                </a:cubicBezTo>
                <a:cubicBezTo>
                  <a:pt x="917163" y="3185309"/>
                  <a:pt x="1027883" y="3070303"/>
                  <a:pt x="1167206" y="3063077"/>
                </a:cubicBezTo>
                <a:lnTo>
                  <a:pt x="1167206" y="3062316"/>
                </a:lnTo>
                <a:cubicBezTo>
                  <a:pt x="1021272" y="3055088"/>
                  <a:pt x="905341" y="2934755"/>
                  <a:pt x="905341" y="2787543"/>
                </a:cubicBezTo>
                <a:cubicBezTo>
                  <a:pt x="905341" y="2654024"/>
                  <a:pt x="1000806" y="2542567"/>
                  <a:pt x="1127545" y="2517715"/>
                </a:cubicBezTo>
                <a:cubicBezTo>
                  <a:pt x="1000806" y="2492862"/>
                  <a:pt x="905341" y="2381406"/>
                  <a:pt x="905341" y="2247761"/>
                </a:cubicBezTo>
                <a:cubicBezTo>
                  <a:pt x="905341" y="2100548"/>
                  <a:pt x="1021400" y="1980217"/>
                  <a:pt x="1167206" y="1972988"/>
                </a:cubicBezTo>
                <a:lnTo>
                  <a:pt x="1167206" y="1972481"/>
                </a:lnTo>
                <a:cubicBezTo>
                  <a:pt x="1027883" y="1965253"/>
                  <a:pt x="917163" y="1854939"/>
                  <a:pt x="917163" y="1709501"/>
                </a:cubicBezTo>
                <a:cubicBezTo>
                  <a:pt x="917163" y="1564062"/>
                  <a:pt x="1035382" y="1446140"/>
                  <a:pt x="1181188" y="1446140"/>
                </a:cubicBezTo>
                <a:cubicBezTo>
                  <a:pt x="1261909" y="1446140"/>
                  <a:pt x="1334112" y="1482278"/>
                  <a:pt x="1382544" y="1539210"/>
                </a:cubicBezTo>
                <a:cubicBezTo>
                  <a:pt x="1419154" y="1466048"/>
                  <a:pt x="1479790" y="1406579"/>
                  <a:pt x="1553774" y="1371075"/>
                </a:cubicBezTo>
                <a:cubicBezTo>
                  <a:pt x="1496443" y="1322765"/>
                  <a:pt x="1460087" y="1250616"/>
                  <a:pt x="1460087" y="1169973"/>
                </a:cubicBezTo>
                <a:cubicBezTo>
                  <a:pt x="1460087" y="1024535"/>
                  <a:pt x="1582883" y="906612"/>
                  <a:pt x="1724113" y="906612"/>
                </a:cubicBezTo>
                <a:cubicBezTo>
                  <a:pt x="1865342" y="906612"/>
                  <a:pt x="1980638" y="1017180"/>
                  <a:pt x="1987756" y="1156278"/>
                </a:cubicBezTo>
                <a:lnTo>
                  <a:pt x="1988520" y="1156278"/>
                </a:lnTo>
                <a:cubicBezTo>
                  <a:pt x="1995638" y="1010713"/>
                  <a:pt x="2116274" y="894819"/>
                  <a:pt x="2263987" y="894819"/>
                </a:cubicBezTo>
                <a:close/>
                <a:moveTo>
                  <a:pt x="1181188" y="472581"/>
                </a:moveTo>
                <a:cubicBezTo>
                  <a:pt x="1269918" y="472581"/>
                  <a:pt x="1341993" y="544348"/>
                  <a:pt x="1341993" y="633107"/>
                </a:cubicBezTo>
                <a:cubicBezTo>
                  <a:pt x="1341993" y="721866"/>
                  <a:pt x="1269918" y="793507"/>
                  <a:pt x="1181188" y="793507"/>
                </a:cubicBezTo>
                <a:cubicBezTo>
                  <a:pt x="1092460" y="793507"/>
                  <a:pt x="1020383" y="721612"/>
                  <a:pt x="1020383" y="633107"/>
                </a:cubicBezTo>
                <a:cubicBezTo>
                  <a:pt x="1020383" y="544475"/>
                  <a:pt x="1092460" y="472581"/>
                  <a:pt x="1181188" y="472581"/>
                </a:cubicBezTo>
                <a:close/>
                <a:moveTo>
                  <a:pt x="3878775" y="470424"/>
                </a:moveTo>
                <a:cubicBezTo>
                  <a:pt x="3969157" y="470424"/>
                  <a:pt x="4042505" y="543587"/>
                  <a:pt x="4042505" y="633741"/>
                </a:cubicBezTo>
                <a:cubicBezTo>
                  <a:pt x="4042505" y="723896"/>
                  <a:pt x="3969157" y="797057"/>
                  <a:pt x="3878775" y="797057"/>
                </a:cubicBezTo>
                <a:cubicBezTo>
                  <a:pt x="3788395" y="797057"/>
                  <a:pt x="3715047" y="723896"/>
                  <a:pt x="3715047" y="633741"/>
                </a:cubicBezTo>
                <a:cubicBezTo>
                  <a:pt x="3715047" y="543587"/>
                  <a:pt x="3788395" y="470424"/>
                  <a:pt x="3878775" y="470424"/>
                </a:cubicBezTo>
                <a:close/>
                <a:moveTo>
                  <a:pt x="1719663" y="444050"/>
                </a:moveTo>
                <a:cubicBezTo>
                  <a:pt x="1824791" y="444050"/>
                  <a:pt x="1909960" y="529005"/>
                  <a:pt x="1909960" y="633741"/>
                </a:cubicBezTo>
                <a:cubicBezTo>
                  <a:pt x="1909960" y="738477"/>
                  <a:pt x="1824791" y="823559"/>
                  <a:pt x="1719663" y="823559"/>
                </a:cubicBezTo>
                <a:cubicBezTo>
                  <a:pt x="1614536" y="823559"/>
                  <a:pt x="1529367" y="738604"/>
                  <a:pt x="1529367" y="633741"/>
                </a:cubicBezTo>
                <a:cubicBezTo>
                  <a:pt x="1529367" y="528879"/>
                  <a:pt x="1614536" y="444050"/>
                  <a:pt x="1719663" y="444050"/>
                </a:cubicBezTo>
                <a:close/>
                <a:moveTo>
                  <a:pt x="3338013" y="442909"/>
                </a:moveTo>
                <a:cubicBezTo>
                  <a:pt x="3443012" y="442909"/>
                  <a:pt x="3528183" y="527864"/>
                  <a:pt x="3528183" y="632600"/>
                </a:cubicBezTo>
                <a:cubicBezTo>
                  <a:pt x="3528183" y="737336"/>
                  <a:pt x="3443012" y="822290"/>
                  <a:pt x="3338013" y="822290"/>
                </a:cubicBezTo>
                <a:cubicBezTo>
                  <a:pt x="3233012" y="822290"/>
                  <a:pt x="3147843" y="737336"/>
                  <a:pt x="3147843" y="632600"/>
                </a:cubicBezTo>
                <a:cubicBezTo>
                  <a:pt x="3147843" y="527864"/>
                  <a:pt x="3233012" y="442909"/>
                  <a:pt x="3338013" y="442909"/>
                </a:cubicBezTo>
                <a:close/>
                <a:moveTo>
                  <a:pt x="2799029" y="426806"/>
                </a:moveTo>
                <a:cubicBezTo>
                  <a:pt x="2913563" y="426806"/>
                  <a:pt x="3006487" y="519495"/>
                  <a:pt x="3006487" y="633741"/>
                </a:cubicBezTo>
                <a:cubicBezTo>
                  <a:pt x="3006487" y="747987"/>
                  <a:pt x="2913563" y="840677"/>
                  <a:pt x="2799029" y="840677"/>
                </a:cubicBezTo>
                <a:cubicBezTo>
                  <a:pt x="2684494" y="840677"/>
                  <a:pt x="2591571" y="747987"/>
                  <a:pt x="2591571" y="633741"/>
                </a:cubicBezTo>
                <a:cubicBezTo>
                  <a:pt x="2591571" y="519495"/>
                  <a:pt x="2684494" y="426806"/>
                  <a:pt x="2799029" y="426806"/>
                </a:cubicBezTo>
                <a:close/>
                <a:moveTo>
                  <a:pt x="2259282" y="426806"/>
                </a:moveTo>
                <a:cubicBezTo>
                  <a:pt x="2373817" y="426806"/>
                  <a:pt x="2466740" y="519495"/>
                  <a:pt x="2466740" y="633741"/>
                </a:cubicBezTo>
                <a:cubicBezTo>
                  <a:pt x="2466740" y="747987"/>
                  <a:pt x="2373817" y="840677"/>
                  <a:pt x="2259282" y="840677"/>
                </a:cubicBezTo>
                <a:cubicBezTo>
                  <a:pt x="2144748" y="840677"/>
                  <a:pt x="2051824" y="747987"/>
                  <a:pt x="2051824" y="633741"/>
                </a:cubicBezTo>
                <a:cubicBezTo>
                  <a:pt x="2051824" y="519495"/>
                  <a:pt x="2144748" y="426806"/>
                  <a:pt x="2259282" y="426806"/>
                </a:cubicBezTo>
                <a:close/>
                <a:moveTo>
                  <a:pt x="3238860" y="128"/>
                </a:moveTo>
                <a:cubicBezTo>
                  <a:pt x="3300639" y="128"/>
                  <a:pt x="3350725" y="50087"/>
                  <a:pt x="3350725" y="111711"/>
                </a:cubicBezTo>
                <a:cubicBezTo>
                  <a:pt x="3350725" y="173336"/>
                  <a:pt x="3300639" y="223294"/>
                  <a:pt x="3238860" y="223294"/>
                </a:cubicBezTo>
                <a:cubicBezTo>
                  <a:pt x="3177080" y="223294"/>
                  <a:pt x="3126996" y="173336"/>
                  <a:pt x="3126996" y="111711"/>
                </a:cubicBezTo>
                <a:cubicBezTo>
                  <a:pt x="3126996" y="50087"/>
                  <a:pt x="3177080" y="128"/>
                  <a:pt x="3238860" y="128"/>
                </a:cubicBezTo>
                <a:close/>
                <a:moveTo>
                  <a:pt x="2764326" y="128"/>
                </a:moveTo>
                <a:cubicBezTo>
                  <a:pt x="2826105" y="128"/>
                  <a:pt x="2876191" y="50087"/>
                  <a:pt x="2876191" y="111711"/>
                </a:cubicBezTo>
                <a:cubicBezTo>
                  <a:pt x="2876191" y="173336"/>
                  <a:pt x="2826105" y="223294"/>
                  <a:pt x="2764326" y="223294"/>
                </a:cubicBezTo>
                <a:cubicBezTo>
                  <a:pt x="2702546" y="223294"/>
                  <a:pt x="2652461" y="173336"/>
                  <a:pt x="2652461" y="111711"/>
                </a:cubicBezTo>
                <a:cubicBezTo>
                  <a:pt x="2652461" y="50087"/>
                  <a:pt x="2702546" y="128"/>
                  <a:pt x="2764326" y="128"/>
                </a:cubicBezTo>
                <a:close/>
                <a:moveTo>
                  <a:pt x="2285087" y="128"/>
                </a:moveTo>
                <a:cubicBezTo>
                  <a:pt x="2346868" y="128"/>
                  <a:pt x="2396952" y="50087"/>
                  <a:pt x="2396952" y="111711"/>
                </a:cubicBezTo>
                <a:cubicBezTo>
                  <a:pt x="2396952" y="173336"/>
                  <a:pt x="2346868" y="223294"/>
                  <a:pt x="2285087" y="223294"/>
                </a:cubicBezTo>
                <a:cubicBezTo>
                  <a:pt x="2223309" y="223294"/>
                  <a:pt x="2173223" y="173336"/>
                  <a:pt x="2173223" y="111711"/>
                </a:cubicBezTo>
                <a:cubicBezTo>
                  <a:pt x="2173223" y="50087"/>
                  <a:pt x="2223309" y="128"/>
                  <a:pt x="2285087" y="128"/>
                </a:cubicBezTo>
                <a:close/>
                <a:moveTo>
                  <a:pt x="1806027" y="0"/>
                </a:moveTo>
                <a:lnTo>
                  <a:pt x="1814827" y="0"/>
                </a:lnTo>
                <a:lnTo>
                  <a:pt x="1853969" y="7883"/>
                </a:lnTo>
                <a:cubicBezTo>
                  <a:pt x="1894118" y="24823"/>
                  <a:pt x="1922291" y="64479"/>
                  <a:pt x="1922291" y="110697"/>
                </a:cubicBezTo>
                <a:cubicBezTo>
                  <a:pt x="1922291" y="172321"/>
                  <a:pt x="1872206" y="222280"/>
                  <a:pt x="1810427" y="222280"/>
                </a:cubicBezTo>
                <a:cubicBezTo>
                  <a:pt x="1748646" y="222280"/>
                  <a:pt x="1698562" y="172321"/>
                  <a:pt x="1698562" y="110697"/>
                </a:cubicBezTo>
                <a:cubicBezTo>
                  <a:pt x="1698562" y="64479"/>
                  <a:pt x="1726735" y="24823"/>
                  <a:pt x="1766884" y="7883"/>
                </a:cubicBezTo>
                <a:close/>
              </a:path>
            </a:pathLst>
          </a:custGeom>
        </p:spPr>
        <p:txBody>
          <a:bodyPr wrap="square">
            <a:noAutofit/>
          </a:bodyPr>
          <a:lstStyle/>
          <a:p>
            <a:endParaRPr lang="en-US" dirty="0"/>
          </a:p>
        </p:txBody>
      </p:sp>
      <p:sp>
        <p:nvSpPr>
          <p:cNvPr id="9" name="Picture Placeholder 6">
            <a:extLst>
              <a:ext uri="{FF2B5EF4-FFF2-40B4-BE49-F238E27FC236}">
                <a16:creationId xmlns:a16="http://schemas.microsoft.com/office/drawing/2014/main" id="{6754457A-5581-FAF4-E1F7-B40A9FAEC735}"/>
              </a:ext>
            </a:extLst>
          </p:cNvPr>
          <p:cNvSpPr>
            <a:spLocks noGrp="1" noChangeAspect="1"/>
          </p:cNvSpPr>
          <p:nvPr>
            <p:ph type="pic" sz="quarter" idx="13"/>
          </p:nvPr>
        </p:nvSpPr>
        <p:spPr>
          <a:xfrm>
            <a:off x="9531778" y="4156741"/>
            <a:ext cx="1962389" cy="1965960"/>
          </a:xfrm>
          <a:custGeom>
            <a:avLst/>
            <a:gdLst>
              <a:gd name="connsiteX0" fmla="*/ 3240259 w 5029200"/>
              <a:gd name="connsiteY0" fmla="*/ 4815180 h 5038344"/>
              <a:gd name="connsiteX1" fmla="*/ 3352123 w 5029200"/>
              <a:gd name="connsiteY1" fmla="*/ 4926763 h 5038344"/>
              <a:gd name="connsiteX2" fmla="*/ 3283801 w 5029200"/>
              <a:gd name="connsiteY2" fmla="*/ 5029577 h 5038344"/>
              <a:gd name="connsiteX3" fmla="*/ 3240266 w 5029200"/>
              <a:gd name="connsiteY3" fmla="*/ 5038344 h 5038344"/>
              <a:gd name="connsiteX4" fmla="*/ 3240252 w 5029200"/>
              <a:gd name="connsiteY4" fmla="*/ 5038344 h 5038344"/>
              <a:gd name="connsiteX5" fmla="*/ 3196717 w 5029200"/>
              <a:gd name="connsiteY5" fmla="*/ 5029577 h 5038344"/>
              <a:gd name="connsiteX6" fmla="*/ 3128394 w 5029200"/>
              <a:gd name="connsiteY6" fmla="*/ 4926763 h 5038344"/>
              <a:gd name="connsiteX7" fmla="*/ 3240259 w 5029200"/>
              <a:gd name="connsiteY7" fmla="*/ 4815180 h 5038344"/>
              <a:gd name="connsiteX8" fmla="*/ 2765723 w 5029200"/>
              <a:gd name="connsiteY8" fmla="*/ 4815180 h 5038344"/>
              <a:gd name="connsiteX9" fmla="*/ 2877588 w 5029200"/>
              <a:gd name="connsiteY9" fmla="*/ 4926763 h 5038344"/>
              <a:gd name="connsiteX10" fmla="*/ 2809266 w 5029200"/>
              <a:gd name="connsiteY10" fmla="*/ 5029577 h 5038344"/>
              <a:gd name="connsiteX11" fmla="*/ 2765730 w 5029200"/>
              <a:gd name="connsiteY11" fmla="*/ 5038344 h 5038344"/>
              <a:gd name="connsiteX12" fmla="*/ 2765716 w 5029200"/>
              <a:gd name="connsiteY12" fmla="*/ 5038344 h 5038344"/>
              <a:gd name="connsiteX13" fmla="*/ 2722181 w 5029200"/>
              <a:gd name="connsiteY13" fmla="*/ 5029577 h 5038344"/>
              <a:gd name="connsiteX14" fmla="*/ 2653859 w 5029200"/>
              <a:gd name="connsiteY14" fmla="*/ 4926763 h 5038344"/>
              <a:gd name="connsiteX15" fmla="*/ 2765723 w 5029200"/>
              <a:gd name="connsiteY15" fmla="*/ 4815180 h 5038344"/>
              <a:gd name="connsiteX16" fmla="*/ 2286359 w 5029200"/>
              <a:gd name="connsiteY16" fmla="*/ 4815180 h 5038344"/>
              <a:gd name="connsiteX17" fmla="*/ 2398224 w 5029200"/>
              <a:gd name="connsiteY17" fmla="*/ 4926763 h 5038344"/>
              <a:gd name="connsiteX18" fmla="*/ 2329901 w 5029200"/>
              <a:gd name="connsiteY18" fmla="*/ 5029577 h 5038344"/>
              <a:gd name="connsiteX19" fmla="*/ 2286367 w 5029200"/>
              <a:gd name="connsiteY19" fmla="*/ 5038344 h 5038344"/>
              <a:gd name="connsiteX20" fmla="*/ 2286352 w 5029200"/>
              <a:gd name="connsiteY20" fmla="*/ 5038344 h 5038344"/>
              <a:gd name="connsiteX21" fmla="*/ 2242817 w 5029200"/>
              <a:gd name="connsiteY21" fmla="*/ 5029577 h 5038344"/>
              <a:gd name="connsiteX22" fmla="*/ 2174495 w 5029200"/>
              <a:gd name="connsiteY22" fmla="*/ 4926763 h 5038344"/>
              <a:gd name="connsiteX23" fmla="*/ 2286359 w 5029200"/>
              <a:gd name="connsiteY23" fmla="*/ 4815180 h 5038344"/>
              <a:gd name="connsiteX24" fmla="*/ 1811824 w 5029200"/>
              <a:gd name="connsiteY24" fmla="*/ 4814039 h 5038344"/>
              <a:gd name="connsiteX25" fmla="*/ 1923689 w 5029200"/>
              <a:gd name="connsiteY25" fmla="*/ 4925622 h 5038344"/>
              <a:gd name="connsiteX26" fmla="*/ 1811824 w 5029200"/>
              <a:gd name="connsiteY26" fmla="*/ 5037203 h 5038344"/>
              <a:gd name="connsiteX27" fmla="*/ 1699960 w 5029200"/>
              <a:gd name="connsiteY27" fmla="*/ 4925622 h 5038344"/>
              <a:gd name="connsiteX28" fmla="*/ 1811824 w 5029200"/>
              <a:gd name="connsiteY28" fmla="*/ 4814039 h 5038344"/>
              <a:gd name="connsiteX29" fmla="*/ 3878775 w 5029200"/>
              <a:gd name="connsiteY29" fmla="*/ 4248010 h 5038344"/>
              <a:gd name="connsiteX30" fmla="*/ 4042505 w 5029200"/>
              <a:gd name="connsiteY30" fmla="*/ 4411326 h 5038344"/>
              <a:gd name="connsiteX31" fmla="*/ 3878775 w 5029200"/>
              <a:gd name="connsiteY31" fmla="*/ 4574643 h 5038344"/>
              <a:gd name="connsiteX32" fmla="*/ 3715047 w 5029200"/>
              <a:gd name="connsiteY32" fmla="*/ 4411326 h 5038344"/>
              <a:gd name="connsiteX33" fmla="*/ 3878775 w 5029200"/>
              <a:gd name="connsiteY33" fmla="*/ 4248010 h 5038344"/>
              <a:gd name="connsiteX34" fmla="*/ 1177884 w 5029200"/>
              <a:gd name="connsiteY34" fmla="*/ 4248010 h 5038344"/>
              <a:gd name="connsiteX35" fmla="*/ 1341613 w 5029200"/>
              <a:gd name="connsiteY35" fmla="*/ 4411326 h 5038344"/>
              <a:gd name="connsiteX36" fmla="*/ 1177884 w 5029200"/>
              <a:gd name="connsiteY36" fmla="*/ 4574643 h 5038344"/>
              <a:gd name="connsiteX37" fmla="*/ 1014155 w 5029200"/>
              <a:gd name="connsiteY37" fmla="*/ 4411326 h 5038344"/>
              <a:gd name="connsiteX38" fmla="*/ 1177884 w 5029200"/>
              <a:gd name="connsiteY38" fmla="*/ 4248010 h 5038344"/>
              <a:gd name="connsiteX39" fmla="*/ 3338013 w 5029200"/>
              <a:gd name="connsiteY39" fmla="*/ 4221636 h 5038344"/>
              <a:gd name="connsiteX40" fmla="*/ 3528183 w 5029200"/>
              <a:gd name="connsiteY40" fmla="*/ 4411326 h 5038344"/>
              <a:gd name="connsiteX41" fmla="*/ 3338013 w 5029200"/>
              <a:gd name="connsiteY41" fmla="*/ 4601017 h 5038344"/>
              <a:gd name="connsiteX42" fmla="*/ 3147843 w 5029200"/>
              <a:gd name="connsiteY42" fmla="*/ 4411326 h 5038344"/>
              <a:gd name="connsiteX43" fmla="*/ 3338013 w 5029200"/>
              <a:gd name="connsiteY43" fmla="*/ 4221636 h 5038344"/>
              <a:gd name="connsiteX44" fmla="*/ 1718646 w 5029200"/>
              <a:gd name="connsiteY44" fmla="*/ 4221636 h 5038344"/>
              <a:gd name="connsiteX45" fmla="*/ 1908816 w 5029200"/>
              <a:gd name="connsiteY45" fmla="*/ 4411326 h 5038344"/>
              <a:gd name="connsiteX46" fmla="*/ 1718646 w 5029200"/>
              <a:gd name="connsiteY46" fmla="*/ 4601017 h 5038344"/>
              <a:gd name="connsiteX47" fmla="*/ 1528477 w 5029200"/>
              <a:gd name="connsiteY47" fmla="*/ 4411326 h 5038344"/>
              <a:gd name="connsiteX48" fmla="*/ 1718646 w 5029200"/>
              <a:gd name="connsiteY48" fmla="*/ 4221636 h 5038344"/>
              <a:gd name="connsiteX49" fmla="*/ 2801953 w 5029200"/>
              <a:gd name="connsiteY49" fmla="*/ 4196783 h 5038344"/>
              <a:gd name="connsiteX50" fmla="*/ 3009411 w 5029200"/>
              <a:gd name="connsiteY50" fmla="*/ 4403718 h 5038344"/>
              <a:gd name="connsiteX51" fmla="*/ 2801953 w 5029200"/>
              <a:gd name="connsiteY51" fmla="*/ 4610654 h 5038344"/>
              <a:gd name="connsiteX52" fmla="*/ 2594495 w 5029200"/>
              <a:gd name="connsiteY52" fmla="*/ 4403718 h 5038344"/>
              <a:gd name="connsiteX53" fmla="*/ 2801953 w 5029200"/>
              <a:gd name="connsiteY53" fmla="*/ 4196783 h 5038344"/>
              <a:gd name="connsiteX54" fmla="*/ 2259282 w 5029200"/>
              <a:gd name="connsiteY54" fmla="*/ 4196783 h 5038344"/>
              <a:gd name="connsiteX55" fmla="*/ 2466740 w 5029200"/>
              <a:gd name="connsiteY55" fmla="*/ 4403718 h 5038344"/>
              <a:gd name="connsiteX56" fmla="*/ 2259282 w 5029200"/>
              <a:gd name="connsiteY56" fmla="*/ 4610654 h 5038344"/>
              <a:gd name="connsiteX57" fmla="*/ 2051824 w 5029200"/>
              <a:gd name="connsiteY57" fmla="*/ 4403718 h 5038344"/>
              <a:gd name="connsiteX58" fmla="*/ 2259282 w 5029200"/>
              <a:gd name="connsiteY58" fmla="*/ 4196783 h 5038344"/>
              <a:gd name="connsiteX59" fmla="*/ 4417887 w 5029200"/>
              <a:gd name="connsiteY59" fmla="*/ 3710383 h 5038344"/>
              <a:gd name="connsiteX60" fmla="*/ 4572973 w 5029200"/>
              <a:gd name="connsiteY60" fmla="*/ 3865077 h 5038344"/>
              <a:gd name="connsiteX61" fmla="*/ 4417887 w 5029200"/>
              <a:gd name="connsiteY61" fmla="*/ 4019772 h 5038344"/>
              <a:gd name="connsiteX62" fmla="*/ 4262675 w 5029200"/>
              <a:gd name="connsiteY62" fmla="*/ 3865077 h 5038344"/>
              <a:gd name="connsiteX63" fmla="*/ 4417887 w 5029200"/>
              <a:gd name="connsiteY63" fmla="*/ 3710383 h 5038344"/>
              <a:gd name="connsiteX64" fmla="*/ 641696 w 5029200"/>
              <a:gd name="connsiteY64" fmla="*/ 3707974 h 5038344"/>
              <a:gd name="connsiteX65" fmla="*/ 796781 w 5029200"/>
              <a:gd name="connsiteY65" fmla="*/ 3862795 h 5038344"/>
              <a:gd name="connsiteX66" fmla="*/ 641696 w 5029200"/>
              <a:gd name="connsiteY66" fmla="*/ 4017489 h 5038344"/>
              <a:gd name="connsiteX67" fmla="*/ 486484 w 5029200"/>
              <a:gd name="connsiteY67" fmla="*/ 3862795 h 5038344"/>
              <a:gd name="connsiteX68" fmla="*/ 641696 w 5029200"/>
              <a:gd name="connsiteY68" fmla="*/ 3707974 h 5038344"/>
              <a:gd name="connsiteX69" fmla="*/ 1181061 w 5029200"/>
              <a:gd name="connsiteY69" fmla="*/ 3647618 h 5038344"/>
              <a:gd name="connsiteX70" fmla="*/ 1398180 w 5029200"/>
              <a:gd name="connsiteY70" fmla="*/ 3864189 h 5038344"/>
              <a:gd name="connsiteX71" fmla="*/ 1181061 w 5029200"/>
              <a:gd name="connsiteY71" fmla="*/ 4080761 h 5038344"/>
              <a:gd name="connsiteX72" fmla="*/ 963942 w 5029200"/>
              <a:gd name="connsiteY72" fmla="*/ 3864189 h 5038344"/>
              <a:gd name="connsiteX73" fmla="*/ 1181061 w 5029200"/>
              <a:gd name="connsiteY73" fmla="*/ 3647618 h 5038344"/>
              <a:gd name="connsiteX74" fmla="*/ 3876233 w 5029200"/>
              <a:gd name="connsiteY74" fmla="*/ 3646350 h 5038344"/>
              <a:gd name="connsiteX75" fmla="*/ 4093352 w 5029200"/>
              <a:gd name="connsiteY75" fmla="*/ 3862921 h 5038344"/>
              <a:gd name="connsiteX76" fmla="*/ 3876233 w 5029200"/>
              <a:gd name="connsiteY76" fmla="*/ 4079493 h 5038344"/>
              <a:gd name="connsiteX77" fmla="*/ 3659114 w 5029200"/>
              <a:gd name="connsiteY77" fmla="*/ 3862921 h 5038344"/>
              <a:gd name="connsiteX78" fmla="*/ 3876233 w 5029200"/>
              <a:gd name="connsiteY78" fmla="*/ 3646350 h 5038344"/>
              <a:gd name="connsiteX79" fmla="*/ 4417633 w 5029200"/>
              <a:gd name="connsiteY79" fmla="*/ 3137126 h 5038344"/>
              <a:gd name="connsiteX80" fmla="*/ 4607929 w 5029200"/>
              <a:gd name="connsiteY80" fmla="*/ 3326818 h 5038344"/>
              <a:gd name="connsiteX81" fmla="*/ 4417633 w 5029200"/>
              <a:gd name="connsiteY81" fmla="*/ 3516635 h 5038344"/>
              <a:gd name="connsiteX82" fmla="*/ 4227336 w 5029200"/>
              <a:gd name="connsiteY82" fmla="*/ 3326818 h 5038344"/>
              <a:gd name="connsiteX83" fmla="*/ 4417633 w 5029200"/>
              <a:gd name="connsiteY83" fmla="*/ 3137126 h 5038344"/>
              <a:gd name="connsiteX84" fmla="*/ 641442 w 5029200"/>
              <a:gd name="connsiteY84" fmla="*/ 3134844 h 5038344"/>
              <a:gd name="connsiteX85" fmla="*/ 831739 w 5029200"/>
              <a:gd name="connsiteY85" fmla="*/ 3324661 h 5038344"/>
              <a:gd name="connsiteX86" fmla="*/ 641442 w 5029200"/>
              <a:gd name="connsiteY86" fmla="*/ 3514478 h 5038344"/>
              <a:gd name="connsiteX87" fmla="*/ 451145 w 5029200"/>
              <a:gd name="connsiteY87" fmla="*/ 3324661 h 5038344"/>
              <a:gd name="connsiteX88" fmla="*/ 641442 w 5029200"/>
              <a:gd name="connsiteY88" fmla="*/ 3134844 h 5038344"/>
              <a:gd name="connsiteX89" fmla="*/ 111865 w 5029200"/>
              <a:gd name="connsiteY89" fmla="*/ 3121023 h 5038344"/>
              <a:gd name="connsiteX90" fmla="*/ 223729 w 5029200"/>
              <a:gd name="connsiteY90" fmla="*/ 3232606 h 5038344"/>
              <a:gd name="connsiteX91" fmla="*/ 111865 w 5029200"/>
              <a:gd name="connsiteY91" fmla="*/ 3344189 h 5038344"/>
              <a:gd name="connsiteX92" fmla="*/ 0 w 5029200"/>
              <a:gd name="connsiteY92" fmla="*/ 3232606 h 5038344"/>
              <a:gd name="connsiteX93" fmla="*/ 111865 w 5029200"/>
              <a:gd name="connsiteY93" fmla="*/ 3121023 h 5038344"/>
              <a:gd name="connsiteX94" fmla="*/ 4917210 w 5029200"/>
              <a:gd name="connsiteY94" fmla="*/ 3120896 h 5038344"/>
              <a:gd name="connsiteX95" fmla="*/ 5029075 w 5029200"/>
              <a:gd name="connsiteY95" fmla="*/ 3232479 h 5038344"/>
              <a:gd name="connsiteX96" fmla="*/ 4917210 w 5029200"/>
              <a:gd name="connsiteY96" fmla="*/ 3344062 h 5038344"/>
              <a:gd name="connsiteX97" fmla="*/ 4805345 w 5029200"/>
              <a:gd name="connsiteY97" fmla="*/ 3232479 h 5038344"/>
              <a:gd name="connsiteX98" fmla="*/ 4917210 w 5029200"/>
              <a:gd name="connsiteY98" fmla="*/ 3120896 h 5038344"/>
              <a:gd name="connsiteX99" fmla="*/ 4917337 w 5029200"/>
              <a:gd name="connsiteY99" fmla="*/ 2645274 h 5038344"/>
              <a:gd name="connsiteX100" fmla="*/ 5020410 w 5029200"/>
              <a:gd name="connsiteY100" fmla="*/ 2713425 h 5038344"/>
              <a:gd name="connsiteX101" fmla="*/ 5029200 w 5029200"/>
              <a:gd name="connsiteY101" fmla="*/ 2756852 h 5038344"/>
              <a:gd name="connsiteX102" fmla="*/ 5029200 w 5029200"/>
              <a:gd name="connsiteY102" fmla="*/ 2756862 h 5038344"/>
              <a:gd name="connsiteX103" fmla="*/ 5020410 w 5029200"/>
              <a:gd name="connsiteY103" fmla="*/ 2800290 h 5038344"/>
              <a:gd name="connsiteX104" fmla="*/ 4917337 w 5029200"/>
              <a:gd name="connsiteY104" fmla="*/ 2868440 h 5038344"/>
              <a:gd name="connsiteX105" fmla="*/ 4805473 w 5029200"/>
              <a:gd name="connsiteY105" fmla="*/ 2756857 h 5038344"/>
              <a:gd name="connsiteX106" fmla="*/ 4917337 w 5029200"/>
              <a:gd name="connsiteY106" fmla="*/ 2645274 h 5038344"/>
              <a:gd name="connsiteX107" fmla="*/ 111865 w 5029200"/>
              <a:gd name="connsiteY107" fmla="*/ 2645274 h 5038344"/>
              <a:gd name="connsiteX108" fmla="*/ 223729 w 5029200"/>
              <a:gd name="connsiteY108" fmla="*/ 2756857 h 5038344"/>
              <a:gd name="connsiteX109" fmla="*/ 111865 w 5029200"/>
              <a:gd name="connsiteY109" fmla="*/ 2868440 h 5038344"/>
              <a:gd name="connsiteX110" fmla="*/ 0 w 5029200"/>
              <a:gd name="connsiteY110" fmla="*/ 2756857 h 5038344"/>
              <a:gd name="connsiteX111" fmla="*/ 111865 w 5029200"/>
              <a:gd name="connsiteY111" fmla="*/ 2645274 h 5038344"/>
              <a:gd name="connsiteX112" fmla="*/ 4417759 w 5029200"/>
              <a:gd name="connsiteY112" fmla="*/ 2581621 h 5038344"/>
              <a:gd name="connsiteX113" fmla="*/ 4625217 w 5029200"/>
              <a:gd name="connsiteY113" fmla="*/ 2788557 h 5038344"/>
              <a:gd name="connsiteX114" fmla="*/ 4417759 w 5029200"/>
              <a:gd name="connsiteY114" fmla="*/ 2995492 h 5038344"/>
              <a:gd name="connsiteX115" fmla="*/ 4210301 w 5029200"/>
              <a:gd name="connsiteY115" fmla="*/ 2788557 h 5038344"/>
              <a:gd name="connsiteX116" fmla="*/ 4417759 w 5029200"/>
              <a:gd name="connsiteY116" fmla="*/ 2581621 h 5038344"/>
              <a:gd name="connsiteX117" fmla="*/ 641569 w 5029200"/>
              <a:gd name="connsiteY117" fmla="*/ 2579466 h 5038344"/>
              <a:gd name="connsiteX118" fmla="*/ 849027 w 5029200"/>
              <a:gd name="connsiteY118" fmla="*/ 2786402 h 5038344"/>
              <a:gd name="connsiteX119" fmla="*/ 641569 w 5029200"/>
              <a:gd name="connsiteY119" fmla="*/ 2993337 h 5038344"/>
              <a:gd name="connsiteX120" fmla="*/ 434111 w 5029200"/>
              <a:gd name="connsiteY120" fmla="*/ 2786402 h 5038344"/>
              <a:gd name="connsiteX121" fmla="*/ 641569 w 5029200"/>
              <a:gd name="connsiteY121" fmla="*/ 2579466 h 5038344"/>
              <a:gd name="connsiteX122" fmla="*/ 4917210 w 5029200"/>
              <a:gd name="connsiteY122" fmla="*/ 2169400 h 5038344"/>
              <a:gd name="connsiteX123" fmla="*/ 5029075 w 5029200"/>
              <a:gd name="connsiteY123" fmla="*/ 2280982 h 5038344"/>
              <a:gd name="connsiteX124" fmla="*/ 4917210 w 5029200"/>
              <a:gd name="connsiteY124" fmla="*/ 2392565 h 5038344"/>
              <a:gd name="connsiteX125" fmla="*/ 4805345 w 5029200"/>
              <a:gd name="connsiteY125" fmla="*/ 2280982 h 5038344"/>
              <a:gd name="connsiteX126" fmla="*/ 4917210 w 5029200"/>
              <a:gd name="connsiteY126" fmla="*/ 2169400 h 5038344"/>
              <a:gd name="connsiteX127" fmla="*/ 111865 w 5029200"/>
              <a:gd name="connsiteY127" fmla="*/ 2169272 h 5038344"/>
              <a:gd name="connsiteX128" fmla="*/ 223729 w 5029200"/>
              <a:gd name="connsiteY128" fmla="*/ 2280855 h 5038344"/>
              <a:gd name="connsiteX129" fmla="*/ 111865 w 5029200"/>
              <a:gd name="connsiteY129" fmla="*/ 2392438 h 5038344"/>
              <a:gd name="connsiteX130" fmla="*/ 0 w 5029200"/>
              <a:gd name="connsiteY130" fmla="*/ 2280855 h 5038344"/>
              <a:gd name="connsiteX131" fmla="*/ 111865 w 5029200"/>
              <a:gd name="connsiteY131" fmla="*/ 2169272 h 5038344"/>
              <a:gd name="connsiteX132" fmla="*/ 4417759 w 5029200"/>
              <a:gd name="connsiteY132" fmla="*/ 2043235 h 5038344"/>
              <a:gd name="connsiteX133" fmla="*/ 4625217 w 5029200"/>
              <a:gd name="connsiteY133" fmla="*/ 2250170 h 5038344"/>
              <a:gd name="connsiteX134" fmla="*/ 4417759 w 5029200"/>
              <a:gd name="connsiteY134" fmla="*/ 2457105 h 5038344"/>
              <a:gd name="connsiteX135" fmla="*/ 4210301 w 5029200"/>
              <a:gd name="connsiteY135" fmla="*/ 2250170 h 5038344"/>
              <a:gd name="connsiteX136" fmla="*/ 4417759 w 5029200"/>
              <a:gd name="connsiteY136" fmla="*/ 2043235 h 5038344"/>
              <a:gd name="connsiteX137" fmla="*/ 641569 w 5029200"/>
              <a:gd name="connsiteY137" fmla="*/ 2041079 h 5038344"/>
              <a:gd name="connsiteX138" fmla="*/ 849027 w 5029200"/>
              <a:gd name="connsiteY138" fmla="*/ 2248015 h 5038344"/>
              <a:gd name="connsiteX139" fmla="*/ 641569 w 5029200"/>
              <a:gd name="connsiteY139" fmla="*/ 2454950 h 5038344"/>
              <a:gd name="connsiteX140" fmla="*/ 434111 w 5029200"/>
              <a:gd name="connsiteY140" fmla="*/ 2248015 h 5038344"/>
              <a:gd name="connsiteX141" fmla="*/ 641569 w 5029200"/>
              <a:gd name="connsiteY141" fmla="*/ 2041079 h 5038344"/>
              <a:gd name="connsiteX142" fmla="*/ 4917337 w 5029200"/>
              <a:gd name="connsiteY142" fmla="*/ 1693525 h 5038344"/>
              <a:gd name="connsiteX143" fmla="*/ 5020410 w 5029200"/>
              <a:gd name="connsiteY143" fmla="*/ 1761674 h 5038344"/>
              <a:gd name="connsiteX144" fmla="*/ 5029200 w 5029200"/>
              <a:gd name="connsiteY144" fmla="*/ 1805101 h 5038344"/>
              <a:gd name="connsiteX145" fmla="*/ 5029200 w 5029200"/>
              <a:gd name="connsiteY145" fmla="*/ 1805111 h 5038344"/>
              <a:gd name="connsiteX146" fmla="*/ 5020410 w 5029200"/>
              <a:gd name="connsiteY146" fmla="*/ 1848539 h 5038344"/>
              <a:gd name="connsiteX147" fmla="*/ 4917337 w 5029200"/>
              <a:gd name="connsiteY147" fmla="*/ 1916689 h 5038344"/>
              <a:gd name="connsiteX148" fmla="*/ 4805473 w 5029200"/>
              <a:gd name="connsiteY148" fmla="*/ 1805106 h 5038344"/>
              <a:gd name="connsiteX149" fmla="*/ 4917337 w 5029200"/>
              <a:gd name="connsiteY149" fmla="*/ 1693525 h 5038344"/>
              <a:gd name="connsiteX150" fmla="*/ 111865 w 5029200"/>
              <a:gd name="connsiteY150" fmla="*/ 1693525 h 5038344"/>
              <a:gd name="connsiteX151" fmla="*/ 223729 w 5029200"/>
              <a:gd name="connsiteY151" fmla="*/ 1805106 h 5038344"/>
              <a:gd name="connsiteX152" fmla="*/ 111865 w 5029200"/>
              <a:gd name="connsiteY152" fmla="*/ 1916689 h 5038344"/>
              <a:gd name="connsiteX153" fmla="*/ 0 w 5029200"/>
              <a:gd name="connsiteY153" fmla="*/ 1805106 h 5038344"/>
              <a:gd name="connsiteX154" fmla="*/ 111865 w 5029200"/>
              <a:gd name="connsiteY154" fmla="*/ 1693525 h 5038344"/>
              <a:gd name="connsiteX155" fmla="*/ 4417887 w 5029200"/>
              <a:gd name="connsiteY155" fmla="*/ 1522092 h 5038344"/>
              <a:gd name="connsiteX156" fmla="*/ 4608184 w 5029200"/>
              <a:gd name="connsiteY156" fmla="*/ 1711910 h 5038344"/>
              <a:gd name="connsiteX157" fmla="*/ 4417887 w 5029200"/>
              <a:gd name="connsiteY157" fmla="*/ 1901600 h 5038344"/>
              <a:gd name="connsiteX158" fmla="*/ 4227589 w 5029200"/>
              <a:gd name="connsiteY158" fmla="*/ 1711910 h 5038344"/>
              <a:gd name="connsiteX159" fmla="*/ 4417887 w 5029200"/>
              <a:gd name="connsiteY159" fmla="*/ 1522092 h 5038344"/>
              <a:gd name="connsiteX160" fmla="*/ 641569 w 5029200"/>
              <a:gd name="connsiteY160" fmla="*/ 1520064 h 5038344"/>
              <a:gd name="connsiteX161" fmla="*/ 831866 w 5029200"/>
              <a:gd name="connsiteY161" fmla="*/ 1709754 h 5038344"/>
              <a:gd name="connsiteX162" fmla="*/ 641569 w 5029200"/>
              <a:gd name="connsiteY162" fmla="*/ 1899572 h 5038344"/>
              <a:gd name="connsiteX163" fmla="*/ 451273 w 5029200"/>
              <a:gd name="connsiteY163" fmla="*/ 1709754 h 5038344"/>
              <a:gd name="connsiteX164" fmla="*/ 641569 w 5029200"/>
              <a:gd name="connsiteY164" fmla="*/ 1520064 h 5038344"/>
              <a:gd name="connsiteX165" fmla="*/ 641442 w 5029200"/>
              <a:gd name="connsiteY165" fmla="*/ 1017180 h 5038344"/>
              <a:gd name="connsiteX166" fmla="*/ 796527 w 5029200"/>
              <a:gd name="connsiteY166" fmla="*/ 1171874 h 5038344"/>
              <a:gd name="connsiteX167" fmla="*/ 641442 w 5029200"/>
              <a:gd name="connsiteY167" fmla="*/ 1326695 h 5038344"/>
              <a:gd name="connsiteX168" fmla="*/ 486356 w 5029200"/>
              <a:gd name="connsiteY168" fmla="*/ 1171874 h 5038344"/>
              <a:gd name="connsiteX169" fmla="*/ 641442 w 5029200"/>
              <a:gd name="connsiteY169" fmla="*/ 1017180 h 5038344"/>
              <a:gd name="connsiteX170" fmla="*/ 4419285 w 5029200"/>
              <a:gd name="connsiteY170" fmla="*/ 1009572 h 5038344"/>
              <a:gd name="connsiteX171" fmla="*/ 4580091 w 5029200"/>
              <a:gd name="connsiteY171" fmla="*/ 1170099 h 5038344"/>
              <a:gd name="connsiteX172" fmla="*/ 4419285 w 5029200"/>
              <a:gd name="connsiteY172" fmla="*/ 1330500 h 5038344"/>
              <a:gd name="connsiteX173" fmla="*/ 4258353 w 5029200"/>
              <a:gd name="connsiteY173" fmla="*/ 1170099 h 5038344"/>
              <a:gd name="connsiteX174" fmla="*/ 4419285 w 5029200"/>
              <a:gd name="connsiteY174" fmla="*/ 1009572 h 5038344"/>
              <a:gd name="connsiteX175" fmla="*/ 1181188 w 5029200"/>
              <a:gd name="connsiteY175" fmla="*/ 954795 h 5038344"/>
              <a:gd name="connsiteX176" fmla="*/ 1398307 w 5029200"/>
              <a:gd name="connsiteY176" fmla="*/ 1171367 h 5038344"/>
              <a:gd name="connsiteX177" fmla="*/ 1181188 w 5029200"/>
              <a:gd name="connsiteY177" fmla="*/ 1387939 h 5038344"/>
              <a:gd name="connsiteX178" fmla="*/ 964069 w 5029200"/>
              <a:gd name="connsiteY178" fmla="*/ 1171367 h 5038344"/>
              <a:gd name="connsiteX179" fmla="*/ 1181188 w 5029200"/>
              <a:gd name="connsiteY179" fmla="*/ 954795 h 5038344"/>
              <a:gd name="connsiteX180" fmla="*/ 3876233 w 5029200"/>
              <a:gd name="connsiteY180" fmla="*/ 953528 h 5038344"/>
              <a:gd name="connsiteX181" fmla="*/ 4093352 w 5029200"/>
              <a:gd name="connsiteY181" fmla="*/ 1170099 h 5038344"/>
              <a:gd name="connsiteX182" fmla="*/ 3876233 w 5029200"/>
              <a:gd name="connsiteY182" fmla="*/ 1386671 h 5038344"/>
              <a:gd name="connsiteX183" fmla="*/ 3659114 w 5029200"/>
              <a:gd name="connsiteY183" fmla="*/ 1170099 h 5038344"/>
              <a:gd name="connsiteX184" fmla="*/ 3876233 w 5029200"/>
              <a:gd name="connsiteY184" fmla="*/ 953528 h 5038344"/>
              <a:gd name="connsiteX185" fmla="*/ 2263987 w 5029200"/>
              <a:gd name="connsiteY185" fmla="*/ 894819 h 5038344"/>
              <a:gd name="connsiteX186" fmla="*/ 2534622 w 5029200"/>
              <a:gd name="connsiteY186" fmla="*/ 1116464 h 5038344"/>
              <a:gd name="connsiteX187" fmla="*/ 2805131 w 5029200"/>
              <a:gd name="connsiteY187" fmla="*/ 894819 h 5038344"/>
              <a:gd name="connsiteX188" fmla="*/ 3080597 w 5029200"/>
              <a:gd name="connsiteY188" fmla="*/ 1156278 h 5038344"/>
              <a:gd name="connsiteX189" fmla="*/ 3081106 w 5029200"/>
              <a:gd name="connsiteY189" fmla="*/ 1156278 h 5038344"/>
              <a:gd name="connsiteX190" fmla="*/ 3344750 w 5029200"/>
              <a:gd name="connsiteY190" fmla="*/ 906612 h 5038344"/>
              <a:gd name="connsiteX191" fmla="*/ 3608777 w 5029200"/>
              <a:gd name="connsiteY191" fmla="*/ 1169973 h 5038344"/>
              <a:gd name="connsiteX192" fmla="*/ 3523353 w 5029200"/>
              <a:gd name="connsiteY192" fmla="*/ 1363847 h 5038344"/>
              <a:gd name="connsiteX193" fmla="*/ 3697250 w 5029200"/>
              <a:gd name="connsiteY193" fmla="*/ 1514866 h 5038344"/>
              <a:gd name="connsiteX194" fmla="*/ 3876233 w 5029200"/>
              <a:gd name="connsiteY194" fmla="*/ 1444999 h 5038344"/>
              <a:gd name="connsiteX195" fmla="*/ 4140260 w 5029200"/>
              <a:gd name="connsiteY195" fmla="*/ 1708360 h 5038344"/>
              <a:gd name="connsiteX196" fmla="*/ 3884751 w 5029200"/>
              <a:gd name="connsiteY196" fmla="*/ 1971594 h 5038344"/>
              <a:gd name="connsiteX197" fmla="*/ 4152082 w 5029200"/>
              <a:gd name="connsiteY197" fmla="*/ 2246620 h 5038344"/>
              <a:gd name="connsiteX198" fmla="*/ 3929878 w 5029200"/>
              <a:gd name="connsiteY198" fmla="*/ 2516447 h 5038344"/>
              <a:gd name="connsiteX199" fmla="*/ 4152082 w 5029200"/>
              <a:gd name="connsiteY199" fmla="*/ 2786402 h 5038344"/>
              <a:gd name="connsiteX200" fmla="*/ 4152335 w 5029200"/>
              <a:gd name="connsiteY200" fmla="*/ 2786148 h 5038344"/>
              <a:gd name="connsiteX201" fmla="*/ 3876488 w 5029200"/>
              <a:gd name="connsiteY201" fmla="*/ 3061300 h 5038344"/>
              <a:gd name="connsiteX202" fmla="*/ 4140513 w 5029200"/>
              <a:gd name="connsiteY202" fmla="*/ 3324661 h 5038344"/>
              <a:gd name="connsiteX203" fmla="*/ 3876488 w 5029200"/>
              <a:gd name="connsiteY203" fmla="*/ 3588022 h 5038344"/>
              <a:gd name="connsiteX204" fmla="*/ 3695089 w 5029200"/>
              <a:gd name="connsiteY204" fmla="*/ 3516128 h 5038344"/>
              <a:gd name="connsiteX205" fmla="*/ 3515089 w 5029200"/>
              <a:gd name="connsiteY205" fmla="*/ 3666765 h 5038344"/>
              <a:gd name="connsiteX206" fmla="*/ 3605724 w 5029200"/>
              <a:gd name="connsiteY206" fmla="*/ 3865330 h 5038344"/>
              <a:gd name="connsiteX207" fmla="*/ 3341699 w 5029200"/>
              <a:gd name="connsiteY207" fmla="*/ 4128691 h 5038344"/>
              <a:gd name="connsiteX208" fmla="*/ 3077800 w 5029200"/>
              <a:gd name="connsiteY208" fmla="*/ 3873953 h 5038344"/>
              <a:gd name="connsiteX209" fmla="*/ 2802080 w 5029200"/>
              <a:gd name="connsiteY209" fmla="*/ 4140610 h 5038344"/>
              <a:gd name="connsiteX210" fmla="*/ 2531445 w 5029200"/>
              <a:gd name="connsiteY210" fmla="*/ 3919094 h 5038344"/>
              <a:gd name="connsiteX211" fmla="*/ 2260935 w 5029200"/>
              <a:gd name="connsiteY211" fmla="*/ 4140610 h 5038344"/>
              <a:gd name="connsiteX212" fmla="*/ 1985087 w 5029200"/>
              <a:gd name="connsiteY212" fmla="*/ 3865457 h 5038344"/>
              <a:gd name="connsiteX213" fmla="*/ 1721062 w 5029200"/>
              <a:gd name="connsiteY213" fmla="*/ 4128818 h 5038344"/>
              <a:gd name="connsiteX214" fmla="*/ 1457037 w 5029200"/>
              <a:gd name="connsiteY214" fmla="*/ 3865457 h 5038344"/>
              <a:gd name="connsiteX215" fmla="*/ 1558223 w 5029200"/>
              <a:gd name="connsiteY215" fmla="*/ 3658269 h 5038344"/>
              <a:gd name="connsiteX216" fmla="*/ 1385213 w 5029200"/>
              <a:gd name="connsiteY216" fmla="*/ 3493304 h 5038344"/>
              <a:gd name="connsiteX217" fmla="*/ 1181188 w 5029200"/>
              <a:gd name="connsiteY217" fmla="*/ 3589417 h 5038344"/>
              <a:gd name="connsiteX218" fmla="*/ 917163 w 5029200"/>
              <a:gd name="connsiteY218" fmla="*/ 3326057 h 5038344"/>
              <a:gd name="connsiteX219" fmla="*/ 1167206 w 5029200"/>
              <a:gd name="connsiteY219" fmla="*/ 3063077 h 5038344"/>
              <a:gd name="connsiteX220" fmla="*/ 1167206 w 5029200"/>
              <a:gd name="connsiteY220" fmla="*/ 3062316 h 5038344"/>
              <a:gd name="connsiteX221" fmla="*/ 905341 w 5029200"/>
              <a:gd name="connsiteY221" fmla="*/ 2787543 h 5038344"/>
              <a:gd name="connsiteX222" fmla="*/ 1127545 w 5029200"/>
              <a:gd name="connsiteY222" fmla="*/ 2517715 h 5038344"/>
              <a:gd name="connsiteX223" fmla="*/ 905341 w 5029200"/>
              <a:gd name="connsiteY223" fmla="*/ 2247761 h 5038344"/>
              <a:gd name="connsiteX224" fmla="*/ 1167206 w 5029200"/>
              <a:gd name="connsiteY224" fmla="*/ 1972988 h 5038344"/>
              <a:gd name="connsiteX225" fmla="*/ 1167206 w 5029200"/>
              <a:gd name="connsiteY225" fmla="*/ 1972481 h 5038344"/>
              <a:gd name="connsiteX226" fmla="*/ 917163 w 5029200"/>
              <a:gd name="connsiteY226" fmla="*/ 1709501 h 5038344"/>
              <a:gd name="connsiteX227" fmla="*/ 1181188 w 5029200"/>
              <a:gd name="connsiteY227" fmla="*/ 1446140 h 5038344"/>
              <a:gd name="connsiteX228" fmla="*/ 1382544 w 5029200"/>
              <a:gd name="connsiteY228" fmla="*/ 1539210 h 5038344"/>
              <a:gd name="connsiteX229" fmla="*/ 1553774 w 5029200"/>
              <a:gd name="connsiteY229" fmla="*/ 1371075 h 5038344"/>
              <a:gd name="connsiteX230" fmla="*/ 1460087 w 5029200"/>
              <a:gd name="connsiteY230" fmla="*/ 1169973 h 5038344"/>
              <a:gd name="connsiteX231" fmla="*/ 1724113 w 5029200"/>
              <a:gd name="connsiteY231" fmla="*/ 906612 h 5038344"/>
              <a:gd name="connsiteX232" fmla="*/ 1987756 w 5029200"/>
              <a:gd name="connsiteY232" fmla="*/ 1156278 h 5038344"/>
              <a:gd name="connsiteX233" fmla="*/ 1988520 w 5029200"/>
              <a:gd name="connsiteY233" fmla="*/ 1156278 h 5038344"/>
              <a:gd name="connsiteX234" fmla="*/ 2263987 w 5029200"/>
              <a:gd name="connsiteY234" fmla="*/ 894819 h 5038344"/>
              <a:gd name="connsiteX235" fmla="*/ 1181188 w 5029200"/>
              <a:gd name="connsiteY235" fmla="*/ 472581 h 5038344"/>
              <a:gd name="connsiteX236" fmla="*/ 1341993 w 5029200"/>
              <a:gd name="connsiteY236" fmla="*/ 633107 h 5038344"/>
              <a:gd name="connsiteX237" fmla="*/ 1181188 w 5029200"/>
              <a:gd name="connsiteY237" fmla="*/ 793507 h 5038344"/>
              <a:gd name="connsiteX238" fmla="*/ 1020383 w 5029200"/>
              <a:gd name="connsiteY238" fmla="*/ 633107 h 5038344"/>
              <a:gd name="connsiteX239" fmla="*/ 1181188 w 5029200"/>
              <a:gd name="connsiteY239" fmla="*/ 472581 h 5038344"/>
              <a:gd name="connsiteX240" fmla="*/ 3878775 w 5029200"/>
              <a:gd name="connsiteY240" fmla="*/ 470424 h 5038344"/>
              <a:gd name="connsiteX241" fmla="*/ 4042505 w 5029200"/>
              <a:gd name="connsiteY241" fmla="*/ 633741 h 5038344"/>
              <a:gd name="connsiteX242" fmla="*/ 3878775 w 5029200"/>
              <a:gd name="connsiteY242" fmla="*/ 797057 h 5038344"/>
              <a:gd name="connsiteX243" fmla="*/ 3715047 w 5029200"/>
              <a:gd name="connsiteY243" fmla="*/ 633741 h 5038344"/>
              <a:gd name="connsiteX244" fmla="*/ 3878775 w 5029200"/>
              <a:gd name="connsiteY244" fmla="*/ 470424 h 5038344"/>
              <a:gd name="connsiteX245" fmla="*/ 1719663 w 5029200"/>
              <a:gd name="connsiteY245" fmla="*/ 444050 h 5038344"/>
              <a:gd name="connsiteX246" fmla="*/ 1909960 w 5029200"/>
              <a:gd name="connsiteY246" fmla="*/ 633741 h 5038344"/>
              <a:gd name="connsiteX247" fmla="*/ 1719663 w 5029200"/>
              <a:gd name="connsiteY247" fmla="*/ 823559 h 5038344"/>
              <a:gd name="connsiteX248" fmla="*/ 1529367 w 5029200"/>
              <a:gd name="connsiteY248" fmla="*/ 633741 h 5038344"/>
              <a:gd name="connsiteX249" fmla="*/ 1719663 w 5029200"/>
              <a:gd name="connsiteY249" fmla="*/ 444050 h 5038344"/>
              <a:gd name="connsiteX250" fmla="*/ 3338013 w 5029200"/>
              <a:gd name="connsiteY250" fmla="*/ 442909 h 5038344"/>
              <a:gd name="connsiteX251" fmla="*/ 3528183 w 5029200"/>
              <a:gd name="connsiteY251" fmla="*/ 632600 h 5038344"/>
              <a:gd name="connsiteX252" fmla="*/ 3338013 w 5029200"/>
              <a:gd name="connsiteY252" fmla="*/ 822290 h 5038344"/>
              <a:gd name="connsiteX253" fmla="*/ 3147843 w 5029200"/>
              <a:gd name="connsiteY253" fmla="*/ 632600 h 5038344"/>
              <a:gd name="connsiteX254" fmla="*/ 3338013 w 5029200"/>
              <a:gd name="connsiteY254" fmla="*/ 442909 h 5038344"/>
              <a:gd name="connsiteX255" fmla="*/ 2799029 w 5029200"/>
              <a:gd name="connsiteY255" fmla="*/ 426806 h 5038344"/>
              <a:gd name="connsiteX256" fmla="*/ 3006487 w 5029200"/>
              <a:gd name="connsiteY256" fmla="*/ 633741 h 5038344"/>
              <a:gd name="connsiteX257" fmla="*/ 2799029 w 5029200"/>
              <a:gd name="connsiteY257" fmla="*/ 840677 h 5038344"/>
              <a:gd name="connsiteX258" fmla="*/ 2591571 w 5029200"/>
              <a:gd name="connsiteY258" fmla="*/ 633741 h 5038344"/>
              <a:gd name="connsiteX259" fmla="*/ 2799029 w 5029200"/>
              <a:gd name="connsiteY259" fmla="*/ 426806 h 5038344"/>
              <a:gd name="connsiteX260" fmla="*/ 2259282 w 5029200"/>
              <a:gd name="connsiteY260" fmla="*/ 426806 h 5038344"/>
              <a:gd name="connsiteX261" fmla="*/ 2466740 w 5029200"/>
              <a:gd name="connsiteY261" fmla="*/ 633741 h 5038344"/>
              <a:gd name="connsiteX262" fmla="*/ 2259282 w 5029200"/>
              <a:gd name="connsiteY262" fmla="*/ 840677 h 5038344"/>
              <a:gd name="connsiteX263" fmla="*/ 2051824 w 5029200"/>
              <a:gd name="connsiteY263" fmla="*/ 633741 h 5038344"/>
              <a:gd name="connsiteX264" fmla="*/ 2259282 w 5029200"/>
              <a:gd name="connsiteY264" fmla="*/ 426806 h 5038344"/>
              <a:gd name="connsiteX265" fmla="*/ 3238860 w 5029200"/>
              <a:gd name="connsiteY265" fmla="*/ 128 h 5038344"/>
              <a:gd name="connsiteX266" fmla="*/ 3350725 w 5029200"/>
              <a:gd name="connsiteY266" fmla="*/ 111711 h 5038344"/>
              <a:gd name="connsiteX267" fmla="*/ 3238860 w 5029200"/>
              <a:gd name="connsiteY267" fmla="*/ 223294 h 5038344"/>
              <a:gd name="connsiteX268" fmla="*/ 3126996 w 5029200"/>
              <a:gd name="connsiteY268" fmla="*/ 111711 h 5038344"/>
              <a:gd name="connsiteX269" fmla="*/ 3238860 w 5029200"/>
              <a:gd name="connsiteY269" fmla="*/ 128 h 5038344"/>
              <a:gd name="connsiteX270" fmla="*/ 2764326 w 5029200"/>
              <a:gd name="connsiteY270" fmla="*/ 128 h 5038344"/>
              <a:gd name="connsiteX271" fmla="*/ 2876191 w 5029200"/>
              <a:gd name="connsiteY271" fmla="*/ 111711 h 5038344"/>
              <a:gd name="connsiteX272" fmla="*/ 2764326 w 5029200"/>
              <a:gd name="connsiteY272" fmla="*/ 223294 h 5038344"/>
              <a:gd name="connsiteX273" fmla="*/ 2652461 w 5029200"/>
              <a:gd name="connsiteY273" fmla="*/ 111711 h 5038344"/>
              <a:gd name="connsiteX274" fmla="*/ 2764326 w 5029200"/>
              <a:gd name="connsiteY274" fmla="*/ 128 h 5038344"/>
              <a:gd name="connsiteX275" fmla="*/ 2285087 w 5029200"/>
              <a:gd name="connsiteY275" fmla="*/ 128 h 5038344"/>
              <a:gd name="connsiteX276" fmla="*/ 2396952 w 5029200"/>
              <a:gd name="connsiteY276" fmla="*/ 111711 h 5038344"/>
              <a:gd name="connsiteX277" fmla="*/ 2285087 w 5029200"/>
              <a:gd name="connsiteY277" fmla="*/ 223294 h 5038344"/>
              <a:gd name="connsiteX278" fmla="*/ 2173223 w 5029200"/>
              <a:gd name="connsiteY278" fmla="*/ 111711 h 5038344"/>
              <a:gd name="connsiteX279" fmla="*/ 2285087 w 5029200"/>
              <a:gd name="connsiteY279" fmla="*/ 128 h 5038344"/>
              <a:gd name="connsiteX280" fmla="*/ 1806027 w 5029200"/>
              <a:gd name="connsiteY280" fmla="*/ 0 h 5038344"/>
              <a:gd name="connsiteX281" fmla="*/ 1814827 w 5029200"/>
              <a:gd name="connsiteY281" fmla="*/ 0 h 5038344"/>
              <a:gd name="connsiteX282" fmla="*/ 1853969 w 5029200"/>
              <a:gd name="connsiteY282" fmla="*/ 7883 h 5038344"/>
              <a:gd name="connsiteX283" fmla="*/ 1922291 w 5029200"/>
              <a:gd name="connsiteY283" fmla="*/ 110697 h 5038344"/>
              <a:gd name="connsiteX284" fmla="*/ 1810427 w 5029200"/>
              <a:gd name="connsiteY284" fmla="*/ 222280 h 5038344"/>
              <a:gd name="connsiteX285" fmla="*/ 1698562 w 5029200"/>
              <a:gd name="connsiteY285" fmla="*/ 110697 h 5038344"/>
              <a:gd name="connsiteX286" fmla="*/ 1766884 w 5029200"/>
              <a:gd name="connsiteY286" fmla="*/ 7883 h 5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5029200" h="5038344">
                <a:moveTo>
                  <a:pt x="3240259" y="4815180"/>
                </a:moveTo>
                <a:cubicBezTo>
                  <a:pt x="3302038" y="4815180"/>
                  <a:pt x="3352123" y="4865138"/>
                  <a:pt x="3352123" y="4926763"/>
                </a:cubicBezTo>
                <a:cubicBezTo>
                  <a:pt x="3352123" y="4972981"/>
                  <a:pt x="3323950" y="5012637"/>
                  <a:pt x="3283801" y="5029577"/>
                </a:cubicBezTo>
                <a:lnTo>
                  <a:pt x="3240266" y="5038344"/>
                </a:lnTo>
                <a:lnTo>
                  <a:pt x="3240252" y="5038344"/>
                </a:lnTo>
                <a:lnTo>
                  <a:pt x="3196717" y="5029577"/>
                </a:lnTo>
                <a:cubicBezTo>
                  <a:pt x="3156567" y="5012637"/>
                  <a:pt x="3128394" y="4972981"/>
                  <a:pt x="3128394" y="4926763"/>
                </a:cubicBezTo>
                <a:cubicBezTo>
                  <a:pt x="3128394" y="4865138"/>
                  <a:pt x="3178479" y="4815180"/>
                  <a:pt x="3240259" y="4815180"/>
                </a:cubicBezTo>
                <a:close/>
                <a:moveTo>
                  <a:pt x="2765723" y="4815180"/>
                </a:moveTo>
                <a:cubicBezTo>
                  <a:pt x="2827504" y="4815180"/>
                  <a:pt x="2877588" y="4865138"/>
                  <a:pt x="2877588" y="4926763"/>
                </a:cubicBezTo>
                <a:cubicBezTo>
                  <a:pt x="2877588" y="4972981"/>
                  <a:pt x="2849416" y="5012637"/>
                  <a:pt x="2809266" y="5029577"/>
                </a:cubicBezTo>
                <a:lnTo>
                  <a:pt x="2765730" y="5038344"/>
                </a:lnTo>
                <a:lnTo>
                  <a:pt x="2765716" y="5038344"/>
                </a:lnTo>
                <a:lnTo>
                  <a:pt x="2722181" y="5029577"/>
                </a:lnTo>
                <a:cubicBezTo>
                  <a:pt x="2682032" y="5012637"/>
                  <a:pt x="2653859" y="4972981"/>
                  <a:pt x="2653859" y="4926763"/>
                </a:cubicBezTo>
                <a:cubicBezTo>
                  <a:pt x="2653859" y="4865138"/>
                  <a:pt x="2703944" y="4815180"/>
                  <a:pt x="2765723" y="4815180"/>
                </a:cubicBezTo>
                <a:close/>
                <a:moveTo>
                  <a:pt x="2286359" y="4815180"/>
                </a:moveTo>
                <a:cubicBezTo>
                  <a:pt x="2348139" y="4815180"/>
                  <a:pt x="2398224" y="4865138"/>
                  <a:pt x="2398224" y="4926763"/>
                </a:cubicBezTo>
                <a:cubicBezTo>
                  <a:pt x="2398224" y="4972981"/>
                  <a:pt x="2370051" y="5012637"/>
                  <a:pt x="2329901" y="5029577"/>
                </a:cubicBezTo>
                <a:lnTo>
                  <a:pt x="2286367" y="5038344"/>
                </a:lnTo>
                <a:lnTo>
                  <a:pt x="2286352" y="5038344"/>
                </a:lnTo>
                <a:lnTo>
                  <a:pt x="2242817" y="5029577"/>
                </a:lnTo>
                <a:cubicBezTo>
                  <a:pt x="2202667" y="5012637"/>
                  <a:pt x="2174495" y="4972981"/>
                  <a:pt x="2174495" y="4926763"/>
                </a:cubicBezTo>
                <a:cubicBezTo>
                  <a:pt x="2174495" y="4865138"/>
                  <a:pt x="2224579" y="4815180"/>
                  <a:pt x="2286359" y="4815180"/>
                </a:cubicBezTo>
                <a:close/>
                <a:moveTo>
                  <a:pt x="1811824" y="4814039"/>
                </a:moveTo>
                <a:cubicBezTo>
                  <a:pt x="1873604" y="4814039"/>
                  <a:pt x="1923689" y="4863997"/>
                  <a:pt x="1923689" y="4925622"/>
                </a:cubicBezTo>
                <a:cubicBezTo>
                  <a:pt x="1923689" y="4987246"/>
                  <a:pt x="1873604" y="5037203"/>
                  <a:pt x="1811824" y="5037203"/>
                </a:cubicBezTo>
                <a:cubicBezTo>
                  <a:pt x="1750045" y="5037203"/>
                  <a:pt x="1699960" y="4987246"/>
                  <a:pt x="1699960" y="4925622"/>
                </a:cubicBezTo>
                <a:cubicBezTo>
                  <a:pt x="1699960" y="4863997"/>
                  <a:pt x="1750045" y="4814039"/>
                  <a:pt x="1811824" y="4814039"/>
                </a:cubicBezTo>
                <a:close/>
                <a:moveTo>
                  <a:pt x="3878775" y="4248010"/>
                </a:moveTo>
                <a:cubicBezTo>
                  <a:pt x="3969157" y="4248010"/>
                  <a:pt x="4042505" y="4321171"/>
                  <a:pt x="4042505" y="4411326"/>
                </a:cubicBezTo>
                <a:cubicBezTo>
                  <a:pt x="4042505" y="4501480"/>
                  <a:pt x="3969157" y="4574643"/>
                  <a:pt x="3878775" y="4574643"/>
                </a:cubicBezTo>
                <a:cubicBezTo>
                  <a:pt x="3788395" y="4574643"/>
                  <a:pt x="3715047" y="4501480"/>
                  <a:pt x="3715047" y="4411326"/>
                </a:cubicBezTo>
                <a:cubicBezTo>
                  <a:pt x="3715047" y="4321171"/>
                  <a:pt x="3788395" y="4248010"/>
                  <a:pt x="3878775" y="4248010"/>
                </a:cubicBezTo>
                <a:close/>
                <a:moveTo>
                  <a:pt x="1177884" y="4248010"/>
                </a:moveTo>
                <a:cubicBezTo>
                  <a:pt x="1268264" y="4248010"/>
                  <a:pt x="1341613" y="4321171"/>
                  <a:pt x="1341613" y="4411326"/>
                </a:cubicBezTo>
                <a:cubicBezTo>
                  <a:pt x="1341613" y="4501480"/>
                  <a:pt x="1268264" y="4574643"/>
                  <a:pt x="1177884" y="4574643"/>
                </a:cubicBezTo>
                <a:cubicBezTo>
                  <a:pt x="1087502" y="4574643"/>
                  <a:pt x="1014155" y="4501480"/>
                  <a:pt x="1014155" y="4411326"/>
                </a:cubicBezTo>
                <a:cubicBezTo>
                  <a:pt x="1014155" y="4321171"/>
                  <a:pt x="1087502" y="4248010"/>
                  <a:pt x="1177884" y="4248010"/>
                </a:cubicBezTo>
                <a:close/>
                <a:moveTo>
                  <a:pt x="3338013" y="4221636"/>
                </a:moveTo>
                <a:cubicBezTo>
                  <a:pt x="3443012" y="4221636"/>
                  <a:pt x="3528183" y="4306590"/>
                  <a:pt x="3528183" y="4411326"/>
                </a:cubicBezTo>
                <a:cubicBezTo>
                  <a:pt x="3528183" y="4516061"/>
                  <a:pt x="3443012" y="4601017"/>
                  <a:pt x="3338013" y="4601017"/>
                </a:cubicBezTo>
                <a:cubicBezTo>
                  <a:pt x="3233012" y="4601017"/>
                  <a:pt x="3147843" y="4516061"/>
                  <a:pt x="3147843" y="4411326"/>
                </a:cubicBezTo>
                <a:cubicBezTo>
                  <a:pt x="3147843" y="4306590"/>
                  <a:pt x="3233012" y="4221636"/>
                  <a:pt x="3338013" y="4221636"/>
                </a:cubicBezTo>
                <a:close/>
                <a:moveTo>
                  <a:pt x="1718646" y="4221636"/>
                </a:moveTo>
                <a:cubicBezTo>
                  <a:pt x="1823647" y="4221636"/>
                  <a:pt x="1908816" y="4306590"/>
                  <a:pt x="1908816" y="4411326"/>
                </a:cubicBezTo>
                <a:cubicBezTo>
                  <a:pt x="1908816" y="4516061"/>
                  <a:pt x="1823647" y="4601017"/>
                  <a:pt x="1718646" y="4601017"/>
                </a:cubicBezTo>
                <a:cubicBezTo>
                  <a:pt x="1613647" y="4601017"/>
                  <a:pt x="1528477" y="4516061"/>
                  <a:pt x="1528477" y="4411326"/>
                </a:cubicBezTo>
                <a:cubicBezTo>
                  <a:pt x="1528477" y="4306590"/>
                  <a:pt x="1613647" y="4221636"/>
                  <a:pt x="1718646" y="4221636"/>
                </a:cubicBezTo>
                <a:close/>
                <a:moveTo>
                  <a:pt x="2801953" y="4196783"/>
                </a:moveTo>
                <a:cubicBezTo>
                  <a:pt x="2916487" y="4196783"/>
                  <a:pt x="3009411" y="4289472"/>
                  <a:pt x="3009411" y="4403718"/>
                </a:cubicBezTo>
                <a:cubicBezTo>
                  <a:pt x="3009411" y="4517963"/>
                  <a:pt x="2916487" y="4610654"/>
                  <a:pt x="2801953" y="4610654"/>
                </a:cubicBezTo>
                <a:cubicBezTo>
                  <a:pt x="2687418" y="4610654"/>
                  <a:pt x="2594495" y="4517963"/>
                  <a:pt x="2594495" y="4403718"/>
                </a:cubicBezTo>
                <a:cubicBezTo>
                  <a:pt x="2594495" y="4289472"/>
                  <a:pt x="2687418" y="4196783"/>
                  <a:pt x="2801953" y="4196783"/>
                </a:cubicBezTo>
                <a:close/>
                <a:moveTo>
                  <a:pt x="2259282" y="4196783"/>
                </a:moveTo>
                <a:cubicBezTo>
                  <a:pt x="2373817" y="4196783"/>
                  <a:pt x="2466740" y="4289472"/>
                  <a:pt x="2466740" y="4403718"/>
                </a:cubicBezTo>
                <a:cubicBezTo>
                  <a:pt x="2466740" y="4517963"/>
                  <a:pt x="2373817" y="4610654"/>
                  <a:pt x="2259282" y="4610654"/>
                </a:cubicBezTo>
                <a:cubicBezTo>
                  <a:pt x="2144748" y="4610654"/>
                  <a:pt x="2051824" y="4517963"/>
                  <a:pt x="2051824" y="4403718"/>
                </a:cubicBezTo>
                <a:cubicBezTo>
                  <a:pt x="2051824" y="4289472"/>
                  <a:pt x="2144748" y="4196783"/>
                  <a:pt x="2259282" y="4196783"/>
                </a:cubicBezTo>
                <a:close/>
                <a:moveTo>
                  <a:pt x="4417887" y="3710383"/>
                </a:moveTo>
                <a:cubicBezTo>
                  <a:pt x="4503691" y="3710383"/>
                  <a:pt x="4572973" y="3779614"/>
                  <a:pt x="4572973" y="3865077"/>
                </a:cubicBezTo>
                <a:cubicBezTo>
                  <a:pt x="4572973" y="3950539"/>
                  <a:pt x="4503565" y="4019772"/>
                  <a:pt x="4417887" y="4019772"/>
                </a:cubicBezTo>
                <a:cubicBezTo>
                  <a:pt x="4332209" y="4019772"/>
                  <a:pt x="4262675" y="3950539"/>
                  <a:pt x="4262675" y="3865077"/>
                </a:cubicBezTo>
                <a:cubicBezTo>
                  <a:pt x="4262675" y="3779614"/>
                  <a:pt x="4332082" y="3710383"/>
                  <a:pt x="4417887" y="3710383"/>
                </a:cubicBezTo>
                <a:close/>
                <a:moveTo>
                  <a:pt x="641696" y="3707974"/>
                </a:moveTo>
                <a:cubicBezTo>
                  <a:pt x="727501" y="3707974"/>
                  <a:pt x="796781" y="3777332"/>
                  <a:pt x="796781" y="3862795"/>
                </a:cubicBezTo>
                <a:cubicBezTo>
                  <a:pt x="796781" y="3948257"/>
                  <a:pt x="727375" y="4017489"/>
                  <a:pt x="641696" y="4017489"/>
                </a:cubicBezTo>
                <a:cubicBezTo>
                  <a:pt x="556019" y="4017489"/>
                  <a:pt x="486484" y="3948257"/>
                  <a:pt x="486484" y="3862795"/>
                </a:cubicBezTo>
                <a:cubicBezTo>
                  <a:pt x="486484" y="3777332"/>
                  <a:pt x="555890" y="3707974"/>
                  <a:pt x="641696" y="3707974"/>
                </a:cubicBezTo>
                <a:close/>
                <a:moveTo>
                  <a:pt x="1181061" y="3647618"/>
                </a:moveTo>
                <a:cubicBezTo>
                  <a:pt x="1300933" y="3647618"/>
                  <a:pt x="1398180" y="3744619"/>
                  <a:pt x="1398180" y="3864189"/>
                </a:cubicBezTo>
                <a:cubicBezTo>
                  <a:pt x="1398180" y="3983761"/>
                  <a:pt x="1300933" y="4080761"/>
                  <a:pt x="1181061" y="4080761"/>
                </a:cubicBezTo>
                <a:cubicBezTo>
                  <a:pt x="1061188" y="4080761"/>
                  <a:pt x="963942" y="3983761"/>
                  <a:pt x="963942" y="3864189"/>
                </a:cubicBezTo>
                <a:cubicBezTo>
                  <a:pt x="963942" y="3744619"/>
                  <a:pt x="1061188" y="3647618"/>
                  <a:pt x="1181061" y="3647618"/>
                </a:cubicBezTo>
                <a:close/>
                <a:moveTo>
                  <a:pt x="3876233" y="3646350"/>
                </a:moveTo>
                <a:cubicBezTo>
                  <a:pt x="3996107" y="3646350"/>
                  <a:pt x="4093352" y="3743351"/>
                  <a:pt x="4093352" y="3862921"/>
                </a:cubicBezTo>
                <a:cubicBezTo>
                  <a:pt x="4093352" y="3982493"/>
                  <a:pt x="3996107" y="4079493"/>
                  <a:pt x="3876233" y="4079493"/>
                </a:cubicBezTo>
                <a:cubicBezTo>
                  <a:pt x="3756361" y="4079493"/>
                  <a:pt x="3659114" y="3982493"/>
                  <a:pt x="3659114" y="3862921"/>
                </a:cubicBezTo>
                <a:cubicBezTo>
                  <a:pt x="3659114" y="3743351"/>
                  <a:pt x="3756361" y="3646350"/>
                  <a:pt x="3876233" y="3646350"/>
                </a:cubicBezTo>
                <a:close/>
                <a:moveTo>
                  <a:pt x="4417633" y="3137126"/>
                </a:moveTo>
                <a:cubicBezTo>
                  <a:pt x="4522760" y="3137126"/>
                  <a:pt x="4607929" y="3222081"/>
                  <a:pt x="4607929" y="3326818"/>
                </a:cubicBezTo>
                <a:cubicBezTo>
                  <a:pt x="4607929" y="3431680"/>
                  <a:pt x="4522760" y="3516635"/>
                  <a:pt x="4417633" y="3516635"/>
                </a:cubicBezTo>
                <a:cubicBezTo>
                  <a:pt x="4312505" y="3516635"/>
                  <a:pt x="4227336" y="3431680"/>
                  <a:pt x="4227336" y="3326818"/>
                </a:cubicBezTo>
                <a:cubicBezTo>
                  <a:pt x="4227336" y="3221954"/>
                  <a:pt x="4312505" y="3137126"/>
                  <a:pt x="4417633" y="3137126"/>
                </a:cubicBezTo>
                <a:close/>
                <a:moveTo>
                  <a:pt x="641442" y="3134844"/>
                </a:moveTo>
                <a:cubicBezTo>
                  <a:pt x="746569" y="3134844"/>
                  <a:pt x="831739" y="3219799"/>
                  <a:pt x="831739" y="3324661"/>
                </a:cubicBezTo>
                <a:cubicBezTo>
                  <a:pt x="831739" y="3429398"/>
                  <a:pt x="746569" y="3514478"/>
                  <a:pt x="641442" y="3514478"/>
                </a:cubicBezTo>
                <a:cubicBezTo>
                  <a:pt x="536315" y="3514478"/>
                  <a:pt x="451145" y="3429524"/>
                  <a:pt x="451145" y="3324661"/>
                </a:cubicBezTo>
                <a:cubicBezTo>
                  <a:pt x="451145" y="3219799"/>
                  <a:pt x="536315" y="3134844"/>
                  <a:pt x="641442" y="3134844"/>
                </a:cubicBezTo>
                <a:close/>
                <a:moveTo>
                  <a:pt x="111865" y="3121023"/>
                </a:moveTo>
                <a:cubicBezTo>
                  <a:pt x="173645" y="3121023"/>
                  <a:pt x="223729" y="3170981"/>
                  <a:pt x="223729" y="3232606"/>
                </a:cubicBezTo>
                <a:cubicBezTo>
                  <a:pt x="223729" y="3294230"/>
                  <a:pt x="173645" y="3344189"/>
                  <a:pt x="111865" y="3344189"/>
                </a:cubicBezTo>
                <a:cubicBezTo>
                  <a:pt x="50086" y="3344189"/>
                  <a:pt x="0" y="3294230"/>
                  <a:pt x="0" y="3232606"/>
                </a:cubicBezTo>
                <a:cubicBezTo>
                  <a:pt x="0" y="3170981"/>
                  <a:pt x="50086" y="3121023"/>
                  <a:pt x="111865" y="3121023"/>
                </a:cubicBezTo>
                <a:close/>
                <a:moveTo>
                  <a:pt x="4917210" y="3120896"/>
                </a:moveTo>
                <a:cubicBezTo>
                  <a:pt x="4978989" y="3120896"/>
                  <a:pt x="5029075" y="3170855"/>
                  <a:pt x="5029075" y="3232479"/>
                </a:cubicBezTo>
                <a:cubicBezTo>
                  <a:pt x="5029075" y="3294103"/>
                  <a:pt x="4978989" y="3344062"/>
                  <a:pt x="4917210" y="3344062"/>
                </a:cubicBezTo>
                <a:cubicBezTo>
                  <a:pt x="4855429" y="3344062"/>
                  <a:pt x="4805345" y="3294103"/>
                  <a:pt x="4805345" y="3232479"/>
                </a:cubicBezTo>
                <a:cubicBezTo>
                  <a:pt x="4805345" y="3170855"/>
                  <a:pt x="4855429" y="3120896"/>
                  <a:pt x="4917210" y="3120896"/>
                </a:cubicBezTo>
                <a:close/>
                <a:moveTo>
                  <a:pt x="4917337" y="2645274"/>
                </a:moveTo>
                <a:cubicBezTo>
                  <a:pt x="4963671" y="2645274"/>
                  <a:pt x="5003428" y="2673376"/>
                  <a:pt x="5020410" y="2713425"/>
                </a:cubicBezTo>
                <a:lnTo>
                  <a:pt x="5029200" y="2756852"/>
                </a:lnTo>
                <a:lnTo>
                  <a:pt x="5029200" y="2756862"/>
                </a:lnTo>
                <a:lnTo>
                  <a:pt x="5020410" y="2800290"/>
                </a:lnTo>
                <a:cubicBezTo>
                  <a:pt x="5003428" y="2840338"/>
                  <a:pt x="4963671" y="2868440"/>
                  <a:pt x="4917337" y="2868440"/>
                </a:cubicBezTo>
                <a:cubicBezTo>
                  <a:pt x="4855557" y="2868440"/>
                  <a:pt x="4805473" y="2818481"/>
                  <a:pt x="4805473" y="2756857"/>
                </a:cubicBezTo>
                <a:cubicBezTo>
                  <a:pt x="4805473" y="2695233"/>
                  <a:pt x="4855557" y="2645274"/>
                  <a:pt x="4917337" y="2645274"/>
                </a:cubicBezTo>
                <a:close/>
                <a:moveTo>
                  <a:pt x="111865" y="2645274"/>
                </a:moveTo>
                <a:cubicBezTo>
                  <a:pt x="173645" y="2645274"/>
                  <a:pt x="223729" y="2695233"/>
                  <a:pt x="223729" y="2756857"/>
                </a:cubicBezTo>
                <a:cubicBezTo>
                  <a:pt x="223729" y="2818481"/>
                  <a:pt x="173645" y="2868440"/>
                  <a:pt x="111865" y="2868440"/>
                </a:cubicBezTo>
                <a:cubicBezTo>
                  <a:pt x="50086" y="2868440"/>
                  <a:pt x="0" y="2818481"/>
                  <a:pt x="0" y="2756857"/>
                </a:cubicBezTo>
                <a:cubicBezTo>
                  <a:pt x="0" y="2695233"/>
                  <a:pt x="50086" y="2645274"/>
                  <a:pt x="111865" y="2645274"/>
                </a:cubicBezTo>
                <a:close/>
                <a:moveTo>
                  <a:pt x="4417759" y="2581621"/>
                </a:moveTo>
                <a:cubicBezTo>
                  <a:pt x="4532295" y="2581621"/>
                  <a:pt x="4625217" y="2674312"/>
                  <a:pt x="4625217" y="2788557"/>
                </a:cubicBezTo>
                <a:cubicBezTo>
                  <a:pt x="4625217" y="2902803"/>
                  <a:pt x="4532295" y="2995492"/>
                  <a:pt x="4417759" y="2995492"/>
                </a:cubicBezTo>
                <a:cubicBezTo>
                  <a:pt x="4303225" y="2995492"/>
                  <a:pt x="4210301" y="2902803"/>
                  <a:pt x="4210301" y="2788557"/>
                </a:cubicBezTo>
                <a:cubicBezTo>
                  <a:pt x="4210301" y="2674312"/>
                  <a:pt x="4303225" y="2581621"/>
                  <a:pt x="4417759" y="2581621"/>
                </a:cubicBezTo>
                <a:close/>
                <a:moveTo>
                  <a:pt x="641569" y="2579466"/>
                </a:moveTo>
                <a:cubicBezTo>
                  <a:pt x="756103" y="2579466"/>
                  <a:pt x="849027" y="2672155"/>
                  <a:pt x="849027" y="2786402"/>
                </a:cubicBezTo>
                <a:cubicBezTo>
                  <a:pt x="849027" y="2900647"/>
                  <a:pt x="756103" y="2993337"/>
                  <a:pt x="641569" y="2993337"/>
                </a:cubicBezTo>
                <a:cubicBezTo>
                  <a:pt x="527035" y="2993337"/>
                  <a:pt x="434111" y="2900647"/>
                  <a:pt x="434111" y="2786402"/>
                </a:cubicBezTo>
                <a:cubicBezTo>
                  <a:pt x="434111" y="2672155"/>
                  <a:pt x="527035" y="2579466"/>
                  <a:pt x="641569" y="2579466"/>
                </a:cubicBezTo>
                <a:close/>
                <a:moveTo>
                  <a:pt x="4917210" y="2169400"/>
                </a:moveTo>
                <a:cubicBezTo>
                  <a:pt x="4978989" y="2169400"/>
                  <a:pt x="5029075" y="2219359"/>
                  <a:pt x="5029075" y="2280982"/>
                </a:cubicBezTo>
                <a:cubicBezTo>
                  <a:pt x="5029075" y="2342606"/>
                  <a:pt x="4978989" y="2392565"/>
                  <a:pt x="4917210" y="2392565"/>
                </a:cubicBezTo>
                <a:cubicBezTo>
                  <a:pt x="4855429" y="2392565"/>
                  <a:pt x="4805345" y="2342606"/>
                  <a:pt x="4805345" y="2280982"/>
                </a:cubicBezTo>
                <a:cubicBezTo>
                  <a:pt x="4805345" y="2219359"/>
                  <a:pt x="4855429" y="2169400"/>
                  <a:pt x="4917210" y="2169400"/>
                </a:cubicBezTo>
                <a:close/>
                <a:moveTo>
                  <a:pt x="111865" y="2169272"/>
                </a:moveTo>
                <a:cubicBezTo>
                  <a:pt x="173645" y="2169272"/>
                  <a:pt x="223729" y="2219231"/>
                  <a:pt x="223729" y="2280855"/>
                </a:cubicBezTo>
                <a:cubicBezTo>
                  <a:pt x="223729" y="2342479"/>
                  <a:pt x="173645" y="2392438"/>
                  <a:pt x="111865" y="2392438"/>
                </a:cubicBezTo>
                <a:cubicBezTo>
                  <a:pt x="50086" y="2392438"/>
                  <a:pt x="0" y="2342479"/>
                  <a:pt x="0" y="2280855"/>
                </a:cubicBezTo>
                <a:cubicBezTo>
                  <a:pt x="0" y="2219231"/>
                  <a:pt x="50086" y="2169272"/>
                  <a:pt x="111865" y="2169272"/>
                </a:cubicBezTo>
                <a:close/>
                <a:moveTo>
                  <a:pt x="4417759" y="2043235"/>
                </a:moveTo>
                <a:cubicBezTo>
                  <a:pt x="4532295" y="2043235"/>
                  <a:pt x="4625217" y="2135925"/>
                  <a:pt x="4625217" y="2250170"/>
                </a:cubicBezTo>
                <a:cubicBezTo>
                  <a:pt x="4625217" y="2364416"/>
                  <a:pt x="4532295" y="2457105"/>
                  <a:pt x="4417759" y="2457105"/>
                </a:cubicBezTo>
                <a:cubicBezTo>
                  <a:pt x="4303225" y="2457105"/>
                  <a:pt x="4210301" y="2364416"/>
                  <a:pt x="4210301" y="2250170"/>
                </a:cubicBezTo>
                <a:cubicBezTo>
                  <a:pt x="4210301" y="2135925"/>
                  <a:pt x="4303225" y="2043235"/>
                  <a:pt x="4417759" y="2043235"/>
                </a:cubicBezTo>
                <a:close/>
                <a:moveTo>
                  <a:pt x="641569" y="2041079"/>
                </a:moveTo>
                <a:cubicBezTo>
                  <a:pt x="756103" y="2041079"/>
                  <a:pt x="849027" y="2133769"/>
                  <a:pt x="849027" y="2248015"/>
                </a:cubicBezTo>
                <a:cubicBezTo>
                  <a:pt x="849027" y="2362260"/>
                  <a:pt x="756103" y="2454950"/>
                  <a:pt x="641569" y="2454950"/>
                </a:cubicBezTo>
                <a:cubicBezTo>
                  <a:pt x="527035" y="2454950"/>
                  <a:pt x="434111" y="2362260"/>
                  <a:pt x="434111" y="2248015"/>
                </a:cubicBezTo>
                <a:cubicBezTo>
                  <a:pt x="434111" y="2133769"/>
                  <a:pt x="527035" y="2041079"/>
                  <a:pt x="641569" y="2041079"/>
                </a:cubicBezTo>
                <a:close/>
                <a:moveTo>
                  <a:pt x="4917337" y="1693525"/>
                </a:moveTo>
                <a:cubicBezTo>
                  <a:pt x="4963671" y="1693525"/>
                  <a:pt x="5003428" y="1721626"/>
                  <a:pt x="5020410" y="1761674"/>
                </a:cubicBezTo>
                <a:lnTo>
                  <a:pt x="5029200" y="1805101"/>
                </a:lnTo>
                <a:lnTo>
                  <a:pt x="5029200" y="1805111"/>
                </a:lnTo>
                <a:lnTo>
                  <a:pt x="5020410" y="1848539"/>
                </a:lnTo>
                <a:cubicBezTo>
                  <a:pt x="5003428" y="1888587"/>
                  <a:pt x="4963671" y="1916689"/>
                  <a:pt x="4917337" y="1916689"/>
                </a:cubicBezTo>
                <a:cubicBezTo>
                  <a:pt x="4855557" y="1916689"/>
                  <a:pt x="4805473" y="1866730"/>
                  <a:pt x="4805473" y="1805106"/>
                </a:cubicBezTo>
                <a:cubicBezTo>
                  <a:pt x="4805473" y="1743483"/>
                  <a:pt x="4855557" y="1693525"/>
                  <a:pt x="4917337" y="1693525"/>
                </a:cubicBezTo>
                <a:close/>
                <a:moveTo>
                  <a:pt x="111865" y="1693525"/>
                </a:moveTo>
                <a:cubicBezTo>
                  <a:pt x="173645" y="1693525"/>
                  <a:pt x="223729" y="1743483"/>
                  <a:pt x="223729" y="1805106"/>
                </a:cubicBezTo>
                <a:cubicBezTo>
                  <a:pt x="223729" y="1866730"/>
                  <a:pt x="173645" y="1916689"/>
                  <a:pt x="111865" y="1916689"/>
                </a:cubicBezTo>
                <a:cubicBezTo>
                  <a:pt x="50086" y="1916689"/>
                  <a:pt x="0" y="1866730"/>
                  <a:pt x="0" y="1805106"/>
                </a:cubicBezTo>
                <a:cubicBezTo>
                  <a:pt x="0" y="1743483"/>
                  <a:pt x="50086" y="1693525"/>
                  <a:pt x="111865" y="1693525"/>
                </a:cubicBezTo>
                <a:close/>
                <a:moveTo>
                  <a:pt x="4417887" y="1522092"/>
                </a:moveTo>
                <a:cubicBezTo>
                  <a:pt x="4523013" y="1522092"/>
                  <a:pt x="4608184" y="1607048"/>
                  <a:pt x="4608184" y="1711910"/>
                </a:cubicBezTo>
                <a:cubicBezTo>
                  <a:pt x="4608184" y="1816773"/>
                  <a:pt x="4523013" y="1901600"/>
                  <a:pt x="4417887" y="1901600"/>
                </a:cubicBezTo>
                <a:cubicBezTo>
                  <a:pt x="4312760" y="1901600"/>
                  <a:pt x="4227589" y="1816645"/>
                  <a:pt x="4227589" y="1711910"/>
                </a:cubicBezTo>
                <a:cubicBezTo>
                  <a:pt x="4227589" y="1607048"/>
                  <a:pt x="4312760" y="1522092"/>
                  <a:pt x="4417887" y="1522092"/>
                </a:cubicBezTo>
                <a:close/>
                <a:moveTo>
                  <a:pt x="641569" y="1520064"/>
                </a:moveTo>
                <a:cubicBezTo>
                  <a:pt x="746697" y="1520064"/>
                  <a:pt x="831866" y="1605019"/>
                  <a:pt x="831866" y="1709754"/>
                </a:cubicBezTo>
                <a:cubicBezTo>
                  <a:pt x="831866" y="1814490"/>
                  <a:pt x="746697" y="1899572"/>
                  <a:pt x="641569" y="1899572"/>
                </a:cubicBezTo>
                <a:cubicBezTo>
                  <a:pt x="536442" y="1899572"/>
                  <a:pt x="451273" y="1814616"/>
                  <a:pt x="451273" y="1709754"/>
                </a:cubicBezTo>
                <a:cubicBezTo>
                  <a:pt x="451273" y="1604892"/>
                  <a:pt x="536442" y="1520064"/>
                  <a:pt x="641569" y="1520064"/>
                </a:cubicBezTo>
                <a:close/>
                <a:moveTo>
                  <a:pt x="641442" y="1017180"/>
                </a:moveTo>
                <a:cubicBezTo>
                  <a:pt x="727120" y="1017180"/>
                  <a:pt x="796527" y="1086412"/>
                  <a:pt x="796527" y="1171874"/>
                </a:cubicBezTo>
                <a:cubicBezTo>
                  <a:pt x="796527" y="1257337"/>
                  <a:pt x="727120" y="1326695"/>
                  <a:pt x="641442" y="1326695"/>
                </a:cubicBezTo>
                <a:cubicBezTo>
                  <a:pt x="555764" y="1326695"/>
                  <a:pt x="486356" y="1257464"/>
                  <a:pt x="486356" y="1171874"/>
                </a:cubicBezTo>
                <a:cubicBezTo>
                  <a:pt x="486356" y="1086412"/>
                  <a:pt x="555764" y="1017180"/>
                  <a:pt x="641442" y="1017180"/>
                </a:cubicBezTo>
                <a:close/>
                <a:moveTo>
                  <a:pt x="4419285" y="1009572"/>
                </a:moveTo>
                <a:cubicBezTo>
                  <a:pt x="4508141" y="1009572"/>
                  <a:pt x="4580091" y="1081467"/>
                  <a:pt x="4580091" y="1170099"/>
                </a:cubicBezTo>
                <a:cubicBezTo>
                  <a:pt x="4580091" y="1258732"/>
                  <a:pt x="4508015" y="1330500"/>
                  <a:pt x="4419285" y="1330500"/>
                </a:cubicBezTo>
                <a:cubicBezTo>
                  <a:pt x="4330557" y="1330500"/>
                  <a:pt x="4258353" y="1258605"/>
                  <a:pt x="4258353" y="1170099"/>
                </a:cubicBezTo>
                <a:cubicBezTo>
                  <a:pt x="4258353" y="1081467"/>
                  <a:pt x="4330429" y="1009572"/>
                  <a:pt x="4419285" y="1009572"/>
                </a:cubicBezTo>
                <a:close/>
                <a:moveTo>
                  <a:pt x="1181188" y="954795"/>
                </a:moveTo>
                <a:cubicBezTo>
                  <a:pt x="1301061" y="954795"/>
                  <a:pt x="1398307" y="1051797"/>
                  <a:pt x="1398307" y="1171367"/>
                </a:cubicBezTo>
                <a:cubicBezTo>
                  <a:pt x="1398307" y="1290939"/>
                  <a:pt x="1301061" y="1387939"/>
                  <a:pt x="1181188" y="1387939"/>
                </a:cubicBezTo>
                <a:cubicBezTo>
                  <a:pt x="1061315" y="1387939"/>
                  <a:pt x="964069" y="1290939"/>
                  <a:pt x="964069" y="1171367"/>
                </a:cubicBezTo>
                <a:cubicBezTo>
                  <a:pt x="964069" y="1051797"/>
                  <a:pt x="1061315" y="954795"/>
                  <a:pt x="1181188" y="954795"/>
                </a:cubicBezTo>
                <a:close/>
                <a:moveTo>
                  <a:pt x="3876233" y="953528"/>
                </a:moveTo>
                <a:cubicBezTo>
                  <a:pt x="3996107" y="953528"/>
                  <a:pt x="4093352" y="1050529"/>
                  <a:pt x="4093352" y="1170099"/>
                </a:cubicBezTo>
                <a:cubicBezTo>
                  <a:pt x="4093352" y="1289671"/>
                  <a:pt x="3996107" y="1386671"/>
                  <a:pt x="3876233" y="1386671"/>
                </a:cubicBezTo>
                <a:cubicBezTo>
                  <a:pt x="3756361" y="1386671"/>
                  <a:pt x="3659114" y="1289671"/>
                  <a:pt x="3659114" y="1170099"/>
                </a:cubicBezTo>
                <a:cubicBezTo>
                  <a:pt x="3659114" y="1050402"/>
                  <a:pt x="3756361" y="953528"/>
                  <a:pt x="3876233" y="953528"/>
                </a:cubicBezTo>
                <a:close/>
                <a:moveTo>
                  <a:pt x="2263987" y="894819"/>
                </a:moveTo>
                <a:cubicBezTo>
                  <a:pt x="2397969" y="894819"/>
                  <a:pt x="2509580" y="990046"/>
                  <a:pt x="2534622" y="1116464"/>
                </a:cubicBezTo>
                <a:cubicBezTo>
                  <a:pt x="2559537" y="990172"/>
                  <a:pt x="2671147" y="894819"/>
                  <a:pt x="2805131" y="894819"/>
                </a:cubicBezTo>
                <a:cubicBezTo>
                  <a:pt x="2952970" y="894819"/>
                  <a:pt x="3073479" y="1010713"/>
                  <a:pt x="3080597" y="1156278"/>
                </a:cubicBezTo>
                <a:lnTo>
                  <a:pt x="3081106" y="1156278"/>
                </a:lnTo>
                <a:cubicBezTo>
                  <a:pt x="3088225" y="1017180"/>
                  <a:pt x="3198944" y="906612"/>
                  <a:pt x="3344750" y="906612"/>
                </a:cubicBezTo>
                <a:cubicBezTo>
                  <a:pt x="3490555" y="906612"/>
                  <a:pt x="3608777" y="1024535"/>
                  <a:pt x="3608777" y="1169973"/>
                </a:cubicBezTo>
                <a:cubicBezTo>
                  <a:pt x="3608777" y="1246686"/>
                  <a:pt x="3575853" y="1315792"/>
                  <a:pt x="3523353" y="1363847"/>
                </a:cubicBezTo>
                <a:cubicBezTo>
                  <a:pt x="3596065" y="1394533"/>
                  <a:pt x="3657080" y="1447915"/>
                  <a:pt x="3697250" y="1514866"/>
                </a:cubicBezTo>
                <a:cubicBezTo>
                  <a:pt x="3744285" y="1471500"/>
                  <a:pt x="3807209" y="1444999"/>
                  <a:pt x="3876233" y="1444999"/>
                </a:cubicBezTo>
                <a:cubicBezTo>
                  <a:pt x="4022039" y="1444999"/>
                  <a:pt x="4140260" y="1565839"/>
                  <a:pt x="4140260" y="1708360"/>
                </a:cubicBezTo>
                <a:cubicBezTo>
                  <a:pt x="4140260" y="1850881"/>
                  <a:pt x="4026615" y="1967156"/>
                  <a:pt x="3884751" y="1971594"/>
                </a:cubicBezTo>
                <a:cubicBezTo>
                  <a:pt x="4033225" y="1976031"/>
                  <a:pt x="4152082" y="2097378"/>
                  <a:pt x="4152082" y="2246620"/>
                </a:cubicBezTo>
                <a:cubicBezTo>
                  <a:pt x="4152082" y="2380265"/>
                  <a:pt x="4056488" y="2491594"/>
                  <a:pt x="3929878" y="2516447"/>
                </a:cubicBezTo>
                <a:cubicBezTo>
                  <a:pt x="4056488" y="2541300"/>
                  <a:pt x="4152082" y="2652756"/>
                  <a:pt x="4152082" y="2786402"/>
                </a:cubicBezTo>
                <a:lnTo>
                  <a:pt x="4152335" y="2786148"/>
                </a:lnTo>
                <a:cubicBezTo>
                  <a:pt x="4152335" y="2938180"/>
                  <a:pt x="4028776" y="3061300"/>
                  <a:pt x="3876488" y="3061300"/>
                </a:cubicBezTo>
                <a:cubicBezTo>
                  <a:pt x="4022294" y="3061300"/>
                  <a:pt x="4140513" y="3179224"/>
                  <a:pt x="4140513" y="3324661"/>
                </a:cubicBezTo>
                <a:cubicBezTo>
                  <a:pt x="4140513" y="3470100"/>
                  <a:pt x="4022294" y="3588022"/>
                  <a:pt x="3876488" y="3588022"/>
                </a:cubicBezTo>
                <a:cubicBezTo>
                  <a:pt x="3806192" y="3588022"/>
                  <a:pt x="3742377" y="3560760"/>
                  <a:pt x="3695089" y="3516128"/>
                </a:cubicBezTo>
                <a:cubicBezTo>
                  <a:pt x="3653394" y="3583838"/>
                  <a:pt x="3590217" y="3637347"/>
                  <a:pt x="3515089" y="3666765"/>
                </a:cubicBezTo>
                <a:cubicBezTo>
                  <a:pt x="3570641" y="3715074"/>
                  <a:pt x="3605724" y="3786082"/>
                  <a:pt x="3605724" y="3865330"/>
                </a:cubicBezTo>
                <a:cubicBezTo>
                  <a:pt x="3605724" y="4010769"/>
                  <a:pt x="3484581" y="4128691"/>
                  <a:pt x="3341699" y="4128691"/>
                </a:cubicBezTo>
                <a:cubicBezTo>
                  <a:pt x="3198817" y="4128691"/>
                  <a:pt x="3082377" y="4015460"/>
                  <a:pt x="3077800" y="3873953"/>
                </a:cubicBezTo>
                <a:cubicBezTo>
                  <a:pt x="3073351" y="4021927"/>
                  <a:pt x="2951572" y="4140610"/>
                  <a:pt x="2802080" y="4140610"/>
                </a:cubicBezTo>
                <a:cubicBezTo>
                  <a:pt x="2668096" y="4140610"/>
                  <a:pt x="2556487" y="4045385"/>
                  <a:pt x="2531445" y="3919094"/>
                </a:cubicBezTo>
                <a:cubicBezTo>
                  <a:pt x="2506528" y="4045385"/>
                  <a:pt x="2394918" y="4140610"/>
                  <a:pt x="2260935" y="4140610"/>
                </a:cubicBezTo>
                <a:cubicBezTo>
                  <a:pt x="2108647" y="4140610"/>
                  <a:pt x="1985087" y="4017362"/>
                  <a:pt x="1985087" y="3865457"/>
                </a:cubicBezTo>
                <a:cubicBezTo>
                  <a:pt x="1985087" y="4010896"/>
                  <a:pt x="1866868" y="4128818"/>
                  <a:pt x="1721062" y="4128818"/>
                </a:cubicBezTo>
                <a:cubicBezTo>
                  <a:pt x="1575256" y="4128818"/>
                  <a:pt x="1457037" y="4010896"/>
                  <a:pt x="1457037" y="3865457"/>
                </a:cubicBezTo>
                <a:cubicBezTo>
                  <a:pt x="1457037" y="3781391"/>
                  <a:pt x="1496698" y="3706453"/>
                  <a:pt x="1558223" y="3658269"/>
                </a:cubicBezTo>
                <a:cubicBezTo>
                  <a:pt x="1483858" y="3624033"/>
                  <a:pt x="1422841" y="3565578"/>
                  <a:pt x="1385213" y="3493304"/>
                </a:cubicBezTo>
                <a:cubicBezTo>
                  <a:pt x="1336781" y="3552012"/>
                  <a:pt x="1263307" y="3589417"/>
                  <a:pt x="1181188" y="3589417"/>
                </a:cubicBezTo>
                <a:cubicBezTo>
                  <a:pt x="1035382" y="3589417"/>
                  <a:pt x="917163" y="3466803"/>
                  <a:pt x="917163" y="3326057"/>
                </a:cubicBezTo>
                <a:cubicBezTo>
                  <a:pt x="917163" y="3185309"/>
                  <a:pt x="1027883" y="3070303"/>
                  <a:pt x="1167206" y="3063077"/>
                </a:cubicBezTo>
                <a:lnTo>
                  <a:pt x="1167206" y="3062316"/>
                </a:lnTo>
                <a:cubicBezTo>
                  <a:pt x="1021272" y="3055088"/>
                  <a:pt x="905341" y="2934755"/>
                  <a:pt x="905341" y="2787543"/>
                </a:cubicBezTo>
                <a:cubicBezTo>
                  <a:pt x="905341" y="2654024"/>
                  <a:pt x="1000806" y="2542567"/>
                  <a:pt x="1127545" y="2517715"/>
                </a:cubicBezTo>
                <a:cubicBezTo>
                  <a:pt x="1000806" y="2492862"/>
                  <a:pt x="905341" y="2381406"/>
                  <a:pt x="905341" y="2247761"/>
                </a:cubicBezTo>
                <a:cubicBezTo>
                  <a:pt x="905341" y="2100548"/>
                  <a:pt x="1021400" y="1980217"/>
                  <a:pt x="1167206" y="1972988"/>
                </a:cubicBezTo>
                <a:lnTo>
                  <a:pt x="1167206" y="1972481"/>
                </a:lnTo>
                <a:cubicBezTo>
                  <a:pt x="1027883" y="1965253"/>
                  <a:pt x="917163" y="1854939"/>
                  <a:pt x="917163" y="1709501"/>
                </a:cubicBezTo>
                <a:cubicBezTo>
                  <a:pt x="917163" y="1564062"/>
                  <a:pt x="1035382" y="1446140"/>
                  <a:pt x="1181188" y="1446140"/>
                </a:cubicBezTo>
                <a:cubicBezTo>
                  <a:pt x="1261909" y="1446140"/>
                  <a:pt x="1334112" y="1482278"/>
                  <a:pt x="1382544" y="1539210"/>
                </a:cubicBezTo>
                <a:cubicBezTo>
                  <a:pt x="1419154" y="1466048"/>
                  <a:pt x="1479790" y="1406579"/>
                  <a:pt x="1553774" y="1371075"/>
                </a:cubicBezTo>
                <a:cubicBezTo>
                  <a:pt x="1496443" y="1322765"/>
                  <a:pt x="1460087" y="1250616"/>
                  <a:pt x="1460087" y="1169973"/>
                </a:cubicBezTo>
                <a:cubicBezTo>
                  <a:pt x="1460087" y="1024535"/>
                  <a:pt x="1582883" y="906612"/>
                  <a:pt x="1724113" y="906612"/>
                </a:cubicBezTo>
                <a:cubicBezTo>
                  <a:pt x="1865342" y="906612"/>
                  <a:pt x="1980638" y="1017180"/>
                  <a:pt x="1987756" y="1156278"/>
                </a:cubicBezTo>
                <a:lnTo>
                  <a:pt x="1988520" y="1156278"/>
                </a:lnTo>
                <a:cubicBezTo>
                  <a:pt x="1995638" y="1010713"/>
                  <a:pt x="2116274" y="894819"/>
                  <a:pt x="2263987" y="894819"/>
                </a:cubicBezTo>
                <a:close/>
                <a:moveTo>
                  <a:pt x="1181188" y="472581"/>
                </a:moveTo>
                <a:cubicBezTo>
                  <a:pt x="1269918" y="472581"/>
                  <a:pt x="1341993" y="544348"/>
                  <a:pt x="1341993" y="633107"/>
                </a:cubicBezTo>
                <a:cubicBezTo>
                  <a:pt x="1341993" y="721866"/>
                  <a:pt x="1269918" y="793507"/>
                  <a:pt x="1181188" y="793507"/>
                </a:cubicBezTo>
                <a:cubicBezTo>
                  <a:pt x="1092460" y="793507"/>
                  <a:pt x="1020383" y="721612"/>
                  <a:pt x="1020383" y="633107"/>
                </a:cubicBezTo>
                <a:cubicBezTo>
                  <a:pt x="1020383" y="544475"/>
                  <a:pt x="1092460" y="472581"/>
                  <a:pt x="1181188" y="472581"/>
                </a:cubicBezTo>
                <a:close/>
                <a:moveTo>
                  <a:pt x="3878775" y="470424"/>
                </a:moveTo>
                <a:cubicBezTo>
                  <a:pt x="3969157" y="470424"/>
                  <a:pt x="4042505" y="543587"/>
                  <a:pt x="4042505" y="633741"/>
                </a:cubicBezTo>
                <a:cubicBezTo>
                  <a:pt x="4042505" y="723896"/>
                  <a:pt x="3969157" y="797057"/>
                  <a:pt x="3878775" y="797057"/>
                </a:cubicBezTo>
                <a:cubicBezTo>
                  <a:pt x="3788395" y="797057"/>
                  <a:pt x="3715047" y="723896"/>
                  <a:pt x="3715047" y="633741"/>
                </a:cubicBezTo>
                <a:cubicBezTo>
                  <a:pt x="3715047" y="543587"/>
                  <a:pt x="3788395" y="470424"/>
                  <a:pt x="3878775" y="470424"/>
                </a:cubicBezTo>
                <a:close/>
                <a:moveTo>
                  <a:pt x="1719663" y="444050"/>
                </a:moveTo>
                <a:cubicBezTo>
                  <a:pt x="1824791" y="444050"/>
                  <a:pt x="1909960" y="529005"/>
                  <a:pt x="1909960" y="633741"/>
                </a:cubicBezTo>
                <a:cubicBezTo>
                  <a:pt x="1909960" y="738477"/>
                  <a:pt x="1824791" y="823559"/>
                  <a:pt x="1719663" y="823559"/>
                </a:cubicBezTo>
                <a:cubicBezTo>
                  <a:pt x="1614536" y="823559"/>
                  <a:pt x="1529367" y="738604"/>
                  <a:pt x="1529367" y="633741"/>
                </a:cubicBezTo>
                <a:cubicBezTo>
                  <a:pt x="1529367" y="528879"/>
                  <a:pt x="1614536" y="444050"/>
                  <a:pt x="1719663" y="444050"/>
                </a:cubicBezTo>
                <a:close/>
                <a:moveTo>
                  <a:pt x="3338013" y="442909"/>
                </a:moveTo>
                <a:cubicBezTo>
                  <a:pt x="3443012" y="442909"/>
                  <a:pt x="3528183" y="527864"/>
                  <a:pt x="3528183" y="632600"/>
                </a:cubicBezTo>
                <a:cubicBezTo>
                  <a:pt x="3528183" y="737336"/>
                  <a:pt x="3443012" y="822290"/>
                  <a:pt x="3338013" y="822290"/>
                </a:cubicBezTo>
                <a:cubicBezTo>
                  <a:pt x="3233012" y="822290"/>
                  <a:pt x="3147843" y="737336"/>
                  <a:pt x="3147843" y="632600"/>
                </a:cubicBezTo>
                <a:cubicBezTo>
                  <a:pt x="3147843" y="527864"/>
                  <a:pt x="3233012" y="442909"/>
                  <a:pt x="3338013" y="442909"/>
                </a:cubicBezTo>
                <a:close/>
                <a:moveTo>
                  <a:pt x="2799029" y="426806"/>
                </a:moveTo>
                <a:cubicBezTo>
                  <a:pt x="2913563" y="426806"/>
                  <a:pt x="3006487" y="519495"/>
                  <a:pt x="3006487" y="633741"/>
                </a:cubicBezTo>
                <a:cubicBezTo>
                  <a:pt x="3006487" y="747987"/>
                  <a:pt x="2913563" y="840677"/>
                  <a:pt x="2799029" y="840677"/>
                </a:cubicBezTo>
                <a:cubicBezTo>
                  <a:pt x="2684494" y="840677"/>
                  <a:pt x="2591571" y="747987"/>
                  <a:pt x="2591571" y="633741"/>
                </a:cubicBezTo>
                <a:cubicBezTo>
                  <a:pt x="2591571" y="519495"/>
                  <a:pt x="2684494" y="426806"/>
                  <a:pt x="2799029" y="426806"/>
                </a:cubicBezTo>
                <a:close/>
                <a:moveTo>
                  <a:pt x="2259282" y="426806"/>
                </a:moveTo>
                <a:cubicBezTo>
                  <a:pt x="2373817" y="426806"/>
                  <a:pt x="2466740" y="519495"/>
                  <a:pt x="2466740" y="633741"/>
                </a:cubicBezTo>
                <a:cubicBezTo>
                  <a:pt x="2466740" y="747987"/>
                  <a:pt x="2373817" y="840677"/>
                  <a:pt x="2259282" y="840677"/>
                </a:cubicBezTo>
                <a:cubicBezTo>
                  <a:pt x="2144748" y="840677"/>
                  <a:pt x="2051824" y="747987"/>
                  <a:pt x="2051824" y="633741"/>
                </a:cubicBezTo>
                <a:cubicBezTo>
                  <a:pt x="2051824" y="519495"/>
                  <a:pt x="2144748" y="426806"/>
                  <a:pt x="2259282" y="426806"/>
                </a:cubicBezTo>
                <a:close/>
                <a:moveTo>
                  <a:pt x="3238860" y="128"/>
                </a:moveTo>
                <a:cubicBezTo>
                  <a:pt x="3300639" y="128"/>
                  <a:pt x="3350725" y="50087"/>
                  <a:pt x="3350725" y="111711"/>
                </a:cubicBezTo>
                <a:cubicBezTo>
                  <a:pt x="3350725" y="173336"/>
                  <a:pt x="3300639" y="223294"/>
                  <a:pt x="3238860" y="223294"/>
                </a:cubicBezTo>
                <a:cubicBezTo>
                  <a:pt x="3177080" y="223294"/>
                  <a:pt x="3126996" y="173336"/>
                  <a:pt x="3126996" y="111711"/>
                </a:cubicBezTo>
                <a:cubicBezTo>
                  <a:pt x="3126996" y="50087"/>
                  <a:pt x="3177080" y="128"/>
                  <a:pt x="3238860" y="128"/>
                </a:cubicBezTo>
                <a:close/>
                <a:moveTo>
                  <a:pt x="2764326" y="128"/>
                </a:moveTo>
                <a:cubicBezTo>
                  <a:pt x="2826105" y="128"/>
                  <a:pt x="2876191" y="50087"/>
                  <a:pt x="2876191" y="111711"/>
                </a:cubicBezTo>
                <a:cubicBezTo>
                  <a:pt x="2876191" y="173336"/>
                  <a:pt x="2826105" y="223294"/>
                  <a:pt x="2764326" y="223294"/>
                </a:cubicBezTo>
                <a:cubicBezTo>
                  <a:pt x="2702546" y="223294"/>
                  <a:pt x="2652461" y="173336"/>
                  <a:pt x="2652461" y="111711"/>
                </a:cubicBezTo>
                <a:cubicBezTo>
                  <a:pt x="2652461" y="50087"/>
                  <a:pt x="2702546" y="128"/>
                  <a:pt x="2764326" y="128"/>
                </a:cubicBezTo>
                <a:close/>
                <a:moveTo>
                  <a:pt x="2285087" y="128"/>
                </a:moveTo>
                <a:cubicBezTo>
                  <a:pt x="2346868" y="128"/>
                  <a:pt x="2396952" y="50087"/>
                  <a:pt x="2396952" y="111711"/>
                </a:cubicBezTo>
                <a:cubicBezTo>
                  <a:pt x="2396952" y="173336"/>
                  <a:pt x="2346868" y="223294"/>
                  <a:pt x="2285087" y="223294"/>
                </a:cubicBezTo>
                <a:cubicBezTo>
                  <a:pt x="2223309" y="223294"/>
                  <a:pt x="2173223" y="173336"/>
                  <a:pt x="2173223" y="111711"/>
                </a:cubicBezTo>
                <a:cubicBezTo>
                  <a:pt x="2173223" y="50087"/>
                  <a:pt x="2223309" y="128"/>
                  <a:pt x="2285087" y="128"/>
                </a:cubicBezTo>
                <a:close/>
                <a:moveTo>
                  <a:pt x="1806027" y="0"/>
                </a:moveTo>
                <a:lnTo>
                  <a:pt x="1814827" y="0"/>
                </a:lnTo>
                <a:lnTo>
                  <a:pt x="1853969" y="7883"/>
                </a:lnTo>
                <a:cubicBezTo>
                  <a:pt x="1894118" y="24823"/>
                  <a:pt x="1922291" y="64479"/>
                  <a:pt x="1922291" y="110697"/>
                </a:cubicBezTo>
                <a:cubicBezTo>
                  <a:pt x="1922291" y="172321"/>
                  <a:pt x="1872206" y="222280"/>
                  <a:pt x="1810427" y="222280"/>
                </a:cubicBezTo>
                <a:cubicBezTo>
                  <a:pt x="1748646" y="222280"/>
                  <a:pt x="1698562" y="172321"/>
                  <a:pt x="1698562" y="110697"/>
                </a:cubicBezTo>
                <a:cubicBezTo>
                  <a:pt x="1698562" y="64479"/>
                  <a:pt x="1726735" y="24823"/>
                  <a:pt x="1766884" y="7883"/>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27045015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3_2 Column Image | 3 Line Title">
  <p:cSld name="13_2 Column Image | 3 Line Title">
    <p:bg>
      <p:bgPr>
        <a:solidFill>
          <a:schemeClr val="lt1"/>
        </a:solidFill>
        <a:effectLst/>
      </p:bgPr>
    </p:bg>
    <p:spTree>
      <p:nvGrpSpPr>
        <p:cNvPr id="1" name="Shape 232"/>
        <p:cNvGrpSpPr/>
        <p:nvPr/>
      </p:nvGrpSpPr>
      <p:grpSpPr>
        <a:xfrm>
          <a:off x="0" y="0"/>
          <a:ext cx="0" cy="0"/>
          <a:chOff x="0" y="0"/>
          <a:chExt cx="0" cy="0"/>
        </a:xfrm>
      </p:grpSpPr>
      <p:sp>
        <p:nvSpPr>
          <p:cNvPr id="233" name="Google Shape;233;p25"/>
          <p:cNvSpPr>
            <a:spLocks noGrp="1"/>
          </p:cNvSpPr>
          <p:nvPr>
            <p:ph type="pic" idx="2"/>
          </p:nvPr>
        </p:nvSpPr>
        <p:spPr>
          <a:xfrm>
            <a:off x="6340525" y="1164400"/>
            <a:ext cx="5445600" cy="4568400"/>
          </a:xfrm>
          <a:prstGeom prst="rect">
            <a:avLst/>
          </a:prstGeom>
          <a:noFill/>
          <a:ln>
            <a:noFill/>
          </a:ln>
        </p:spPr>
      </p:sp>
      <p:sp>
        <p:nvSpPr>
          <p:cNvPr id="234" name="Google Shape;234;p25"/>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235" name="Google Shape;235;p25"/>
          <p:cNvSpPr txBox="1">
            <a:spLocks noGrp="1"/>
          </p:cNvSpPr>
          <p:nvPr>
            <p:ph type="title"/>
          </p:nvPr>
        </p:nvSpPr>
        <p:spPr>
          <a:xfrm>
            <a:off x="457200" y="1048161"/>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sp>
        <p:nvSpPr>
          <p:cNvPr id="236" name="Google Shape;236;p25"/>
          <p:cNvSpPr txBox="1">
            <a:spLocks noGrp="1"/>
          </p:cNvSpPr>
          <p:nvPr>
            <p:ph type="subTitle" idx="3"/>
          </p:nvPr>
        </p:nvSpPr>
        <p:spPr>
          <a:xfrm>
            <a:off x="457200" y="2575900"/>
            <a:ext cx="5445600" cy="3156900"/>
          </a:xfrm>
          <a:prstGeom prst="rect">
            <a:avLst/>
          </a:prstGeom>
        </p:spPr>
        <p:txBody>
          <a:bodyPr spcFirstLastPara="1" wrap="square" lIns="0" tIns="0" rIns="91425" bIns="91425" anchor="t" anchorCtr="0">
            <a:normAutofit/>
          </a:bodyPr>
          <a:lstStyle>
            <a:lvl1pPr lvl="0" rtl="0">
              <a:lnSpc>
                <a:spcPct val="120000"/>
              </a:lnSpc>
              <a:spcBef>
                <a:spcPts val="0"/>
              </a:spcBef>
              <a:spcAft>
                <a:spcPts val="0"/>
              </a:spcAft>
              <a:buClr>
                <a:srgbClr val="00344D"/>
              </a:buClr>
              <a:buSzPts val="1200"/>
              <a:buNone/>
              <a:defRPr sz="1200">
                <a:solidFill>
                  <a:srgbClr val="00344D"/>
                </a:solidFill>
              </a:defRPr>
            </a:lvl1pPr>
            <a:lvl2pPr lvl="1" rtl="0">
              <a:lnSpc>
                <a:spcPct val="120000"/>
              </a:lnSpc>
              <a:spcBef>
                <a:spcPts val="0"/>
              </a:spcBef>
              <a:spcAft>
                <a:spcPts val="0"/>
              </a:spcAft>
              <a:buSzPts val="1400"/>
              <a:buNone/>
              <a:defRPr/>
            </a:lvl2pPr>
            <a:lvl3pPr lvl="2" rtl="0">
              <a:lnSpc>
                <a:spcPct val="120000"/>
              </a:lnSpc>
              <a:spcBef>
                <a:spcPts val="0"/>
              </a:spcBef>
              <a:spcAft>
                <a:spcPts val="0"/>
              </a:spcAft>
              <a:buSzPts val="2000"/>
              <a:buNone/>
              <a:defRPr/>
            </a:lvl3pPr>
            <a:lvl4pPr lvl="3" rtl="0">
              <a:lnSpc>
                <a:spcPct val="120000"/>
              </a:lnSpc>
              <a:spcBef>
                <a:spcPts val="0"/>
              </a:spcBef>
              <a:spcAft>
                <a:spcPts val="0"/>
              </a:spcAft>
              <a:buSzPts val="1900"/>
              <a:buNone/>
              <a:defRPr/>
            </a:lvl4pPr>
            <a:lvl5pPr lvl="4" rtl="0">
              <a:lnSpc>
                <a:spcPct val="120000"/>
              </a:lnSpc>
              <a:spcBef>
                <a:spcPts val="0"/>
              </a:spcBef>
              <a:spcAft>
                <a:spcPts val="0"/>
              </a:spcAft>
              <a:buSzPts val="1900"/>
              <a:buNone/>
              <a:defRPr/>
            </a:lvl5pPr>
            <a:lvl6pPr lvl="5" rtl="0">
              <a:lnSpc>
                <a:spcPct val="120000"/>
              </a:lnSpc>
              <a:spcBef>
                <a:spcPts val="0"/>
              </a:spcBef>
              <a:spcAft>
                <a:spcPts val="0"/>
              </a:spcAft>
              <a:buSzPts val="1900"/>
              <a:buNone/>
              <a:defRPr/>
            </a:lvl6pPr>
            <a:lvl7pPr lvl="6" rtl="0">
              <a:lnSpc>
                <a:spcPct val="120000"/>
              </a:lnSpc>
              <a:spcBef>
                <a:spcPts val="0"/>
              </a:spcBef>
              <a:spcAft>
                <a:spcPts val="0"/>
              </a:spcAft>
              <a:buSzPts val="1900"/>
              <a:buNone/>
              <a:defRPr/>
            </a:lvl7pPr>
            <a:lvl8pPr lvl="7" rtl="0">
              <a:lnSpc>
                <a:spcPct val="120000"/>
              </a:lnSpc>
              <a:spcBef>
                <a:spcPts val="0"/>
              </a:spcBef>
              <a:spcAft>
                <a:spcPts val="0"/>
              </a:spcAft>
              <a:buSzPts val="1900"/>
              <a:buNone/>
              <a:defRPr/>
            </a:lvl8pPr>
            <a:lvl9pPr lvl="8" rtl="0">
              <a:lnSpc>
                <a:spcPct val="120000"/>
              </a:lnSpc>
              <a:spcBef>
                <a:spcPts val="0"/>
              </a:spcBef>
              <a:spcAft>
                <a:spcPts val="0"/>
              </a:spcAft>
              <a:buSzPts val="1900"/>
              <a:buNone/>
              <a:defRPr/>
            </a:lvl9pPr>
          </a:lstStyle>
          <a:p>
            <a:r>
              <a:rPr lang="en-US"/>
              <a:t>Click to edit Master subtitle style</a:t>
            </a:r>
            <a:endParaRPr/>
          </a:p>
        </p:txBody>
      </p:sp>
      <p:pic>
        <p:nvPicPr>
          <p:cNvPr id="237" name="Google Shape;237;p25"/>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238" name="Google Shape;238;p25"/>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6158205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4_2 Column Copy | 1 Line Title">
  <p:cSld name="14_2 Column Copy | 1 Line Title">
    <p:spTree>
      <p:nvGrpSpPr>
        <p:cNvPr id="1" name="Shape 239"/>
        <p:cNvGrpSpPr/>
        <p:nvPr/>
      </p:nvGrpSpPr>
      <p:grpSpPr>
        <a:xfrm>
          <a:off x="0" y="0"/>
          <a:ext cx="0" cy="0"/>
          <a:chOff x="0" y="0"/>
          <a:chExt cx="0" cy="0"/>
        </a:xfrm>
      </p:grpSpPr>
      <p:cxnSp>
        <p:nvCxnSpPr>
          <p:cNvPr id="240" name="Google Shape;240;p26"/>
          <p:cNvCxnSpPr/>
          <p:nvPr/>
        </p:nvCxnSpPr>
        <p:spPr>
          <a:xfrm>
            <a:off x="6121063" y="2318975"/>
            <a:ext cx="0" cy="3537900"/>
          </a:xfrm>
          <a:prstGeom prst="straightConnector1">
            <a:avLst/>
          </a:prstGeom>
          <a:noFill/>
          <a:ln w="9525" cap="flat" cmpd="sng">
            <a:solidFill>
              <a:srgbClr val="008099"/>
            </a:solidFill>
            <a:prstDash val="solid"/>
            <a:round/>
            <a:headEnd type="none" w="med" len="med"/>
            <a:tailEnd type="none" w="med" len="med"/>
          </a:ln>
        </p:spPr>
      </p:cxnSp>
      <p:sp>
        <p:nvSpPr>
          <p:cNvPr id="241" name="Google Shape;241;p26"/>
          <p:cNvSpPr txBox="1">
            <a:spLocks noGrp="1"/>
          </p:cNvSpPr>
          <p:nvPr>
            <p:ph type="subTitle" idx="1"/>
          </p:nvPr>
        </p:nvSpPr>
        <p:spPr>
          <a:xfrm>
            <a:off x="457200" y="2329250"/>
            <a:ext cx="5436900" cy="242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242" name="Google Shape;242;p26"/>
          <p:cNvSpPr txBox="1">
            <a:spLocks noGrp="1"/>
          </p:cNvSpPr>
          <p:nvPr>
            <p:ph type="subTitle" idx="2"/>
          </p:nvPr>
        </p:nvSpPr>
        <p:spPr>
          <a:xfrm>
            <a:off x="457200" y="2652736"/>
            <a:ext cx="5436900" cy="3251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243" name="Google Shape;243;p26"/>
          <p:cNvSpPr txBox="1">
            <a:spLocks noGrp="1"/>
          </p:cNvSpPr>
          <p:nvPr>
            <p:ph type="subTitle" idx="3"/>
          </p:nvPr>
        </p:nvSpPr>
        <p:spPr>
          <a:xfrm>
            <a:off x="6348025" y="2326571"/>
            <a:ext cx="5436900" cy="242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244" name="Google Shape;244;p26"/>
          <p:cNvSpPr txBox="1">
            <a:spLocks noGrp="1"/>
          </p:cNvSpPr>
          <p:nvPr>
            <p:ph type="subTitle" idx="4"/>
          </p:nvPr>
        </p:nvSpPr>
        <p:spPr>
          <a:xfrm>
            <a:off x="6348025" y="2648861"/>
            <a:ext cx="5436900" cy="3251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245" name="Google Shape;245;p26"/>
          <p:cNvSpPr txBox="1">
            <a:spLocks noGrp="1"/>
          </p:cNvSpPr>
          <p:nvPr>
            <p:ph type="subTitle" idx="5"/>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246" name="Google Shape;246;p26"/>
          <p:cNvSpPr txBox="1">
            <a:spLocks noGrp="1"/>
          </p:cNvSpPr>
          <p:nvPr>
            <p:ph type="title"/>
          </p:nvPr>
        </p:nvSpPr>
        <p:spPr>
          <a:xfrm>
            <a:off x="457200" y="1048161"/>
            <a:ext cx="5445600" cy="5571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247" name="Google Shape;247;p26"/>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248" name="Google Shape;248;p26"/>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22609753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5_2 Column Copy | 2 Line Title">
  <p:cSld name="15_2 Column Copy | 2 Line Title">
    <p:spTree>
      <p:nvGrpSpPr>
        <p:cNvPr id="1" name="Shape 249"/>
        <p:cNvGrpSpPr/>
        <p:nvPr/>
      </p:nvGrpSpPr>
      <p:grpSpPr>
        <a:xfrm>
          <a:off x="0" y="0"/>
          <a:ext cx="0" cy="0"/>
          <a:chOff x="0" y="0"/>
          <a:chExt cx="0" cy="0"/>
        </a:xfrm>
      </p:grpSpPr>
      <p:sp>
        <p:nvSpPr>
          <p:cNvPr id="250" name="Google Shape;250;p27"/>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251" name="Google Shape;251;p27"/>
          <p:cNvSpPr txBox="1">
            <a:spLocks noGrp="1"/>
          </p:cNvSpPr>
          <p:nvPr>
            <p:ph type="title"/>
          </p:nvPr>
        </p:nvSpPr>
        <p:spPr>
          <a:xfrm>
            <a:off x="457200" y="1048161"/>
            <a:ext cx="5445600" cy="8229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cxnSp>
        <p:nvCxnSpPr>
          <p:cNvPr id="252" name="Google Shape;252;p27"/>
          <p:cNvCxnSpPr/>
          <p:nvPr/>
        </p:nvCxnSpPr>
        <p:spPr>
          <a:xfrm>
            <a:off x="6121063" y="2520825"/>
            <a:ext cx="0" cy="3349500"/>
          </a:xfrm>
          <a:prstGeom prst="straightConnector1">
            <a:avLst/>
          </a:prstGeom>
          <a:noFill/>
          <a:ln w="9525" cap="flat" cmpd="sng">
            <a:solidFill>
              <a:srgbClr val="008099"/>
            </a:solidFill>
            <a:prstDash val="solid"/>
            <a:round/>
            <a:headEnd type="none" w="med" len="med"/>
            <a:tailEnd type="none" w="med" len="med"/>
          </a:ln>
        </p:spPr>
      </p:cxnSp>
      <p:sp>
        <p:nvSpPr>
          <p:cNvPr id="253" name="Google Shape;253;p27"/>
          <p:cNvSpPr txBox="1">
            <a:spLocks noGrp="1"/>
          </p:cNvSpPr>
          <p:nvPr>
            <p:ph type="subTitle" idx="2"/>
          </p:nvPr>
        </p:nvSpPr>
        <p:spPr>
          <a:xfrm>
            <a:off x="457200" y="2531100"/>
            <a:ext cx="5436900" cy="242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254" name="Google Shape;254;p27"/>
          <p:cNvSpPr txBox="1">
            <a:spLocks noGrp="1"/>
          </p:cNvSpPr>
          <p:nvPr>
            <p:ph type="subTitle" idx="3"/>
          </p:nvPr>
        </p:nvSpPr>
        <p:spPr>
          <a:xfrm>
            <a:off x="457200" y="2854590"/>
            <a:ext cx="5436900" cy="29673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255" name="Google Shape;255;p27"/>
          <p:cNvSpPr txBox="1">
            <a:spLocks noGrp="1"/>
          </p:cNvSpPr>
          <p:nvPr>
            <p:ph type="subTitle" idx="4"/>
          </p:nvPr>
        </p:nvSpPr>
        <p:spPr>
          <a:xfrm>
            <a:off x="6348025" y="2528421"/>
            <a:ext cx="5436900" cy="242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256" name="Google Shape;256;p27"/>
          <p:cNvSpPr txBox="1">
            <a:spLocks noGrp="1"/>
          </p:cNvSpPr>
          <p:nvPr>
            <p:ph type="subTitle" idx="5"/>
          </p:nvPr>
        </p:nvSpPr>
        <p:spPr>
          <a:xfrm>
            <a:off x="6348025" y="2850715"/>
            <a:ext cx="5436900" cy="29673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pic>
        <p:nvPicPr>
          <p:cNvPr id="257" name="Google Shape;257;p27"/>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258" name="Google Shape;258;p27"/>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0862767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6_2 Column Copy | 3 Line Title">
  <p:cSld name="16_2 Column Copy | 3 Line Title">
    <p:spTree>
      <p:nvGrpSpPr>
        <p:cNvPr id="1" name="Shape 259"/>
        <p:cNvGrpSpPr/>
        <p:nvPr/>
      </p:nvGrpSpPr>
      <p:grpSpPr>
        <a:xfrm>
          <a:off x="0" y="0"/>
          <a:ext cx="0" cy="0"/>
          <a:chOff x="0" y="0"/>
          <a:chExt cx="0" cy="0"/>
        </a:xfrm>
      </p:grpSpPr>
      <p:sp>
        <p:nvSpPr>
          <p:cNvPr id="260" name="Google Shape;260;p28"/>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261" name="Google Shape;261;p28"/>
          <p:cNvSpPr txBox="1">
            <a:spLocks noGrp="1"/>
          </p:cNvSpPr>
          <p:nvPr>
            <p:ph type="title"/>
          </p:nvPr>
        </p:nvSpPr>
        <p:spPr>
          <a:xfrm>
            <a:off x="457200" y="1048161"/>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cxnSp>
        <p:nvCxnSpPr>
          <p:cNvPr id="262" name="Google Shape;262;p28"/>
          <p:cNvCxnSpPr/>
          <p:nvPr/>
        </p:nvCxnSpPr>
        <p:spPr>
          <a:xfrm>
            <a:off x="6121063" y="2937444"/>
            <a:ext cx="0" cy="2932800"/>
          </a:xfrm>
          <a:prstGeom prst="straightConnector1">
            <a:avLst/>
          </a:prstGeom>
          <a:noFill/>
          <a:ln w="9525" cap="flat" cmpd="sng">
            <a:solidFill>
              <a:srgbClr val="008099"/>
            </a:solidFill>
            <a:prstDash val="solid"/>
            <a:round/>
            <a:headEnd type="none" w="med" len="med"/>
            <a:tailEnd type="none" w="med" len="med"/>
          </a:ln>
        </p:spPr>
      </p:cxnSp>
      <p:sp>
        <p:nvSpPr>
          <p:cNvPr id="263" name="Google Shape;263;p28"/>
          <p:cNvSpPr txBox="1">
            <a:spLocks noGrp="1"/>
          </p:cNvSpPr>
          <p:nvPr>
            <p:ph type="subTitle" idx="2"/>
          </p:nvPr>
        </p:nvSpPr>
        <p:spPr>
          <a:xfrm>
            <a:off x="457200" y="2947719"/>
            <a:ext cx="5436900" cy="242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264" name="Google Shape;264;p28"/>
          <p:cNvSpPr txBox="1">
            <a:spLocks noGrp="1"/>
          </p:cNvSpPr>
          <p:nvPr>
            <p:ph type="subTitle" idx="3"/>
          </p:nvPr>
        </p:nvSpPr>
        <p:spPr>
          <a:xfrm>
            <a:off x="457200" y="3271213"/>
            <a:ext cx="5436900" cy="2550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265" name="Google Shape;265;p28"/>
          <p:cNvSpPr txBox="1">
            <a:spLocks noGrp="1"/>
          </p:cNvSpPr>
          <p:nvPr>
            <p:ph type="subTitle" idx="4"/>
          </p:nvPr>
        </p:nvSpPr>
        <p:spPr>
          <a:xfrm>
            <a:off x="6348025" y="2945040"/>
            <a:ext cx="5436900" cy="242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266" name="Google Shape;266;p28"/>
          <p:cNvSpPr txBox="1">
            <a:spLocks noGrp="1"/>
          </p:cNvSpPr>
          <p:nvPr>
            <p:ph type="subTitle" idx="5"/>
          </p:nvPr>
        </p:nvSpPr>
        <p:spPr>
          <a:xfrm>
            <a:off x="6348025" y="3267338"/>
            <a:ext cx="5436900" cy="2550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pic>
        <p:nvPicPr>
          <p:cNvPr id="267" name="Google Shape;267;p28"/>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268" name="Google Shape;268;p28"/>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9475875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8_2 Column Side Panel | 3 Line Title">
  <p:cSld name="18_2 Column Side Panel | 3 Line Title">
    <p:spTree>
      <p:nvGrpSpPr>
        <p:cNvPr id="1" name="Shape 280"/>
        <p:cNvGrpSpPr/>
        <p:nvPr/>
      </p:nvGrpSpPr>
      <p:grpSpPr>
        <a:xfrm>
          <a:off x="0" y="0"/>
          <a:ext cx="0" cy="0"/>
          <a:chOff x="0" y="0"/>
          <a:chExt cx="0" cy="0"/>
        </a:xfrm>
      </p:grpSpPr>
      <p:sp>
        <p:nvSpPr>
          <p:cNvPr id="281" name="Google Shape;281;p30"/>
          <p:cNvSpPr/>
          <p:nvPr/>
        </p:nvSpPr>
        <p:spPr>
          <a:xfrm>
            <a:off x="0" y="0"/>
            <a:ext cx="3917700" cy="6858000"/>
          </a:xfrm>
          <a:prstGeom prst="rect">
            <a:avLst/>
          </a:prstGeom>
          <a:solidFill>
            <a:srgbClr val="E3EC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0"/>
          <p:cNvSpPr txBox="1">
            <a:spLocks noGrp="1"/>
          </p:cNvSpPr>
          <p:nvPr>
            <p:ph type="subTitle" idx="1"/>
          </p:nvPr>
        </p:nvSpPr>
        <p:spPr>
          <a:xfrm>
            <a:off x="457200" y="713925"/>
            <a:ext cx="2825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283" name="Google Shape;283;p30"/>
          <p:cNvSpPr txBox="1">
            <a:spLocks noGrp="1"/>
          </p:cNvSpPr>
          <p:nvPr>
            <p:ph type="subTitle" idx="2"/>
          </p:nvPr>
        </p:nvSpPr>
        <p:spPr>
          <a:xfrm>
            <a:off x="4380349" y="2540715"/>
            <a:ext cx="3460800" cy="242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284" name="Google Shape;284;p30"/>
          <p:cNvSpPr txBox="1">
            <a:spLocks noGrp="1"/>
          </p:cNvSpPr>
          <p:nvPr>
            <p:ph type="subTitle" idx="3"/>
          </p:nvPr>
        </p:nvSpPr>
        <p:spPr>
          <a:xfrm>
            <a:off x="4380349" y="2864205"/>
            <a:ext cx="3460800" cy="3251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285" name="Google Shape;285;p30"/>
          <p:cNvSpPr txBox="1">
            <a:spLocks noGrp="1"/>
          </p:cNvSpPr>
          <p:nvPr>
            <p:ph type="subTitle" idx="4"/>
          </p:nvPr>
        </p:nvSpPr>
        <p:spPr>
          <a:xfrm>
            <a:off x="8303799" y="2540715"/>
            <a:ext cx="3460800" cy="242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286" name="Google Shape;286;p30"/>
          <p:cNvSpPr txBox="1">
            <a:spLocks noGrp="1"/>
          </p:cNvSpPr>
          <p:nvPr>
            <p:ph type="subTitle" idx="5"/>
          </p:nvPr>
        </p:nvSpPr>
        <p:spPr>
          <a:xfrm>
            <a:off x="8303799" y="2864205"/>
            <a:ext cx="3460800" cy="3251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287" name="Google Shape;287;p30"/>
          <p:cNvSpPr txBox="1">
            <a:spLocks noGrp="1"/>
          </p:cNvSpPr>
          <p:nvPr>
            <p:ph type="title"/>
          </p:nvPr>
        </p:nvSpPr>
        <p:spPr>
          <a:xfrm>
            <a:off x="457200" y="1048150"/>
            <a:ext cx="28251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sp>
        <p:nvSpPr>
          <p:cNvPr id="288" name="Google Shape;288;p30"/>
          <p:cNvSpPr txBox="1">
            <a:spLocks noGrp="1"/>
          </p:cNvSpPr>
          <p:nvPr>
            <p:ph type="subTitle" idx="6"/>
          </p:nvPr>
        </p:nvSpPr>
        <p:spPr>
          <a:xfrm>
            <a:off x="457200" y="2540711"/>
            <a:ext cx="2825100" cy="3309300"/>
          </a:xfrm>
          <a:prstGeom prst="rect">
            <a:avLst/>
          </a:prstGeom>
        </p:spPr>
        <p:txBody>
          <a:bodyPr spcFirstLastPara="1" wrap="square" lIns="0" tIns="0" rIns="91425" bIns="91425" anchor="t" anchorCtr="0">
            <a:normAutofit/>
          </a:bodyPr>
          <a:lstStyle>
            <a:lvl1pPr lvl="0" rtl="0">
              <a:lnSpc>
                <a:spcPct val="120000"/>
              </a:lnSpc>
              <a:spcBef>
                <a:spcPts val="0"/>
              </a:spcBef>
              <a:spcAft>
                <a:spcPts val="0"/>
              </a:spcAft>
              <a:buClr>
                <a:srgbClr val="00344D"/>
              </a:buClr>
              <a:buSzPts val="1200"/>
              <a:buNone/>
              <a:defRPr sz="1200">
                <a:solidFill>
                  <a:srgbClr val="00344D"/>
                </a:solidFill>
              </a:defRPr>
            </a:lvl1pPr>
            <a:lvl2pPr lvl="1" rtl="0">
              <a:lnSpc>
                <a:spcPct val="120000"/>
              </a:lnSpc>
              <a:spcBef>
                <a:spcPts val="0"/>
              </a:spcBef>
              <a:spcAft>
                <a:spcPts val="0"/>
              </a:spcAft>
              <a:buSzPts val="1400"/>
              <a:buNone/>
              <a:defRPr/>
            </a:lvl2pPr>
            <a:lvl3pPr lvl="2" rtl="0">
              <a:lnSpc>
                <a:spcPct val="120000"/>
              </a:lnSpc>
              <a:spcBef>
                <a:spcPts val="0"/>
              </a:spcBef>
              <a:spcAft>
                <a:spcPts val="0"/>
              </a:spcAft>
              <a:buSzPts val="2000"/>
              <a:buNone/>
              <a:defRPr/>
            </a:lvl3pPr>
            <a:lvl4pPr lvl="3" rtl="0">
              <a:lnSpc>
                <a:spcPct val="120000"/>
              </a:lnSpc>
              <a:spcBef>
                <a:spcPts val="0"/>
              </a:spcBef>
              <a:spcAft>
                <a:spcPts val="0"/>
              </a:spcAft>
              <a:buSzPts val="1900"/>
              <a:buNone/>
              <a:defRPr/>
            </a:lvl4pPr>
            <a:lvl5pPr lvl="4" rtl="0">
              <a:lnSpc>
                <a:spcPct val="120000"/>
              </a:lnSpc>
              <a:spcBef>
                <a:spcPts val="0"/>
              </a:spcBef>
              <a:spcAft>
                <a:spcPts val="0"/>
              </a:spcAft>
              <a:buSzPts val="1900"/>
              <a:buNone/>
              <a:defRPr/>
            </a:lvl5pPr>
            <a:lvl6pPr lvl="5" rtl="0">
              <a:lnSpc>
                <a:spcPct val="120000"/>
              </a:lnSpc>
              <a:spcBef>
                <a:spcPts val="0"/>
              </a:spcBef>
              <a:spcAft>
                <a:spcPts val="0"/>
              </a:spcAft>
              <a:buSzPts val="1900"/>
              <a:buNone/>
              <a:defRPr/>
            </a:lvl6pPr>
            <a:lvl7pPr lvl="6" rtl="0">
              <a:lnSpc>
                <a:spcPct val="120000"/>
              </a:lnSpc>
              <a:spcBef>
                <a:spcPts val="0"/>
              </a:spcBef>
              <a:spcAft>
                <a:spcPts val="0"/>
              </a:spcAft>
              <a:buSzPts val="1900"/>
              <a:buNone/>
              <a:defRPr/>
            </a:lvl7pPr>
            <a:lvl8pPr lvl="7" rtl="0">
              <a:lnSpc>
                <a:spcPct val="120000"/>
              </a:lnSpc>
              <a:spcBef>
                <a:spcPts val="0"/>
              </a:spcBef>
              <a:spcAft>
                <a:spcPts val="0"/>
              </a:spcAft>
              <a:buSzPts val="1900"/>
              <a:buNone/>
              <a:defRPr/>
            </a:lvl8pPr>
            <a:lvl9pPr lvl="8" rtl="0">
              <a:lnSpc>
                <a:spcPct val="120000"/>
              </a:lnSpc>
              <a:spcBef>
                <a:spcPts val="0"/>
              </a:spcBef>
              <a:spcAft>
                <a:spcPts val="0"/>
              </a:spcAft>
              <a:buSzPts val="1900"/>
              <a:buNone/>
              <a:defRPr/>
            </a:lvl9pPr>
          </a:lstStyle>
          <a:p>
            <a:r>
              <a:rPr lang="en-US"/>
              <a:t>Click to edit Master subtitle style</a:t>
            </a:r>
            <a:endParaRPr/>
          </a:p>
        </p:txBody>
      </p:sp>
      <p:pic>
        <p:nvPicPr>
          <p:cNvPr id="289" name="Google Shape;289;p30"/>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290" name="Google Shape;290;p30"/>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6950722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20_2 Column Copy | 2 Line Title">
  <p:cSld name="20_2 Column Copy | 2 Line Title">
    <p:spTree>
      <p:nvGrpSpPr>
        <p:cNvPr id="1" name="Shape 304"/>
        <p:cNvGrpSpPr/>
        <p:nvPr/>
      </p:nvGrpSpPr>
      <p:grpSpPr>
        <a:xfrm>
          <a:off x="0" y="0"/>
          <a:ext cx="0" cy="0"/>
          <a:chOff x="0" y="0"/>
          <a:chExt cx="0" cy="0"/>
        </a:xfrm>
      </p:grpSpPr>
      <p:sp>
        <p:nvSpPr>
          <p:cNvPr id="305" name="Google Shape;305;p32"/>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306" name="Google Shape;306;p32"/>
          <p:cNvSpPr txBox="1">
            <a:spLocks noGrp="1"/>
          </p:cNvSpPr>
          <p:nvPr>
            <p:ph type="title"/>
          </p:nvPr>
        </p:nvSpPr>
        <p:spPr>
          <a:xfrm>
            <a:off x="457200" y="1048161"/>
            <a:ext cx="5445600" cy="8229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cxnSp>
        <p:nvCxnSpPr>
          <p:cNvPr id="307" name="Google Shape;307;p32"/>
          <p:cNvCxnSpPr/>
          <p:nvPr/>
        </p:nvCxnSpPr>
        <p:spPr>
          <a:xfrm>
            <a:off x="4163050" y="2505100"/>
            <a:ext cx="0" cy="3351900"/>
          </a:xfrm>
          <a:prstGeom prst="straightConnector1">
            <a:avLst/>
          </a:prstGeom>
          <a:noFill/>
          <a:ln w="9525" cap="flat" cmpd="sng">
            <a:solidFill>
              <a:srgbClr val="008099"/>
            </a:solidFill>
            <a:prstDash val="solid"/>
            <a:round/>
            <a:headEnd type="none" w="med" len="med"/>
            <a:tailEnd type="none" w="med" len="med"/>
          </a:ln>
        </p:spPr>
      </p:cxnSp>
      <p:sp>
        <p:nvSpPr>
          <p:cNvPr id="308" name="Google Shape;308;p32"/>
          <p:cNvSpPr txBox="1">
            <a:spLocks noGrp="1"/>
          </p:cNvSpPr>
          <p:nvPr>
            <p:ph type="subTitle" idx="2"/>
          </p:nvPr>
        </p:nvSpPr>
        <p:spPr>
          <a:xfrm>
            <a:off x="457200" y="2515371"/>
            <a:ext cx="33111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309" name="Google Shape;309;p32"/>
          <p:cNvSpPr txBox="1">
            <a:spLocks noGrp="1"/>
          </p:cNvSpPr>
          <p:nvPr>
            <p:ph type="subTitle" idx="3"/>
          </p:nvPr>
        </p:nvSpPr>
        <p:spPr>
          <a:xfrm>
            <a:off x="457200" y="2831691"/>
            <a:ext cx="3311100" cy="29901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310" name="Google Shape;310;p32"/>
          <p:cNvSpPr txBox="1">
            <a:spLocks noGrp="1"/>
          </p:cNvSpPr>
          <p:nvPr>
            <p:ph type="subTitle" idx="4"/>
          </p:nvPr>
        </p:nvSpPr>
        <p:spPr>
          <a:xfrm>
            <a:off x="4396775" y="2512696"/>
            <a:ext cx="33111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311" name="Google Shape;311;p32"/>
          <p:cNvSpPr txBox="1">
            <a:spLocks noGrp="1"/>
          </p:cNvSpPr>
          <p:nvPr>
            <p:ph type="subTitle" idx="5"/>
          </p:nvPr>
        </p:nvSpPr>
        <p:spPr>
          <a:xfrm>
            <a:off x="4398264" y="2893240"/>
            <a:ext cx="3311100" cy="29901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cxnSp>
        <p:nvCxnSpPr>
          <p:cNvPr id="312" name="Google Shape;312;p32"/>
          <p:cNvCxnSpPr/>
          <p:nvPr/>
        </p:nvCxnSpPr>
        <p:spPr>
          <a:xfrm>
            <a:off x="8058725" y="2505100"/>
            <a:ext cx="0" cy="3351900"/>
          </a:xfrm>
          <a:prstGeom prst="straightConnector1">
            <a:avLst/>
          </a:prstGeom>
          <a:noFill/>
          <a:ln w="9525" cap="flat" cmpd="sng">
            <a:solidFill>
              <a:srgbClr val="008099"/>
            </a:solidFill>
            <a:prstDash val="solid"/>
            <a:round/>
            <a:headEnd type="none" w="med" len="med"/>
            <a:tailEnd type="none" w="med" len="med"/>
          </a:ln>
        </p:spPr>
      </p:cxnSp>
      <p:sp>
        <p:nvSpPr>
          <p:cNvPr id="313" name="Google Shape;313;p32"/>
          <p:cNvSpPr txBox="1">
            <a:spLocks noGrp="1"/>
          </p:cNvSpPr>
          <p:nvPr>
            <p:ph type="subTitle" idx="6"/>
          </p:nvPr>
        </p:nvSpPr>
        <p:spPr>
          <a:xfrm>
            <a:off x="8336350" y="2512696"/>
            <a:ext cx="33111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314" name="Google Shape;314;p32"/>
          <p:cNvSpPr txBox="1">
            <a:spLocks noGrp="1"/>
          </p:cNvSpPr>
          <p:nvPr>
            <p:ph type="subTitle" idx="7"/>
          </p:nvPr>
        </p:nvSpPr>
        <p:spPr>
          <a:xfrm>
            <a:off x="8336350" y="2827965"/>
            <a:ext cx="3311100" cy="29901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pic>
        <p:nvPicPr>
          <p:cNvPr id="315" name="Google Shape;315;p32"/>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316" name="Google Shape;316;p32"/>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5973780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21_2 Column Copy | 3 Line Title">
  <p:cSld name="21_2 Column Copy | 3 Line Title">
    <p:spTree>
      <p:nvGrpSpPr>
        <p:cNvPr id="1" name="Shape 317"/>
        <p:cNvGrpSpPr/>
        <p:nvPr/>
      </p:nvGrpSpPr>
      <p:grpSpPr>
        <a:xfrm>
          <a:off x="0" y="0"/>
          <a:ext cx="0" cy="0"/>
          <a:chOff x="0" y="0"/>
          <a:chExt cx="0" cy="0"/>
        </a:xfrm>
      </p:grpSpPr>
      <p:sp>
        <p:nvSpPr>
          <p:cNvPr id="318" name="Google Shape;318;p33"/>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319" name="Google Shape;319;p33"/>
          <p:cNvSpPr txBox="1">
            <a:spLocks noGrp="1"/>
          </p:cNvSpPr>
          <p:nvPr>
            <p:ph type="title"/>
          </p:nvPr>
        </p:nvSpPr>
        <p:spPr>
          <a:xfrm>
            <a:off x="457200" y="1048161"/>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cxnSp>
        <p:nvCxnSpPr>
          <p:cNvPr id="320" name="Google Shape;320;p33"/>
          <p:cNvCxnSpPr/>
          <p:nvPr/>
        </p:nvCxnSpPr>
        <p:spPr>
          <a:xfrm>
            <a:off x="4163050" y="2935151"/>
            <a:ext cx="0" cy="2922000"/>
          </a:xfrm>
          <a:prstGeom prst="straightConnector1">
            <a:avLst/>
          </a:prstGeom>
          <a:noFill/>
          <a:ln w="9525" cap="flat" cmpd="sng">
            <a:solidFill>
              <a:srgbClr val="008099"/>
            </a:solidFill>
            <a:prstDash val="solid"/>
            <a:round/>
            <a:headEnd type="none" w="med" len="med"/>
            <a:tailEnd type="none" w="med" len="med"/>
          </a:ln>
        </p:spPr>
      </p:cxnSp>
      <p:sp>
        <p:nvSpPr>
          <p:cNvPr id="321" name="Google Shape;321;p33"/>
          <p:cNvSpPr txBox="1">
            <a:spLocks noGrp="1"/>
          </p:cNvSpPr>
          <p:nvPr>
            <p:ph type="subTitle" idx="2"/>
          </p:nvPr>
        </p:nvSpPr>
        <p:spPr>
          <a:xfrm>
            <a:off x="457200" y="2945428"/>
            <a:ext cx="33111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322" name="Google Shape;322;p33"/>
          <p:cNvSpPr txBox="1">
            <a:spLocks noGrp="1"/>
          </p:cNvSpPr>
          <p:nvPr>
            <p:ph type="subTitle" idx="3"/>
          </p:nvPr>
        </p:nvSpPr>
        <p:spPr>
          <a:xfrm>
            <a:off x="457200" y="3260961"/>
            <a:ext cx="3311100" cy="25119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323" name="Google Shape;323;p33"/>
          <p:cNvSpPr txBox="1">
            <a:spLocks noGrp="1"/>
          </p:cNvSpPr>
          <p:nvPr>
            <p:ph type="subTitle" idx="4"/>
          </p:nvPr>
        </p:nvSpPr>
        <p:spPr>
          <a:xfrm>
            <a:off x="4396775" y="2942753"/>
            <a:ext cx="33111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324" name="Google Shape;324;p33"/>
          <p:cNvSpPr txBox="1">
            <a:spLocks noGrp="1"/>
          </p:cNvSpPr>
          <p:nvPr>
            <p:ph type="subTitle" idx="5"/>
          </p:nvPr>
        </p:nvSpPr>
        <p:spPr>
          <a:xfrm>
            <a:off x="4398264" y="3309471"/>
            <a:ext cx="3311100" cy="2512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cxnSp>
        <p:nvCxnSpPr>
          <p:cNvPr id="325" name="Google Shape;325;p33"/>
          <p:cNvCxnSpPr/>
          <p:nvPr/>
        </p:nvCxnSpPr>
        <p:spPr>
          <a:xfrm>
            <a:off x="8058725" y="2935151"/>
            <a:ext cx="0" cy="2922000"/>
          </a:xfrm>
          <a:prstGeom prst="straightConnector1">
            <a:avLst/>
          </a:prstGeom>
          <a:noFill/>
          <a:ln w="9525" cap="flat" cmpd="sng">
            <a:solidFill>
              <a:srgbClr val="008099"/>
            </a:solidFill>
            <a:prstDash val="solid"/>
            <a:round/>
            <a:headEnd type="none" w="med" len="med"/>
            <a:tailEnd type="none" w="med" len="med"/>
          </a:ln>
        </p:spPr>
      </p:cxnSp>
      <p:sp>
        <p:nvSpPr>
          <p:cNvPr id="326" name="Google Shape;326;p33"/>
          <p:cNvSpPr txBox="1">
            <a:spLocks noGrp="1"/>
          </p:cNvSpPr>
          <p:nvPr>
            <p:ph type="subTitle" idx="6"/>
          </p:nvPr>
        </p:nvSpPr>
        <p:spPr>
          <a:xfrm>
            <a:off x="8336350" y="2942753"/>
            <a:ext cx="33111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327" name="Google Shape;327;p33"/>
          <p:cNvSpPr txBox="1">
            <a:spLocks noGrp="1"/>
          </p:cNvSpPr>
          <p:nvPr>
            <p:ph type="subTitle" idx="7"/>
          </p:nvPr>
        </p:nvSpPr>
        <p:spPr>
          <a:xfrm>
            <a:off x="8336350" y="3258017"/>
            <a:ext cx="3311100" cy="2512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pic>
        <p:nvPicPr>
          <p:cNvPr id="328" name="Google Shape;328;p33"/>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329" name="Google Shape;329;p33"/>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22099879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22_3 Column Side Panel | 2 Line Title">
  <p:cSld name="22_3 Column Side Panel | 2 Line Title">
    <p:spTree>
      <p:nvGrpSpPr>
        <p:cNvPr id="1" name="Shape 330"/>
        <p:cNvGrpSpPr/>
        <p:nvPr/>
      </p:nvGrpSpPr>
      <p:grpSpPr>
        <a:xfrm>
          <a:off x="0" y="0"/>
          <a:ext cx="0" cy="0"/>
          <a:chOff x="0" y="0"/>
          <a:chExt cx="0" cy="0"/>
        </a:xfrm>
      </p:grpSpPr>
      <p:sp>
        <p:nvSpPr>
          <p:cNvPr id="331" name="Google Shape;331;p34"/>
          <p:cNvSpPr/>
          <p:nvPr/>
        </p:nvSpPr>
        <p:spPr>
          <a:xfrm>
            <a:off x="0" y="0"/>
            <a:ext cx="3917700" cy="6858000"/>
          </a:xfrm>
          <a:prstGeom prst="rect">
            <a:avLst/>
          </a:prstGeom>
          <a:solidFill>
            <a:srgbClr val="E3EC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4"/>
          <p:cNvSpPr txBox="1">
            <a:spLocks noGrp="1"/>
          </p:cNvSpPr>
          <p:nvPr>
            <p:ph type="subTitle" idx="1"/>
          </p:nvPr>
        </p:nvSpPr>
        <p:spPr>
          <a:xfrm>
            <a:off x="4408175" y="2231500"/>
            <a:ext cx="1978800" cy="4779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333" name="Google Shape;333;p34"/>
          <p:cNvSpPr txBox="1">
            <a:spLocks noGrp="1"/>
          </p:cNvSpPr>
          <p:nvPr>
            <p:ph type="subTitle" idx="2"/>
          </p:nvPr>
        </p:nvSpPr>
        <p:spPr>
          <a:xfrm>
            <a:off x="4408175" y="2530313"/>
            <a:ext cx="1978800" cy="6150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334" name="Google Shape;334;p34"/>
          <p:cNvSpPr txBox="1">
            <a:spLocks noGrp="1"/>
          </p:cNvSpPr>
          <p:nvPr>
            <p:ph type="subTitle" idx="3"/>
          </p:nvPr>
        </p:nvSpPr>
        <p:spPr>
          <a:xfrm>
            <a:off x="7096600" y="2231500"/>
            <a:ext cx="1978800" cy="4779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335" name="Google Shape;335;p34"/>
          <p:cNvSpPr txBox="1">
            <a:spLocks noGrp="1"/>
          </p:cNvSpPr>
          <p:nvPr>
            <p:ph type="subTitle" idx="4"/>
          </p:nvPr>
        </p:nvSpPr>
        <p:spPr>
          <a:xfrm>
            <a:off x="7096600" y="2530313"/>
            <a:ext cx="1978800" cy="6150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336" name="Google Shape;336;p34"/>
          <p:cNvSpPr txBox="1">
            <a:spLocks noGrp="1"/>
          </p:cNvSpPr>
          <p:nvPr>
            <p:ph type="subTitle" idx="5"/>
          </p:nvPr>
        </p:nvSpPr>
        <p:spPr>
          <a:xfrm>
            <a:off x="9679425" y="2231500"/>
            <a:ext cx="1978800" cy="4779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337" name="Google Shape;337;p34"/>
          <p:cNvSpPr txBox="1">
            <a:spLocks noGrp="1"/>
          </p:cNvSpPr>
          <p:nvPr>
            <p:ph type="subTitle" idx="6"/>
          </p:nvPr>
        </p:nvSpPr>
        <p:spPr>
          <a:xfrm>
            <a:off x="9679425" y="2530313"/>
            <a:ext cx="1978800" cy="6150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338" name="Google Shape;338;p34"/>
          <p:cNvSpPr txBox="1">
            <a:spLocks noGrp="1"/>
          </p:cNvSpPr>
          <p:nvPr>
            <p:ph type="subTitle" idx="7"/>
          </p:nvPr>
        </p:nvSpPr>
        <p:spPr>
          <a:xfrm>
            <a:off x="457200" y="2177200"/>
            <a:ext cx="2825100" cy="3648300"/>
          </a:xfrm>
          <a:prstGeom prst="rect">
            <a:avLst/>
          </a:prstGeom>
        </p:spPr>
        <p:txBody>
          <a:bodyPr spcFirstLastPara="1" wrap="square" lIns="0" tIns="0" rIns="91425" bIns="91425" anchor="t" anchorCtr="0">
            <a:normAutofit/>
          </a:bodyPr>
          <a:lstStyle>
            <a:lvl1pPr lvl="0" rtl="0">
              <a:lnSpc>
                <a:spcPct val="120000"/>
              </a:lnSpc>
              <a:spcBef>
                <a:spcPts val="0"/>
              </a:spcBef>
              <a:spcAft>
                <a:spcPts val="0"/>
              </a:spcAft>
              <a:buClr>
                <a:srgbClr val="00344D"/>
              </a:buClr>
              <a:buSzPts val="1200"/>
              <a:buNone/>
              <a:defRPr sz="1200">
                <a:solidFill>
                  <a:srgbClr val="00344D"/>
                </a:solidFill>
              </a:defRPr>
            </a:lvl1pPr>
            <a:lvl2pPr lvl="1" rtl="0">
              <a:lnSpc>
                <a:spcPct val="120000"/>
              </a:lnSpc>
              <a:spcBef>
                <a:spcPts val="0"/>
              </a:spcBef>
              <a:spcAft>
                <a:spcPts val="0"/>
              </a:spcAft>
              <a:buSzPts val="1400"/>
              <a:buNone/>
              <a:defRPr/>
            </a:lvl2pPr>
            <a:lvl3pPr lvl="2" rtl="0">
              <a:lnSpc>
                <a:spcPct val="120000"/>
              </a:lnSpc>
              <a:spcBef>
                <a:spcPts val="0"/>
              </a:spcBef>
              <a:spcAft>
                <a:spcPts val="0"/>
              </a:spcAft>
              <a:buSzPts val="2000"/>
              <a:buNone/>
              <a:defRPr/>
            </a:lvl3pPr>
            <a:lvl4pPr lvl="3" rtl="0">
              <a:lnSpc>
                <a:spcPct val="120000"/>
              </a:lnSpc>
              <a:spcBef>
                <a:spcPts val="0"/>
              </a:spcBef>
              <a:spcAft>
                <a:spcPts val="0"/>
              </a:spcAft>
              <a:buSzPts val="1900"/>
              <a:buNone/>
              <a:defRPr/>
            </a:lvl4pPr>
            <a:lvl5pPr lvl="4" rtl="0">
              <a:lnSpc>
                <a:spcPct val="120000"/>
              </a:lnSpc>
              <a:spcBef>
                <a:spcPts val="0"/>
              </a:spcBef>
              <a:spcAft>
                <a:spcPts val="0"/>
              </a:spcAft>
              <a:buSzPts val="1900"/>
              <a:buNone/>
              <a:defRPr/>
            </a:lvl5pPr>
            <a:lvl6pPr lvl="5" rtl="0">
              <a:lnSpc>
                <a:spcPct val="120000"/>
              </a:lnSpc>
              <a:spcBef>
                <a:spcPts val="0"/>
              </a:spcBef>
              <a:spcAft>
                <a:spcPts val="0"/>
              </a:spcAft>
              <a:buSzPts val="1900"/>
              <a:buNone/>
              <a:defRPr/>
            </a:lvl6pPr>
            <a:lvl7pPr lvl="6" rtl="0">
              <a:lnSpc>
                <a:spcPct val="120000"/>
              </a:lnSpc>
              <a:spcBef>
                <a:spcPts val="0"/>
              </a:spcBef>
              <a:spcAft>
                <a:spcPts val="0"/>
              </a:spcAft>
              <a:buSzPts val="1900"/>
              <a:buNone/>
              <a:defRPr/>
            </a:lvl7pPr>
            <a:lvl8pPr lvl="7" rtl="0">
              <a:lnSpc>
                <a:spcPct val="120000"/>
              </a:lnSpc>
              <a:spcBef>
                <a:spcPts val="0"/>
              </a:spcBef>
              <a:spcAft>
                <a:spcPts val="0"/>
              </a:spcAft>
              <a:buSzPts val="1900"/>
              <a:buNone/>
              <a:defRPr/>
            </a:lvl8pPr>
            <a:lvl9pPr lvl="8" rtl="0">
              <a:lnSpc>
                <a:spcPct val="120000"/>
              </a:lnSpc>
              <a:spcBef>
                <a:spcPts val="0"/>
              </a:spcBef>
              <a:spcAft>
                <a:spcPts val="0"/>
              </a:spcAft>
              <a:buSzPts val="1900"/>
              <a:buNone/>
              <a:defRPr/>
            </a:lvl9pPr>
          </a:lstStyle>
          <a:p>
            <a:r>
              <a:rPr lang="en-US"/>
              <a:t>Click to edit Master subtitle style</a:t>
            </a:r>
            <a:endParaRPr/>
          </a:p>
        </p:txBody>
      </p:sp>
      <p:sp>
        <p:nvSpPr>
          <p:cNvPr id="339" name="Google Shape;339;p34"/>
          <p:cNvSpPr txBox="1">
            <a:spLocks noGrp="1"/>
          </p:cNvSpPr>
          <p:nvPr>
            <p:ph type="subTitle" idx="8"/>
          </p:nvPr>
        </p:nvSpPr>
        <p:spPr>
          <a:xfrm>
            <a:off x="457200" y="713925"/>
            <a:ext cx="2825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340" name="Google Shape;340;p34"/>
          <p:cNvSpPr txBox="1">
            <a:spLocks noGrp="1"/>
          </p:cNvSpPr>
          <p:nvPr>
            <p:ph type="title"/>
          </p:nvPr>
        </p:nvSpPr>
        <p:spPr>
          <a:xfrm>
            <a:off x="457200" y="1048150"/>
            <a:ext cx="2825100" cy="8229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341" name="Google Shape;341;p34"/>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342" name="Google Shape;342;p34"/>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1875385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23_3 Column Side Panel | 3 Line Title">
  <p:cSld name="23_3 Column Side Panel | 3 Line Title">
    <p:spTree>
      <p:nvGrpSpPr>
        <p:cNvPr id="1" name="Shape 343"/>
        <p:cNvGrpSpPr/>
        <p:nvPr/>
      </p:nvGrpSpPr>
      <p:grpSpPr>
        <a:xfrm>
          <a:off x="0" y="0"/>
          <a:ext cx="0" cy="0"/>
          <a:chOff x="0" y="0"/>
          <a:chExt cx="0" cy="0"/>
        </a:xfrm>
      </p:grpSpPr>
      <p:sp>
        <p:nvSpPr>
          <p:cNvPr id="344" name="Google Shape;344;p35"/>
          <p:cNvSpPr/>
          <p:nvPr/>
        </p:nvSpPr>
        <p:spPr>
          <a:xfrm>
            <a:off x="0" y="0"/>
            <a:ext cx="3917700" cy="6858000"/>
          </a:xfrm>
          <a:prstGeom prst="rect">
            <a:avLst/>
          </a:prstGeom>
          <a:solidFill>
            <a:srgbClr val="E3EC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5"/>
          <p:cNvSpPr txBox="1">
            <a:spLocks noGrp="1"/>
          </p:cNvSpPr>
          <p:nvPr>
            <p:ph type="subTitle" idx="1"/>
          </p:nvPr>
        </p:nvSpPr>
        <p:spPr>
          <a:xfrm>
            <a:off x="457200" y="713925"/>
            <a:ext cx="2825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346" name="Google Shape;346;p35"/>
          <p:cNvSpPr txBox="1">
            <a:spLocks noGrp="1"/>
          </p:cNvSpPr>
          <p:nvPr>
            <p:ph type="title"/>
          </p:nvPr>
        </p:nvSpPr>
        <p:spPr>
          <a:xfrm>
            <a:off x="457200" y="1048150"/>
            <a:ext cx="28251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sp>
        <p:nvSpPr>
          <p:cNvPr id="347" name="Google Shape;347;p35"/>
          <p:cNvSpPr txBox="1">
            <a:spLocks noGrp="1"/>
          </p:cNvSpPr>
          <p:nvPr>
            <p:ph type="subTitle" idx="2"/>
          </p:nvPr>
        </p:nvSpPr>
        <p:spPr>
          <a:xfrm>
            <a:off x="457200" y="2542032"/>
            <a:ext cx="2825100" cy="3309300"/>
          </a:xfrm>
          <a:prstGeom prst="rect">
            <a:avLst/>
          </a:prstGeom>
        </p:spPr>
        <p:txBody>
          <a:bodyPr spcFirstLastPara="1" wrap="square" lIns="0" tIns="0" rIns="91425" bIns="91425" anchor="t" anchorCtr="0">
            <a:normAutofit/>
          </a:bodyPr>
          <a:lstStyle>
            <a:lvl1pPr lvl="0" rtl="0">
              <a:lnSpc>
                <a:spcPct val="120000"/>
              </a:lnSpc>
              <a:spcBef>
                <a:spcPts val="0"/>
              </a:spcBef>
              <a:spcAft>
                <a:spcPts val="0"/>
              </a:spcAft>
              <a:buClr>
                <a:srgbClr val="00344D"/>
              </a:buClr>
              <a:buSzPts val="1200"/>
              <a:buNone/>
              <a:defRPr sz="1200">
                <a:solidFill>
                  <a:srgbClr val="00344D"/>
                </a:solidFill>
              </a:defRPr>
            </a:lvl1pPr>
            <a:lvl2pPr lvl="1" rtl="0">
              <a:lnSpc>
                <a:spcPct val="120000"/>
              </a:lnSpc>
              <a:spcBef>
                <a:spcPts val="0"/>
              </a:spcBef>
              <a:spcAft>
                <a:spcPts val="0"/>
              </a:spcAft>
              <a:buSzPts val="1400"/>
              <a:buNone/>
              <a:defRPr/>
            </a:lvl2pPr>
            <a:lvl3pPr lvl="2" rtl="0">
              <a:lnSpc>
                <a:spcPct val="120000"/>
              </a:lnSpc>
              <a:spcBef>
                <a:spcPts val="0"/>
              </a:spcBef>
              <a:spcAft>
                <a:spcPts val="0"/>
              </a:spcAft>
              <a:buSzPts val="2000"/>
              <a:buNone/>
              <a:defRPr/>
            </a:lvl3pPr>
            <a:lvl4pPr lvl="3" rtl="0">
              <a:lnSpc>
                <a:spcPct val="120000"/>
              </a:lnSpc>
              <a:spcBef>
                <a:spcPts val="0"/>
              </a:spcBef>
              <a:spcAft>
                <a:spcPts val="0"/>
              </a:spcAft>
              <a:buSzPts val="1900"/>
              <a:buNone/>
              <a:defRPr/>
            </a:lvl4pPr>
            <a:lvl5pPr lvl="4" rtl="0">
              <a:lnSpc>
                <a:spcPct val="120000"/>
              </a:lnSpc>
              <a:spcBef>
                <a:spcPts val="0"/>
              </a:spcBef>
              <a:spcAft>
                <a:spcPts val="0"/>
              </a:spcAft>
              <a:buSzPts val="1900"/>
              <a:buNone/>
              <a:defRPr/>
            </a:lvl5pPr>
            <a:lvl6pPr lvl="5" rtl="0">
              <a:lnSpc>
                <a:spcPct val="120000"/>
              </a:lnSpc>
              <a:spcBef>
                <a:spcPts val="0"/>
              </a:spcBef>
              <a:spcAft>
                <a:spcPts val="0"/>
              </a:spcAft>
              <a:buSzPts val="1900"/>
              <a:buNone/>
              <a:defRPr/>
            </a:lvl6pPr>
            <a:lvl7pPr lvl="6" rtl="0">
              <a:lnSpc>
                <a:spcPct val="120000"/>
              </a:lnSpc>
              <a:spcBef>
                <a:spcPts val="0"/>
              </a:spcBef>
              <a:spcAft>
                <a:spcPts val="0"/>
              </a:spcAft>
              <a:buSzPts val="1900"/>
              <a:buNone/>
              <a:defRPr/>
            </a:lvl7pPr>
            <a:lvl8pPr lvl="7" rtl="0">
              <a:lnSpc>
                <a:spcPct val="120000"/>
              </a:lnSpc>
              <a:spcBef>
                <a:spcPts val="0"/>
              </a:spcBef>
              <a:spcAft>
                <a:spcPts val="0"/>
              </a:spcAft>
              <a:buSzPts val="1900"/>
              <a:buNone/>
              <a:defRPr/>
            </a:lvl8pPr>
            <a:lvl9pPr lvl="8" rtl="0">
              <a:lnSpc>
                <a:spcPct val="120000"/>
              </a:lnSpc>
              <a:spcBef>
                <a:spcPts val="0"/>
              </a:spcBef>
              <a:spcAft>
                <a:spcPts val="0"/>
              </a:spcAft>
              <a:buSzPts val="1900"/>
              <a:buNone/>
              <a:defRPr/>
            </a:lvl9pPr>
          </a:lstStyle>
          <a:p>
            <a:r>
              <a:rPr lang="en-US"/>
              <a:t>Click to edit Master subtitle style</a:t>
            </a:r>
            <a:endParaRPr/>
          </a:p>
        </p:txBody>
      </p:sp>
      <p:pic>
        <p:nvPicPr>
          <p:cNvPr id="348" name="Google Shape;348;p35"/>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349" name="Google Shape;349;p35"/>
          <p:cNvSpPr txBox="1">
            <a:spLocks noGrp="1"/>
          </p:cNvSpPr>
          <p:nvPr>
            <p:ph type="subTitle" idx="3"/>
          </p:nvPr>
        </p:nvSpPr>
        <p:spPr>
          <a:xfrm>
            <a:off x="4408175" y="2542036"/>
            <a:ext cx="1978800" cy="4779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350" name="Google Shape;350;p35"/>
          <p:cNvSpPr txBox="1">
            <a:spLocks noGrp="1"/>
          </p:cNvSpPr>
          <p:nvPr>
            <p:ph type="subTitle" idx="4"/>
          </p:nvPr>
        </p:nvSpPr>
        <p:spPr>
          <a:xfrm>
            <a:off x="4408175" y="2840849"/>
            <a:ext cx="1978800" cy="6150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351" name="Google Shape;351;p35"/>
          <p:cNvSpPr txBox="1">
            <a:spLocks noGrp="1"/>
          </p:cNvSpPr>
          <p:nvPr>
            <p:ph type="subTitle" idx="5"/>
          </p:nvPr>
        </p:nvSpPr>
        <p:spPr>
          <a:xfrm>
            <a:off x="7096600" y="2542036"/>
            <a:ext cx="1978800" cy="4779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352" name="Google Shape;352;p35"/>
          <p:cNvSpPr txBox="1">
            <a:spLocks noGrp="1"/>
          </p:cNvSpPr>
          <p:nvPr>
            <p:ph type="subTitle" idx="6"/>
          </p:nvPr>
        </p:nvSpPr>
        <p:spPr>
          <a:xfrm>
            <a:off x="7096600" y="2840849"/>
            <a:ext cx="1978800" cy="6150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353" name="Google Shape;353;p35"/>
          <p:cNvSpPr txBox="1">
            <a:spLocks noGrp="1"/>
          </p:cNvSpPr>
          <p:nvPr>
            <p:ph type="subTitle" idx="7"/>
          </p:nvPr>
        </p:nvSpPr>
        <p:spPr>
          <a:xfrm>
            <a:off x="9679425" y="2542036"/>
            <a:ext cx="1978800" cy="4779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354" name="Google Shape;354;p35"/>
          <p:cNvSpPr txBox="1">
            <a:spLocks noGrp="1"/>
          </p:cNvSpPr>
          <p:nvPr>
            <p:ph type="subTitle" idx="8"/>
          </p:nvPr>
        </p:nvSpPr>
        <p:spPr>
          <a:xfrm>
            <a:off x="9679425" y="2840849"/>
            <a:ext cx="1978800" cy="6150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355" name="Google Shape;355;p35"/>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3548689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24_4 Column Copy | 1 Line Title">
  <p:cSld name="24_4 Column Copy | 1 Line Title">
    <p:spTree>
      <p:nvGrpSpPr>
        <p:cNvPr id="1" name="Shape 356"/>
        <p:cNvGrpSpPr/>
        <p:nvPr/>
      </p:nvGrpSpPr>
      <p:grpSpPr>
        <a:xfrm>
          <a:off x="0" y="0"/>
          <a:ext cx="0" cy="0"/>
          <a:chOff x="0" y="0"/>
          <a:chExt cx="0" cy="0"/>
        </a:xfrm>
      </p:grpSpPr>
      <p:sp>
        <p:nvSpPr>
          <p:cNvPr id="357" name="Google Shape;357;p36"/>
          <p:cNvSpPr txBox="1">
            <a:spLocks noGrp="1"/>
          </p:cNvSpPr>
          <p:nvPr>
            <p:ph type="subTitle" idx="1"/>
          </p:nvPr>
        </p:nvSpPr>
        <p:spPr>
          <a:xfrm>
            <a:off x="6352638" y="2329250"/>
            <a:ext cx="24660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358" name="Google Shape;358;p36"/>
          <p:cNvSpPr txBox="1">
            <a:spLocks noGrp="1"/>
          </p:cNvSpPr>
          <p:nvPr>
            <p:ph type="subTitle" idx="2"/>
          </p:nvPr>
        </p:nvSpPr>
        <p:spPr>
          <a:xfrm>
            <a:off x="6352650" y="2644515"/>
            <a:ext cx="2466000" cy="3187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cxnSp>
        <p:nvCxnSpPr>
          <p:cNvPr id="359" name="Google Shape;359;p36"/>
          <p:cNvCxnSpPr/>
          <p:nvPr/>
        </p:nvCxnSpPr>
        <p:spPr>
          <a:xfrm>
            <a:off x="3193541" y="2318975"/>
            <a:ext cx="0" cy="3537900"/>
          </a:xfrm>
          <a:prstGeom prst="straightConnector1">
            <a:avLst/>
          </a:prstGeom>
          <a:noFill/>
          <a:ln w="9525" cap="flat" cmpd="sng">
            <a:solidFill>
              <a:srgbClr val="008099"/>
            </a:solidFill>
            <a:prstDash val="solid"/>
            <a:round/>
            <a:headEnd type="none" w="med" len="med"/>
            <a:tailEnd type="none" w="med" len="med"/>
          </a:ln>
        </p:spPr>
      </p:cxnSp>
      <p:sp>
        <p:nvSpPr>
          <p:cNvPr id="360" name="Google Shape;360;p36"/>
          <p:cNvSpPr txBox="1">
            <a:spLocks noGrp="1"/>
          </p:cNvSpPr>
          <p:nvPr>
            <p:ph type="subTitle" idx="3"/>
          </p:nvPr>
        </p:nvSpPr>
        <p:spPr>
          <a:xfrm>
            <a:off x="457200" y="2329250"/>
            <a:ext cx="24660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361" name="Google Shape;361;p36"/>
          <p:cNvSpPr txBox="1">
            <a:spLocks noGrp="1"/>
          </p:cNvSpPr>
          <p:nvPr>
            <p:ph type="subTitle" idx="4"/>
          </p:nvPr>
        </p:nvSpPr>
        <p:spPr>
          <a:xfrm>
            <a:off x="457200" y="2645590"/>
            <a:ext cx="2466000" cy="3187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362" name="Google Shape;362;p36"/>
          <p:cNvSpPr txBox="1">
            <a:spLocks noGrp="1"/>
          </p:cNvSpPr>
          <p:nvPr>
            <p:ph type="subTitle" idx="5"/>
          </p:nvPr>
        </p:nvSpPr>
        <p:spPr>
          <a:xfrm>
            <a:off x="3431038" y="2326575"/>
            <a:ext cx="24660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363" name="Google Shape;363;p36"/>
          <p:cNvSpPr txBox="1">
            <a:spLocks noGrp="1"/>
          </p:cNvSpPr>
          <p:nvPr>
            <p:ph type="subTitle" idx="6"/>
          </p:nvPr>
        </p:nvSpPr>
        <p:spPr>
          <a:xfrm>
            <a:off x="3431050" y="2641840"/>
            <a:ext cx="2466000" cy="3187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364" name="Google Shape;364;p36"/>
          <p:cNvSpPr txBox="1">
            <a:spLocks noGrp="1"/>
          </p:cNvSpPr>
          <p:nvPr>
            <p:ph type="subTitle" idx="7"/>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365" name="Google Shape;365;p36"/>
          <p:cNvSpPr txBox="1">
            <a:spLocks noGrp="1"/>
          </p:cNvSpPr>
          <p:nvPr>
            <p:ph type="title"/>
          </p:nvPr>
        </p:nvSpPr>
        <p:spPr>
          <a:xfrm>
            <a:off x="457200" y="1048161"/>
            <a:ext cx="5445600" cy="5571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cxnSp>
        <p:nvCxnSpPr>
          <p:cNvPr id="366" name="Google Shape;366;p36"/>
          <p:cNvCxnSpPr/>
          <p:nvPr/>
        </p:nvCxnSpPr>
        <p:spPr>
          <a:xfrm>
            <a:off x="9059116" y="2318975"/>
            <a:ext cx="0" cy="3537900"/>
          </a:xfrm>
          <a:prstGeom prst="straightConnector1">
            <a:avLst/>
          </a:prstGeom>
          <a:noFill/>
          <a:ln w="9525" cap="flat" cmpd="sng">
            <a:solidFill>
              <a:srgbClr val="008099"/>
            </a:solidFill>
            <a:prstDash val="solid"/>
            <a:round/>
            <a:headEnd type="none" w="med" len="med"/>
            <a:tailEnd type="none" w="med" len="med"/>
          </a:ln>
        </p:spPr>
      </p:cxnSp>
      <p:cxnSp>
        <p:nvCxnSpPr>
          <p:cNvPr id="367" name="Google Shape;367;p36"/>
          <p:cNvCxnSpPr/>
          <p:nvPr/>
        </p:nvCxnSpPr>
        <p:spPr>
          <a:xfrm>
            <a:off x="6115366" y="2318975"/>
            <a:ext cx="0" cy="3537900"/>
          </a:xfrm>
          <a:prstGeom prst="straightConnector1">
            <a:avLst/>
          </a:prstGeom>
          <a:noFill/>
          <a:ln w="9525" cap="flat" cmpd="sng">
            <a:solidFill>
              <a:srgbClr val="008099"/>
            </a:solidFill>
            <a:prstDash val="solid"/>
            <a:round/>
            <a:headEnd type="none" w="med" len="med"/>
            <a:tailEnd type="none" w="med" len="med"/>
          </a:ln>
        </p:spPr>
      </p:cxnSp>
      <p:sp>
        <p:nvSpPr>
          <p:cNvPr id="368" name="Google Shape;368;p36"/>
          <p:cNvSpPr txBox="1">
            <a:spLocks noGrp="1"/>
          </p:cNvSpPr>
          <p:nvPr>
            <p:ph type="subTitle" idx="8"/>
          </p:nvPr>
        </p:nvSpPr>
        <p:spPr>
          <a:xfrm>
            <a:off x="9299588" y="2329250"/>
            <a:ext cx="24660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369" name="Google Shape;369;p36"/>
          <p:cNvSpPr txBox="1">
            <a:spLocks noGrp="1"/>
          </p:cNvSpPr>
          <p:nvPr>
            <p:ph type="subTitle" idx="9"/>
          </p:nvPr>
        </p:nvSpPr>
        <p:spPr>
          <a:xfrm>
            <a:off x="9299600" y="2644515"/>
            <a:ext cx="2466000" cy="31875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pic>
        <p:nvPicPr>
          <p:cNvPr id="370" name="Google Shape;370;p36"/>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371" name="Google Shape;371;p36"/>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339174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A438DE-C883-703F-FD0B-C87E562E880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p:nvPr>
        </p:nvSpPr>
        <p:spPr>
          <a:xfrm>
            <a:off x="522108" y="444149"/>
            <a:ext cx="10515600" cy="797630"/>
          </a:xfrm>
        </p:spPr>
        <p:txBody>
          <a:bodyPr anchor="t"/>
          <a:lstStyle/>
          <a:p>
            <a:r>
              <a:rPr lang="en-US" dirty="0"/>
              <a:t>Click to edit Master title style</a:t>
            </a:r>
          </a:p>
        </p:txBody>
      </p:sp>
      <p:sp>
        <p:nvSpPr>
          <p:cNvPr id="3" name="Content Placeholder 2"/>
          <p:cNvSpPr>
            <a:spLocks noGrp="1"/>
          </p:cNvSpPr>
          <p:nvPr>
            <p:ph idx="1"/>
          </p:nvPr>
        </p:nvSpPr>
        <p:spPr>
          <a:xfrm>
            <a:off x="567264" y="1577267"/>
            <a:ext cx="5630336" cy="4351338"/>
          </a:xfrm>
        </p:spPr>
        <p:txBody>
          <a:bodyPr>
            <a:normAutofit/>
          </a:bodyPr>
          <a:lstStyle>
            <a:lvl1pPr marL="0" indent="0">
              <a:lnSpc>
                <a:spcPts val="3100"/>
              </a:lnSpc>
              <a:spcBef>
                <a:spcPts val="0"/>
              </a:spcBef>
              <a:buFontTx/>
              <a:buNone/>
              <a:defRPr sz="2100"/>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12"/>
          </p:nvPr>
        </p:nvSpPr>
        <p:spPr>
          <a:xfrm>
            <a:off x="8746068" y="6356350"/>
            <a:ext cx="2743200" cy="365125"/>
          </a:xfrm>
        </p:spPr>
        <p:txBody>
          <a:bodyPr/>
          <a:lstStyle>
            <a:lvl1pPr>
              <a:defRPr>
                <a:solidFill>
                  <a:schemeClr val="tx1">
                    <a:lumMod val="90000"/>
                    <a:lumOff val="10000"/>
                  </a:schemeClr>
                </a:solidFill>
              </a:defRPr>
            </a:lvl1pPr>
          </a:lstStyle>
          <a:p>
            <a:fld id="{48F63A3B-78C7-47BE-AE5E-E10140E04643}" type="slidenum">
              <a:rPr lang="en-US" smtClean="0"/>
              <a:pPr/>
              <a:t>‹#›</a:t>
            </a:fld>
            <a:endParaRPr lang="en-US" dirty="0"/>
          </a:p>
        </p:txBody>
      </p:sp>
      <p:sp>
        <p:nvSpPr>
          <p:cNvPr id="16" name="Picture Placeholder 15">
            <a:extLst>
              <a:ext uri="{FF2B5EF4-FFF2-40B4-BE49-F238E27FC236}">
                <a16:creationId xmlns:a16="http://schemas.microsoft.com/office/drawing/2014/main" id="{94515ED4-A06C-8275-7138-BC198C12B593}"/>
              </a:ext>
            </a:extLst>
          </p:cNvPr>
          <p:cNvSpPr>
            <a:spLocks noGrp="1"/>
          </p:cNvSpPr>
          <p:nvPr>
            <p:ph type="pic" sz="quarter" idx="13"/>
          </p:nvPr>
        </p:nvSpPr>
        <p:spPr>
          <a:xfrm>
            <a:off x="6677641" y="1563244"/>
            <a:ext cx="4625624" cy="4625624"/>
          </a:xfrm>
          <a:custGeom>
            <a:avLst/>
            <a:gdLst>
              <a:gd name="connsiteX0" fmla="*/ 2312812 w 4625624"/>
              <a:gd name="connsiteY0" fmla="*/ 0 h 4625624"/>
              <a:gd name="connsiteX1" fmla="*/ 4625624 w 4625624"/>
              <a:gd name="connsiteY1" fmla="*/ 2312812 h 4625624"/>
              <a:gd name="connsiteX2" fmla="*/ 2312812 w 4625624"/>
              <a:gd name="connsiteY2" fmla="*/ 4625624 h 4625624"/>
              <a:gd name="connsiteX3" fmla="*/ 0 w 4625624"/>
              <a:gd name="connsiteY3" fmla="*/ 2312812 h 4625624"/>
              <a:gd name="connsiteX4" fmla="*/ 2312812 w 4625624"/>
              <a:gd name="connsiteY4" fmla="*/ 0 h 4625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5624" h="4625624">
                <a:moveTo>
                  <a:pt x="2312812" y="0"/>
                </a:moveTo>
                <a:cubicBezTo>
                  <a:pt x="3590143" y="0"/>
                  <a:pt x="4625624" y="1035481"/>
                  <a:pt x="4625624" y="2312812"/>
                </a:cubicBezTo>
                <a:cubicBezTo>
                  <a:pt x="4625624" y="3590143"/>
                  <a:pt x="3590143" y="4625624"/>
                  <a:pt x="2312812" y="4625624"/>
                </a:cubicBezTo>
                <a:cubicBezTo>
                  <a:pt x="1035481" y="4625624"/>
                  <a:pt x="0" y="3590143"/>
                  <a:pt x="0" y="2312812"/>
                </a:cubicBezTo>
                <a:cubicBezTo>
                  <a:pt x="0" y="1035481"/>
                  <a:pt x="1035481" y="0"/>
                  <a:pt x="2312812"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3372080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25_4 Column Copy | 2 Line Title">
  <p:cSld name="25_4 Column Copy | 2 Line Title">
    <p:spTree>
      <p:nvGrpSpPr>
        <p:cNvPr id="1" name="Shape 372"/>
        <p:cNvGrpSpPr/>
        <p:nvPr/>
      </p:nvGrpSpPr>
      <p:grpSpPr>
        <a:xfrm>
          <a:off x="0" y="0"/>
          <a:ext cx="0" cy="0"/>
          <a:chOff x="0" y="0"/>
          <a:chExt cx="0" cy="0"/>
        </a:xfrm>
      </p:grpSpPr>
      <p:sp>
        <p:nvSpPr>
          <p:cNvPr id="373" name="Google Shape;373;p37"/>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374" name="Google Shape;374;p37"/>
          <p:cNvSpPr txBox="1">
            <a:spLocks noGrp="1"/>
          </p:cNvSpPr>
          <p:nvPr>
            <p:ph type="title"/>
          </p:nvPr>
        </p:nvSpPr>
        <p:spPr>
          <a:xfrm>
            <a:off x="457200" y="1048161"/>
            <a:ext cx="5445600" cy="8229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sp>
        <p:nvSpPr>
          <p:cNvPr id="375" name="Google Shape;375;p37"/>
          <p:cNvSpPr txBox="1">
            <a:spLocks noGrp="1"/>
          </p:cNvSpPr>
          <p:nvPr>
            <p:ph type="subTitle" idx="2"/>
          </p:nvPr>
        </p:nvSpPr>
        <p:spPr>
          <a:xfrm>
            <a:off x="6352638" y="2501325"/>
            <a:ext cx="24660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376" name="Google Shape;376;p37"/>
          <p:cNvSpPr txBox="1">
            <a:spLocks noGrp="1"/>
          </p:cNvSpPr>
          <p:nvPr>
            <p:ph type="subTitle" idx="3"/>
          </p:nvPr>
        </p:nvSpPr>
        <p:spPr>
          <a:xfrm>
            <a:off x="6352650" y="2816590"/>
            <a:ext cx="2466000" cy="30039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cxnSp>
        <p:nvCxnSpPr>
          <p:cNvPr id="377" name="Google Shape;377;p37"/>
          <p:cNvCxnSpPr/>
          <p:nvPr/>
        </p:nvCxnSpPr>
        <p:spPr>
          <a:xfrm>
            <a:off x="3193550" y="2491050"/>
            <a:ext cx="0" cy="3365700"/>
          </a:xfrm>
          <a:prstGeom prst="straightConnector1">
            <a:avLst/>
          </a:prstGeom>
          <a:noFill/>
          <a:ln w="9525" cap="flat" cmpd="sng">
            <a:solidFill>
              <a:srgbClr val="008099"/>
            </a:solidFill>
            <a:prstDash val="solid"/>
            <a:round/>
            <a:headEnd type="none" w="med" len="med"/>
            <a:tailEnd type="none" w="med" len="med"/>
          </a:ln>
        </p:spPr>
      </p:cxnSp>
      <p:sp>
        <p:nvSpPr>
          <p:cNvPr id="378" name="Google Shape;378;p37"/>
          <p:cNvSpPr txBox="1">
            <a:spLocks noGrp="1"/>
          </p:cNvSpPr>
          <p:nvPr>
            <p:ph type="subTitle" idx="4"/>
          </p:nvPr>
        </p:nvSpPr>
        <p:spPr>
          <a:xfrm>
            <a:off x="457200" y="2501325"/>
            <a:ext cx="24660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379" name="Google Shape;379;p37"/>
          <p:cNvSpPr txBox="1">
            <a:spLocks noGrp="1"/>
          </p:cNvSpPr>
          <p:nvPr>
            <p:ph type="subTitle" idx="5"/>
          </p:nvPr>
        </p:nvSpPr>
        <p:spPr>
          <a:xfrm>
            <a:off x="457200" y="2817665"/>
            <a:ext cx="2466000" cy="30039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380" name="Google Shape;380;p37"/>
          <p:cNvSpPr txBox="1">
            <a:spLocks noGrp="1"/>
          </p:cNvSpPr>
          <p:nvPr>
            <p:ph type="subTitle" idx="6"/>
          </p:nvPr>
        </p:nvSpPr>
        <p:spPr>
          <a:xfrm>
            <a:off x="3431038" y="2498650"/>
            <a:ext cx="24660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381" name="Google Shape;381;p37"/>
          <p:cNvSpPr txBox="1">
            <a:spLocks noGrp="1"/>
          </p:cNvSpPr>
          <p:nvPr>
            <p:ph type="subTitle" idx="7"/>
          </p:nvPr>
        </p:nvSpPr>
        <p:spPr>
          <a:xfrm>
            <a:off x="3431050" y="2813915"/>
            <a:ext cx="2466000" cy="30039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cxnSp>
        <p:nvCxnSpPr>
          <p:cNvPr id="382" name="Google Shape;382;p37"/>
          <p:cNvCxnSpPr/>
          <p:nvPr/>
        </p:nvCxnSpPr>
        <p:spPr>
          <a:xfrm>
            <a:off x="9059125" y="2491050"/>
            <a:ext cx="0" cy="3365700"/>
          </a:xfrm>
          <a:prstGeom prst="straightConnector1">
            <a:avLst/>
          </a:prstGeom>
          <a:noFill/>
          <a:ln w="9525" cap="flat" cmpd="sng">
            <a:solidFill>
              <a:srgbClr val="008099"/>
            </a:solidFill>
            <a:prstDash val="solid"/>
            <a:round/>
            <a:headEnd type="none" w="med" len="med"/>
            <a:tailEnd type="none" w="med" len="med"/>
          </a:ln>
        </p:spPr>
      </p:cxnSp>
      <p:cxnSp>
        <p:nvCxnSpPr>
          <p:cNvPr id="383" name="Google Shape;383;p37"/>
          <p:cNvCxnSpPr/>
          <p:nvPr/>
        </p:nvCxnSpPr>
        <p:spPr>
          <a:xfrm>
            <a:off x="6115375" y="2491050"/>
            <a:ext cx="0" cy="3365700"/>
          </a:xfrm>
          <a:prstGeom prst="straightConnector1">
            <a:avLst/>
          </a:prstGeom>
          <a:noFill/>
          <a:ln w="9525" cap="flat" cmpd="sng">
            <a:solidFill>
              <a:srgbClr val="008099"/>
            </a:solidFill>
            <a:prstDash val="solid"/>
            <a:round/>
            <a:headEnd type="none" w="med" len="med"/>
            <a:tailEnd type="none" w="med" len="med"/>
          </a:ln>
        </p:spPr>
      </p:cxnSp>
      <p:sp>
        <p:nvSpPr>
          <p:cNvPr id="384" name="Google Shape;384;p37"/>
          <p:cNvSpPr txBox="1">
            <a:spLocks noGrp="1"/>
          </p:cNvSpPr>
          <p:nvPr>
            <p:ph type="subTitle" idx="8"/>
          </p:nvPr>
        </p:nvSpPr>
        <p:spPr>
          <a:xfrm>
            <a:off x="9299588" y="2501325"/>
            <a:ext cx="24660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385" name="Google Shape;385;p37"/>
          <p:cNvSpPr txBox="1">
            <a:spLocks noGrp="1"/>
          </p:cNvSpPr>
          <p:nvPr>
            <p:ph type="subTitle" idx="9"/>
          </p:nvPr>
        </p:nvSpPr>
        <p:spPr>
          <a:xfrm>
            <a:off x="9299600" y="2816590"/>
            <a:ext cx="2466000" cy="30039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pic>
        <p:nvPicPr>
          <p:cNvPr id="386" name="Google Shape;386;p37"/>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387" name="Google Shape;387;p37"/>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2785895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26_4 Column Copy | 3 Line Title">
  <p:cSld name="26_4 Column Copy | 3 Line Title">
    <p:spTree>
      <p:nvGrpSpPr>
        <p:cNvPr id="1" name="Shape 388"/>
        <p:cNvGrpSpPr/>
        <p:nvPr/>
      </p:nvGrpSpPr>
      <p:grpSpPr>
        <a:xfrm>
          <a:off x="0" y="0"/>
          <a:ext cx="0" cy="0"/>
          <a:chOff x="0" y="0"/>
          <a:chExt cx="0" cy="0"/>
        </a:xfrm>
      </p:grpSpPr>
      <p:sp>
        <p:nvSpPr>
          <p:cNvPr id="389" name="Google Shape;389;p38"/>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390" name="Google Shape;390;p38"/>
          <p:cNvSpPr txBox="1">
            <a:spLocks noGrp="1"/>
          </p:cNvSpPr>
          <p:nvPr>
            <p:ph type="title"/>
          </p:nvPr>
        </p:nvSpPr>
        <p:spPr>
          <a:xfrm>
            <a:off x="457200" y="1048161"/>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sp>
        <p:nvSpPr>
          <p:cNvPr id="391" name="Google Shape;391;p38"/>
          <p:cNvSpPr txBox="1">
            <a:spLocks noGrp="1"/>
          </p:cNvSpPr>
          <p:nvPr>
            <p:ph type="subTitle" idx="2"/>
          </p:nvPr>
        </p:nvSpPr>
        <p:spPr>
          <a:xfrm>
            <a:off x="6352638" y="2941506"/>
            <a:ext cx="24660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392" name="Google Shape;392;p38"/>
          <p:cNvSpPr txBox="1">
            <a:spLocks noGrp="1"/>
          </p:cNvSpPr>
          <p:nvPr>
            <p:ph type="subTitle" idx="3"/>
          </p:nvPr>
        </p:nvSpPr>
        <p:spPr>
          <a:xfrm>
            <a:off x="6352650" y="3256375"/>
            <a:ext cx="2466000" cy="2564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cxnSp>
        <p:nvCxnSpPr>
          <p:cNvPr id="393" name="Google Shape;393;p38"/>
          <p:cNvCxnSpPr/>
          <p:nvPr/>
        </p:nvCxnSpPr>
        <p:spPr>
          <a:xfrm>
            <a:off x="3193550" y="2931226"/>
            <a:ext cx="0" cy="2925600"/>
          </a:xfrm>
          <a:prstGeom prst="straightConnector1">
            <a:avLst/>
          </a:prstGeom>
          <a:noFill/>
          <a:ln w="9525" cap="flat" cmpd="sng">
            <a:solidFill>
              <a:srgbClr val="008099"/>
            </a:solidFill>
            <a:prstDash val="solid"/>
            <a:round/>
            <a:headEnd type="none" w="med" len="med"/>
            <a:tailEnd type="none" w="med" len="med"/>
          </a:ln>
        </p:spPr>
      </p:cxnSp>
      <p:sp>
        <p:nvSpPr>
          <p:cNvPr id="394" name="Google Shape;394;p38"/>
          <p:cNvSpPr txBox="1">
            <a:spLocks noGrp="1"/>
          </p:cNvSpPr>
          <p:nvPr>
            <p:ph type="subTitle" idx="4"/>
          </p:nvPr>
        </p:nvSpPr>
        <p:spPr>
          <a:xfrm>
            <a:off x="457200" y="2941506"/>
            <a:ext cx="24660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395" name="Google Shape;395;p38"/>
          <p:cNvSpPr txBox="1">
            <a:spLocks noGrp="1"/>
          </p:cNvSpPr>
          <p:nvPr>
            <p:ph type="subTitle" idx="5"/>
          </p:nvPr>
        </p:nvSpPr>
        <p:spPr>
          <a:xfrm>
            <a:off x="457200" y="3257292"/>
            <a:ext cx="2466000" cy="2564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396" name="Google Shape;396;p38"/>
          <p:cNvSpPr txBox="1">
            <a:spLocks noGrp="1"/>
          </p:cNvSpPr>
          <p:nvPr>
            <p:ph type="subTitle" idx="6"/>
          </p:nvPr>
        </p:nvSpPr>
        <p:spPr>
          <a:xfrm>
            <a:off x="3431038" y="2938831"/>
            <a:ext cx="24660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397" name="Google Shape;397;p38"/>
          <p:cNvSpPr txBox="1">
            <a:spLocks noGrp="1"/>
          </p:cNvSpPr>
          <p:nvPr>
            <p:ph type="subTitle" idx="7"/>
          </p:nvPr>
        </p:nvSpPr>
        <p:spPr>
          <a:xfrm>
            <a:off x="3431050" y="3254091"/>
            <a:ext cx="2466000" cy="2564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cxnSp>
        <p:nvCxnSpPr>
          <p:cNvPr id="398" name="Google Shape;398;p38"/>
          <p:cNvCxnSpPr/>
          <p:nvPr/>
        </p:nvCxnSpPr>
        <p:spPr>
          <a:xfrm>
            <a:off x="9059125" y="2931226"/>
            <a:ext cx="0" cy="2925600"/>
          </a:xfrm>
          <a:prstGeom prst="straightConnector1">
            <a:avLst/>
          </a:prstGeom>
          <a:noFill/>
          <a:ln w="9525" cap="flat" cmpd="sng">
            <a:solidFill>
              <a:srgbClr val="008099"/>
            </a:solidFill>
            <a:prstDash val="solid"/>
            <a:round/>
            <a:headEnd type="none" w="med" len="med"/>
            <a:tailEnd type="none" w="med" len="med"/>
          </a:ln>
        </p:spPr>
      </p:cxnSp>
      <p:cxnSp>
        <p:nvCxnSpPr>
          <p:cNvPr id="399" name="Google Shape;399;p38"/>
          <p:cNvCxnSpPr/>
          <p:nvPr/>
        </p:nvCxnSpPr>
        <p:spPr>
          <a:xfrm>
            <a:off x="6115375" y="2931226"/>
            <a:ext cx="0" cy="2925600"/>
          </a:xfrm>
          <a:prstGeom prst="straightConnector1">
            <a:avLst/>
          </a:prstGeom>
          <a:noFill/>
          <a:ln w="9525" cap="flat" cmpd="sng">
            <a:solidFill>
              <a:srgbClr val="008099"/>
            </a:solidFill>
            <a:prstDash val="solid"/>
            <a:round/>
            <a:headEnd type="none" w="med" len="med"/>
            <a:tailEnd type="none" w="med" len="med"/>
          </a:ln>
        </p:spPr>
      </p:cxnSp>
      <p:sp>
        <p:nvSpPr>
          <p:cNvPr id="400" name="Google Shape;400;p38"/>
          <p:cNvSpPr txBox="1">
            <a:spLocks noGrp="1"/>
          </p:cNvSpPr>
          <p:nvPr>
            <p:ph type="subTitle" idx="8"/>
          </p:nvPr>
        </p:nvSpPr>
        <p:spPr>
          <a:xfrm>
            <a:off x="9299588" y="2941506"/>
            <a:ext cx="2466000" cy="2376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401" name="Google Shape;401;p38"/>
          <p:cNvSpPr txBox="1">
            <a:spLocks noGrp="1"/>
          </p:cNvSpPr>
          <p:nvPr>
            <p:ph type="subTitle" idx="9"/>
          </p:nvPr>
        </p:nvSpPr>
        <p:spPr>
          <a:xfrm>
            <a:off x="9299600" y="3256375"/>
            <a:ext cx="2466000" cy="25644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pic>
        <p:nvPicPr>
          <p:cNvPr id="402" name="Google Shape;402;p38"/>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403" name="Google Shape;403;p38"/>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7872643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27_Callout">
  <p:cSld name="27_Callout">
    <p:bg>
      <p:bgPr>
        <a:solidFill>
          <a:srgbClr val="E3ECEC">
            <a:alpha val="51400"/>
          </a:srgbClr>
        </a:solidFill>
        <a:effectLst/>
      </p:bgPr>
    </p:bg>
    <p:spTree>
      <p:nvGrpSpPr>
        <p:cNvPr id="1" name="Shape 404"/>
        <p:cNvGrpSpPr/>
        <p:nvPr/>
      </p:nvGrpSpPr>
      <p:grpSpPr>
        <a:xfrm>
          <a:off x="0" y="0"/>
          <a:ext cx="0" cy="0"/>
          <a:chOff x="0" y="0"/>
          <a:chExt cx="0" cy="0"/>
        </a:xfrm>
      </p:grpSpPr>
      <p:pic>
        <p:nvPicPr>
          <p:cNvPr id="405" name="Google Shape;405;p39"/>
          <p:cNvPicPr preferRelativeResize="0"/>
          <p:nvPr/>
        </p:nvPicPr>
        <p:blipFill rotWithShape="1">
          <a:blip r:embed="rId2">
            <a:alphaModFix/>
          </a:blip>
          <a:srcRect t="18" r="25071" b="37664"/>
          <a:stretch/>
        </p:blipFill>
        <p:spPr>
          <a:xfrm>
            <a:off x="8568500" y="3614675"/>
            <a:ext cx="3623502" cy="3243325"/>
          </a:xfrm>
          <a:prstGeom prst="rect">
            <a:avLst/>
          </a:prstGeom>
          <a:noFill/>
          <a:ln>
            <a:noFill/>
          </a:ln>
        </p:spPr>
      </p:pic>
      <p:sp>
        <p:nvSpPr>
          <p:cNvPr id="406" name="Google Shape;406;p39"/>
          <p:cNvSpPr txBox="1">
            <a:spLocks noGrp="1"/>
          </p:cNvSpPr>
          <p:nvPr>
            <p:ph type="title"/>
          </p:nvPr>
        </p:nvSpPr>
        <p:spPr>
          <a:xfrm>
            <a:off x="457200" y="1480925"/>
            <a:ext cx="6633300" cy="1656300"/>
          </a:xfrm>
          <a:prstGeom prst="rect">
            <a:avLst/>
          </a:prstGeom>
        </p:spPr>
        <p:txBody>
          <a:bodyPr spcFirstLastPara="1" wrap="square" lIns="0" tIns="91425" rIns="91425" bIns="91425" anchor="t" anchorCtr="0">
            <a:spAutoFit/>
          </a:bodyPr>
          <a:lstStyle>
            <a:lvl1pPr lvl="0" rtl="0">
              <a:lnSpc>
                <a:spcPct val="100000"/>
              </a:lnSpc>
              <a:spcBef>
                <a:spcPts val="0"/>
              </a:spcBef>
              <a:spcAft>
                <a:spcPts val="0"/>
              </a:spcAft>
              <a:buClr>
                <a:srgbClr val="008099"/>
              </a:buClr>
              <a:buSzPts val="4800"/>
              <a:buNone/>
              <a:defRPr sz="4800">
                <a:solidFill>
                  <a:srgbClr val="008099"/>
                </a:solidFill>
              </a:defRPr>
            </a:lvl1pPr>
            <a:lvl2pPr lvl="1" rtl="0">
              <a:spcBef>
                <a:spcPts val="0"/>
              </a:spcBef>
              <a:spcAft>
                <a:spcPts val="0"/>
              </a:spcAft>
              <a:buClr>
                <a:srgbClr val="008099"/>
              </a:buClr>
              <a:buSzPts val="1500"/>
              <a:buNone/>
              <a:defRPr>
                <a:solidFill>
                  <a:srgbClr val="008099"/>
                </a:solidFill>
              </a:defRPr>
            </a:lvl2pPr>
            <a:lvl3pPr lvl="2" rtl="0">
              <a:spcBef>
                <a:spcPts val="0"/>
              </a:spcBef>
              <a:spcAft>
                <a:spcPts val="0"/>
              </a:spcAft>
              <a:buClr>
                <a:srgbClr val="008099"/>
              </a:buClr>
              <a:buSzPts val="1500"/>
              <a:buNone/>
              <a:defRPr>
                <a:solidFill>
                  <a:srgbClr val="008099"/>
                </a:solidFill>
              </a:defRPr>
            </a:lvl3pPr>
            <a:lvl4pPr lvl="3" rtl="0">
              <a:spcBef>
                <a:spcPts val="0"/>
              </a:spcBef>
              <a:spcAft>
                <a:spcPts val="0"/>
              </a:spcAft>
              <a:buClr>
                <a:srgbClr val="008099"/>
              </a:buClr>
              <a:buSzPts val="1500"/>
              <a:buNone/>
              <a:defRPr>
                <a:solidFill>
                  <a:srgbClr val="008099"/>
                </a:solidFill>
              </a:defRPr>
            </a:lvl4pPr>
            <a:lvl5pPr lvl="4" rtl="0">
              <a:spcBef>
                <a:spcPts val="0"/>
              </a:spcBef>
              <a:spcAft>
                <a:spcPts val="0"/>
              </a:spcAft>
              <a:buClr>
                <a:srgbClr val="008099"/>
              </a:buClr>
              <a:buSzPts val="1500"/>
              <a:buNone/>
              <a:defRPr>
                <a:solidFill>
                  <a:srgbClr val="008099"/>
                </a:solidFill>
              </a:defRPr>
            </a:lvl5pPr>
            <a:lvl6pPr lvl="5" rtl="0">
              <a:spcBef>
                <a:spcPts val="0"/>
              </a:spcBef>
              <a:spcAft>
                <a:spcPts val="0"/>
              </a:spcAft>
              <a:buClr>
                <a:srgbClr val="008099"/>
              </a:buClr>
              <a:buSzPts val="1500"/>
              <a:buNone/>
              <a:defRPr>
                <a:solidFill>
                  <a:srgbClr val="008099"/>
                </a:solidFill>
              </a:defRPr>
            </a:lvl6pPr>
            <a:lvl7pPr lvl="6" rtl="0">
              <a:spcBef>
                <a:spcPts val="0"/>
              </a:spcBef>
              <a:spcAft>
                <a:spcPts val="0"/>
              </a:spcAft>
              <a:buClr>
                <a:srgbClr val="008099"/>
              </a:buClr>
              <a:buSzPts val="1500"/>
              <a:buNone/>
              <a:defRPr>
                <a:solidFill>
                  <a:srgbClr val="008099"/>
                </a:solidFill>
              </a:defRPr>
            </a:lvl7pPr>
            <a:lvl8pPr lvl="7" rtl="0">
              <a:spcBef>
                <a:spcPts val="0"/>
              </a:spcBef>
              <a:spcAft>
                <a:spcPts val="0"/>
              </a:spcAft>
              <a:buClr>
                <a:srgbClr val="008099"/>
              </a:buClr>
              <a:buSzPts val="1500"/>
              <a:buNone/>
              <a:defRPr>
                <a:solidFill>
                  <a:srgbClr val="008099"/>
                </a:solidFill>
              </a:defRPr>
            </a:lvl8pPr>
            <a:lvl9pPr lvl="8" rtl="0">
              <a:spcBef>
                <a:spcPts val="0"/>
              </a:spcBef>
              <a:spcAft>
                <a:spcPts val="0"/>
              </a:spcAft>
              <a:buClr>
                <a:srgbClr val="008099"/>
              </a:buClr>
              <a:buSzPts val="1500"/>
              <a:buNone/>
              <a:defRPr>
                <a:solidFill>
                  <a:srgbClr val="008099"/>
                </a:solidFill>
              </a:defRPr>
            </a:lvl9pPr>
          </a:lstStyle>
          <a:p>
            <a:r>
              <a:rPr lang="en-US"/>
              <a:t>Click to edit Master title style</a:t>
            </a:r>
            <a:endParaRPr/>
          </a:p>
        </p:txBody>
      </p:sp>
      <p:sp>
        <p:nvSpPr>
          <p:cNvPr id="407" name="Google Shape;407;p39"/>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pic>
        <p:nvPicPr>
          <p:cNvPr id="408" name="Google Shape;408;p39"/>
          <p:cNvPicPr preferRelativeResize="0"/>
          <p:nvPr/>
        </p:nvPicPr>
        <p:blipFill>
          <a:blip r:embed="rId3">
            <a:alphaModFix/>
          </a:blip>
          <a:stretch>
            <a:fillRect/>
          </a:stretch>
        </p:blipFill>
        <p:spPr>
          <a:xfrm>
            <a:off x="481208" y="6507862"/>
            <a:ext cx="624173" cy="148946"/>
          </a:xfrm>
          <a:prstGeom prst="rect">
            <a:avLst/>
          </a:prstGeom>
          <a:noFill/>
          <a:ln>
            <a:noFill/>
          </a:ln>
        </p:spPr>
      </p:pic>
      <p:sp>
        <p:nvSpPr>
          <p:cNvPr id="409" name="Google Shape;409;p39"/>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751566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27_Callout GG">
  <p:cSld name="27_Callout GG">
    <p:bg>
      <p:bgPr>
        <a:solidFill>
          <a:srgbClr val="E3ECEC">
            <a:alpha val="51400"/>
          </a:srgbClr>
        </a:solidFill>
        <a:effectLst/>
      </p:bgPr>
    </p:bg>
    <p:spTree>
      <p:nvGrpSpPr>
        <p:cNvPr id="1" name="Shape 410"/>
        <p:cNvGrpSpPr/>
        <p:nvPr/>
      </p:nvGrpSpPr>
      <p:grpSpPr>
        <a:xfrm>
          <a:off x="0" y="0"/>
          <a:ext cx="0" cy="0"/>
          <a:chOff x="0" y="0"/>
          <a:chExt cx="0" cy="0"/>
        </a:xfrm>
      </p:grpSpPr>
      <p:sp>
        <p:nvSpPr>
          <p:cNvPr id="411" name="Google Shape;411;p40"/>
          <p:cNvSpPr txBox="1">
            <a:spLocks noGrp="1"/>
          </p:cNvSpPr>
          <p:nvPr>
            <p:ph type="title"/>
          </p:nvPr>
        </p:nvSpPr>
        <p:spPr>
          <a:xfrm>
            <a:off x="457200" y="1480925"/>
            <a:ext cx="6633300" cy="1656300"/>
          </a:xfrm>
          <a:prstGeom prst="rect">
            <a:avLst/>
          </a:prstGeom>
        </p:spPr>
        <p:txBody>
          <a:bodyPr spcFirstLastPara="1" wrap="square" lIns="0" tIns="91425" rIns="91425" bIns="91425" anchor="t" anchorCtr="0">
            <a:spAutoFit/>
          </a:bodyPr>
          <a:lstStyle>
            <a:lvl1pPr lvl="0" rtl="0">
              <a:lnSpc>
                <a:spcPct val="100000"/>
              </a:lnSpc>
              <a:spcBef>
                <a:spcPts val="0"/>
              </a:spcBef>
              <a:spcAft>
                <a:spcPts val="0"/>
              </a:spcAft>
              <a:buClr>
                <a:srgbClr val="008099"/>
              </a:buClr>
              <a:buSzPts val="4800"/>
              <a:buNone/>
              <a:defRPr sz="4800">
                <a:solidFill>
                  <a:srgbClr val="008099"/>
                </a:solidFill>
              </a:defRPr>
            </a:lvl1pPr>
            <a:lvl2pPr lvl="1" rtl="0">
              <a:spcBef>
                <a:spcPts val="0"/>
              </a:spcBef>
              <a:spcAft>
                <a:spcPts val="0"/>
              </a:spcAft>
              <a:buClr>
                <a:srgbClr val="008099"/>
              </a:buClr>
              <a:buSzPts val="1500"/>
              <a:buNone/>
              <a:defRPr>
                <a:solidFill>
                  <a:srgbClr val="008099"/>
                </a:solidFill>
              </a:defRPr>
            </a:lvl2pPr>
            <a:lvl3pPr lvl="2" rtl="0">
              <a:spcBef>
                <a:spcPts val="0"/>
              </a:spcBef>
              <a:spcAft>
                <a:spcPts val="0"/>
              </a:spcAft>
              <a:buClr>
                <a:srgbClr val="008099"/>
              </a:buClr>
              <a:buSzPts val="1500"/>
              <a:buNone/>
              <a:defRPr>
                <a:solidFill>
                  <a:srgbClr val="008099"/>
                </a:solidFill>
              </a:defRPr>
            </a:lvl3pPr>
            <a:lvl4pPr lvl="3" rtl="0">
              <a:spcBef>
                <a:spcPts val="0"/>
              </a:spcBef>
              <a:spcAft>
                <a:spcPts val="0"/>
              </a:spcAft>
              <a:buClr>
                <a:srgbClr val="008099"/>
              </a:buClr>
              <a:buSzPts val="1500"/>
              <a:buNone/>
              <a:defRPr>
                <a:solidFill>
                  <a:srgbClr val="008099"/>
                </a:solidFill>
              </a:defRPr>
            </a:lvl4pPr>
            <a:lvl5pPr lvl="4" rtl="0">
              <a:spcBef>
                <a:spcPts val="0"/>
              </a:spcBef>
              <a:spcAft>
                <a:spcPts val="0"/>
              </a:spcAft>
              <a:buClr>
                <a:srgbClr val="008099"/>
              </a:buClr>
              <a:buSzPts val="1500"/>
              <a:buNone/>
              <a:defRPr>
                <a:solidFill>
                  <a:srgbClr val="008099"/>
                </a:solidFill>
              </a:defRPr>
            </a:lvl5pPr>
            <a:lvl6pPr lvl="5" rtl="0">
              <a:spcBef>
                <a:spcPts val="0"/>
              </a:spcBef>
              <a:spcAft>
                <a:spcPts val="0"/>
              </a:spcAft>
              <a:buClr>
                <a:srgbClr val="008099"/>
              </a:buClr>
              <a:buSzPts val="1500"/>
              <a:buNone/>
              <a:defRPr>
                <a:solidFill>
                  <a:srgbClr val="008099"/>
                </a:solidFill>
              </a:defRPr>
            </a:lvl6pPr>
            <a:lvl7pPr lvl="6" rtl="0">
              <a:spcBef>
                <a:spcPts val="0"/>
              </a:spcBef>
              <a:spcAft>
                <a:spcPts val="0"/>
              </a:spcAft>
              <a:buClr>
                <a:srgbClr val="008099"/>
              </a:buClr>
              <a:buSzPts val="1500"/>
              <a:buNone/>
              <a:defRPr>
                <a:solidFill>
                  <a:srgbClr val="008099"/>
                </a:solidFill>
              </a:defRPr>
            </a:lvl7pPr>
            <a:lvl8pPr lvl="7" rtl="0">
              <a:spcBef>
                <a:spcPts val="0"/>
              </a:spcBef>
              <a:spcAft>
                <a:spcPts val="0"/>
              </a:spcAft>
              <a:buClr>
                <a:srgbClr val="008099"/>
              </a:buClr>
              <a:buSzPts val="1500"/>
              <a:buNone/>
              <a:defRPr>
                <a:solidFill>
                  <a:srgbClr val="008099"/>
                </a:solidFill>
              </a:defRPr>
            </a:lvl8pPr>
            <a:lvl9pPr lvl="8" rtl="0">
              <a:spcBef>
                <a:spcPts val="0"/>
              </a:spcBef>
              <a:spcAft>
                <a:spcPts val="0"/>
              </a:spcAft>
              <a:buClr>
                <a:srgbClr val="008099"/>
              </a:buClr>
              <a:buSzPts val="1500"/>
              <a:buNone/>
              <a:defRPr>
                <a:solidFill>
                  <a:srgbClr val="008099"/>
                </a:solidFill>
              </a:defRPr>
            </a:lvl9pPr>
          </a:lstStyle>
          <a:p>
            <a:r>
              <a:rPr lang="en-US"/>
              <a:t>Click to edit Master title style</a:t>
            </a:r>
            <a:endParaRPr/>
          </a:p>
        </p:txBody>
      </p:sp>
      <p:sp>
        <p:nvSpPr>
          <p:cNvPr id="412" name="Google Shape;412;p40"/>
          <p:cNvSpPr txBox="1">
            <a:spLocks noGrp="1"/>
          </p:cNvSpPr>
          <p:nvPr>
            <p:ph type="subTitle" idx="1"/>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pic>
        <p:nvPicPr>
          <p:cNvPr id="413" name="Google Shape;413;p40"/>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414" name="Google Shape;414;p40"/>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pic>
        <p:nvPicPr>
          <p:cNvPr id="415" name="Google Shape;415;p40"/>
          <p:cNvPicPr preferRelativeResize="0"/>
          <p:nvPr/>
        </p:nvPicPr>
        <p:blipFill rotWithShape="1">
          <a:blip r:embed="rId3">
            <a:alphaModFix/>
          </a:blip>
          <a:srcRect l="7" r="25080" b="37683"/>
          <a:stretch/>
        </p:blipFill>
        <p:spPr>
          <a:xfrm>
            <a:off x="8568500" y="3614675"/>
            <a:ext cx="3623499" cy="3243324"/>
          </a:xfrm>
          <a:prstGeom prst="rect">
            <a:avLst/>
          </a:prstGeom>
          <a:noFill/>
          <a:ln>
            <a:noFill/>
          </a:ln>
        </p:spPr>
      </p:pic>
    </p:spTree>
    <p:extLst>
      <p:ext uri="{BB962C8B-B14F-4D97-AF65-F5344CB8AC3E}">
        <p14:creationId xmlns:p14="http://schemas.microsoft.com/office/powerpoint/2010/main" val="19439602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28_Quote | 3 Line">
  <p:cSld name="28_Quote | 3 Line">
    <p:bg>
      <p:bgPr>
        <a:solidFill>
          <a:srgbClr val="E3ECEC">
            <a:alpha val="51400"/>
          </a:srgbClr>
        </a:solidFill>
        <a:effectLst/>
      </p:bgPr>
    </p:bg>
    <p:spTree>
      <p:nvGrpSpPr>
        <p:cNvPr id="1" name="Shape 416"/>
        <p:cNvGrpSpPr/>
        <p:nvPr/>
      </p:nvGrpSpPr>
      <p:grpSpPr>
        <a:xfrm>
          <a:off x="0" y="0"/>
          <a:ext cx="0" cy="0"/>
          <a:chOff x="0" y="0"/>
          <a:chExt cx="0" cy="0"/>
        </a:xfrm>
      </p:grpSpPr>
      <p:pic>
        <p:nvPicPr>
          <p:cNvPr id="417" name="Google Shape;417;p41"/>
          <p:cNvPicPr preferRelativeResize="0"/>
          <p:nvPr/>
        </p:nvPicPr>
        <p:blipFill rotWithShape="1">
          <a:blip r:embed="rId2">
            <a:alphaModFix/>
          </a:blip>
          <a:srcRect t="18" r="25071" b="37664"/>
          <a:stretch/>
        </p:blipFill>
        <p:spPr>
          <a:xfrm>
            <a:off x="8568500" y="3614675"/>
            <a:ext cx="3623502" cy="3243325"/>
          </a:xfrm>
          <a:prstGeom prst="rect">
            <a:avLst/>
          </a:prstGeom>
          <a:noFill/>
          <a:ln>
            <a:noFill/>
          </a:ln>
        </p:spPr>
      </p:pic>
      <p:sp>
        <p:nvSpPr>
          <p:cNvPr id="418" name="Google Shape;418;p41"/>
          <p:cNvSpPr txBox="1">
            <a:spLocks noGrp="1"/>
          </p:cNvSpPr>
          <p:nvPr>
            <p:ph type="title"/>
          </p:nvPr>
        </p:nvSpPr>
        <p:spPr>
          <a:xfrm>
            <a:off x="457200" y="1480925"/>
            <a:ext cx="6633300" cy="2404800"/>
          </a:xfrm>
          <a:prstGeom prst="rect">
            <a:avLst/>
          </a:prstGeom>
        </p:spPr>
        <p:txBody>
          <a:bodyPr spcFirstLastPara="1" wrap="square" lIns="0" tIns="91425" rIns="91425" bIns="91425" anchor="t" anchorCtr="0">
            <a:noAutofit/>
          </a:bodyPr>
          <a:lstStyle>
            <a:lvl1pPr lvl="0" rtl="0">
              <a:lnSpc>
                <a:spcPct val="100000"/>
              </a:lnSpc>
              <a:spcBef>
                <a:spcPts val="0"/>
              </a:spcBef>
              <a:spcAft>
                <a:spcPts val="0"/>
              </a:spcAft>
              <a:buClr>
                <a:srgbClr val="008099"/>
              </a:buClr>
              <a:buSzPts val="4800"/>
              <a:buNone/>
              <a:defRPr sz="4800">
                <a:solidFill>
                  <a:srgbClr val="008099"/>
                </a:solidFill>
              </a:defRPr>
            </a:lvl1pPr>
            <a:lvl2pPr lvl="1" rtl="0">
              <a:spcBef>
                <a:spcPts val="0"/>
              </a:spcBef>
              <a:spcAft>
                <a:spcPts val="0"/>
              </a:spcAft>
              <a:buClr>
                <a:srgbClr val="008099"/>
              </a:buClr>
              <a:buSzPts val="1500"/>
              <a:buNone/>
              <a:defRPr>
                <a:solidFill>
                  <a:srgbClr val="008099"/>
                </a:solidFill>
              </a:defRPr>
            </a:lvl2pPr>
            <a:lvl3pPr lvl="2" rtl="0">
              <a:spcBef>
                <a:spcPts val="0"/>
              </a:spcBef>
              <a:spcAft>
                <a:spcPts val="0"/>
              </a:spcAft>
              <a:buClr>
                <a:srgbClr val="008099"/>
              </a:buClr>
              <a:buSzPts val="1500"/>
              <a:buNone/>
              <a:defRPr>
                <a:solidFill>
                  <a:srgbClr val="008099"/>
                </a:solidFill>
              </a:defRPr>
            </a:lvl3pPr>
            <a:lvl4pPr lvl="3" rtl="0">
              <a:spcBef>
                <a:spcPts val="0"/>
              </a:spcBef>
              <a:spcAft>
                <a:spcPts val="0"/>
              </a:spcAft>
              <a:buClr>
                <a:srgbClr val="008099"/>
              </a:buClr>
              <a:buSzPts val="1500"/>
              <a:buNone/>
              <a:defRPr>
                <a:solidFill>
                  <a:srgbClr val="008099"/>
                </a:solidFill>
              </a:defRPr>
            </a:lvl4pPr>
            <a:lvl5pPr lvl="4" rtl="0">
              <a:spcBef>
                <a:spcPts val="0"/>
              </a:spcBef>
              <a:spcAft>
                <a:spcPts val="0"/>
              </a:spcAft>
              <a:buClr>
                <a:srgbClr val="008099"/>
              </a:buClr>
              <a:buSzPts val="1500"/>
              <a:buNone/>
              <a:defRPr>
                <a:solidFill>
                  <a:srgbClr val="008099"/>
                </a:solidFill>
              </a:defRPr>
            </a:lvl5pPr>
            <a:lvl6pPr lvl="5" rtl="0">
              <a:spcBef>
                <a:spcPts val="0"/>
              </a:spcBef>
              <a:spcAft>
                <a:spcPts val="0"/>
              </a:spcAft>
              <a:buClr>
                <a:srgbClr val="008099"/>
              </a:buClr>
              <a:buSzPts val="1500"/>
              <a:buNone/>
              <a:defRPr>
                <a:solidFill>
                  <a:srgbClr val="008099"/>
                </a:solidFill>
              </a:defRPr>
            </a:lvl6pPr>
            <a:lvl7pPr lvl="6" rtl="0">
              <a:spcBef>
                <a:spcPts val="0"/>
              </a:spcBef>
              <a:spcAft>
                <a:spcPts val="0"/>
              </a:spcAft>
              <a:buClr>
                <a:srgbClr val="008099"/>
              </a:buClr>
              <a:buSzPts val="1500"/>
              <a:buNone/>
              <a:defRPr>
                <a:solidFill>
                  <a:srgbClr val="008099"/>
                </a:solidFill>
              </a:defRPr>
            </a:lvl7pPr>
            <a:lvl8pPr lvl="7" rtl="0">
              <a:spcBef>
                <a:spcPts val="0"/>
              </a:spcBef>
              <a:spcAft>
                <a:spcPts val="0"/>
              </a:spcAft>
              <a:buClr>
                <a:srgbClr val="008099"/>
              </a:buClr>
              <a:buSzPts val="1500"/>
              <a:buNone/>
              <a:defRPr>
                <a:solidFill>
                  <a:srgbClr val="008099"/>
                </a:solidFill>
              </a:defRPr>
            </a:lvl8pPr>
            <a:lvl9pPr lvl="8" rtl="0">
              <a:spcBef>
                <a:spcPts val="0"/>
              </a:spcBef>
              <a:spcAft>
                <a:spcPts val="0"/>
              </a:spcAft>
              <a:buClr>
                <a:srgbClr val="008099"/>
              </a:buClr>
              <a:buSzPts val="1500"/>
              <a:buNone/>
              <a:defRPr>
                <a:solidFill>
                  <a:srgbClr val="008099"/>
                </a:solidFill>
              </a:defRPr>
            </a:lvl9pPr>
          </a:lstStyle>
          <a:p>
            <a:r>
              <a:rPr lang="en-US"/>
              <a:t>Click to edit Master title style</a:t>
            </a:r>
            <a:endParaRPr/>
          </a:p>
        </p:txBody>
      </p:sp>
      <p:pic>
        <p:nvPicPr>
          <p:cNvPr id="419" name="Google Shape;419;p41"/>
          <p:cNvPicPr preferRelativeResize="0"/>
          <p:nvPr/>
        </p:nvPicPr>
        <p:blipFill>
          <a:blip r:embed="rId3">
            <a:alphaModFix/>
          </a:blip>
          <a:stretch>
            <a:fillRect/>
          </a:stretch>
        </p:blipFill>
        <p:spPr>
          <a:xfrm>
            <a:off x="436250" y="508150"/>
            <a:ext cx="918100" cy="658351"/>
          </a:xfrm>
          <a:prstGeom prst="rect">
            <a:avLst/>
          </a:prstGeom>
          <a:noFill/>
          <a:ln>
            <a:noFill/>
          </a:ln>
        </p:spPr>
      </p:pic>
      <p:sp>
        <p:nvSpPr>
          <p:cNvPr id="420" name="Google Shape;420;p41"/>
          <p:cNvSpPr txBox="1">
            <a:spLocks noGrp="1"/>
          </p:cNvSpPr>
          <p:nvPr>
            <p:ph type="subTitle" idx="1"/>
          </p:nvPr>
        </p:nvSpPr>
        <p:spPr>
          <a:xfrm>
            <a:off x="457200" y="4189725"/>
            <a:ext cx="6633300" cy="365100"/>
          </a:xfrm>
          <a:prstGeom prst="rect">
            <a:avLst/>
          </a:prstGeom>
        </p:spPr>
        <p:txBody>
          <a:bodyPr spcFirstLastPara="1" wrap="square" lIns="0" tIns="0" rIns="91425" bIns="91425" anchor="t" anchorCtr="0">
            <a:spAutoFit/>
          </a:bodyPr>
          <a:lstStyle>
            <a:lvl1pPr lvl="0" rtl="0">
              <a:lnSpc>
                <a:spcPct val="120000"/>
              </a:lnSpc>
              <a:spcBef>
                <a:spcPts val="0"/>
              </a:spcBef>
              <a:spcAft>
                <a:spcPts val="0"/>
              </a:spcAft>
              <a:buClr>
                <a:srgbClr val="00344D"/>
              </a:buClr>
              <a:buSzPts val="1200"/>
              <a:buNone/>
              <a:defRPr sz="1200">
                <a:solidFill>
                  <a:srgbClr val="00344D"/>
                </a:solidFill>
              </a:defRPr>
            </a:lvl1pPr>
            <a:lvl2pPr lvl="1" rtl="0">
              <a:spcBef>
                <a:spcPts val="500"/>
              </a:spcBef>
              <a:spcAft>
                <a:spcPts val="0"/>
              </a:spcAft>
              <a:buSzPts val="1400"/>
              <a:buNone/>
              <a:defRPr/>
            </a:lvl2pPr>
            <a:lvl3pPr lvl="2" rtl="0">
              <a:spcBef>
                <a:spcPts val="500"/>
              </a:spcBef>
              <a:spcAft>
                <a:spcPts val="0"/>
              </a:spcAft>
              <a:buSzPts val="2000"/>
              <a:buNone/>
              <a:defRPr/>
            </a:lvl3pPr>
            <a:lvl4pPr lvl="3" rtl="0">
              <a:spcBef>
                <a:spcPts val="500"/>
              </a:spcBef>
              <a:spcAft>
                <a:spcPts val="0"/>
              </a:spcAft>
              <a:buSzPts val="1900"/>
              <a:buNone/>
              <a:defRPr/>
            </a:lvl4pPr>
            <a:lvl5pPr lvl="4" rtl="0">
              <a:spcBef>
                <a:spcPts val="500"/>
              </a:spcBef>
              <a:spcAft>
                <a:spcPts val="0"/>
              </a:spcAft>
              <a:buSzPts val="1900"/>
              <a:buNone/>
              <a:defRPr/>
            </a:lvl5pPr>
            <a:lvl6pPr lvl="5" rtl="0">
              <a:spcBef>
                <a:spcPts val="500"/>
              </a:spcBef>
              <a:spcAft>
                <a:spcPts val="0"/>
              </a:spcAft>
              <a:buSzPts val="1900"/>
              <a:buNone/>
              <a:defRPr/>
            </a:lvl6pPr>
            <a:lvl7pPr lvl="6" rtl="0">
              <a:spcBef>
                <a:spcPts val="500"/>
              </a:spcBef>
              <a:spcAft>
                <a:spcPts val="0"/>
              </a:spcAft>
              <a:buSzPts val="1900"/>
              <a:buNone/>
              <a:defRPr/>
            </a:lvl7pPr>
            <a:lvl8pPr lvl="7" rtl="0">
              <a:spcBef>
                <a:spcPts val="500"/>
              </a:spcBef>
              <a:spcAft>
                <a:spcPts val="0"/>
              </a:spcAft>
              <a:buSzPts val="1900"/>
              <a:buNone/>
              <a:defRPr/>
            </a:lvl8pPr>
            <a:lvl9pPr lvl="8" rtl="0">
              <a:spcBef>
                <a:spcPts val="500"/>
              </a:spcBef>
              <a:spcAft>
                <a:spcPts val="0"/>
              </a:spcAft>
              <a:buSzPts val="1900"/>
              <a:buNone/>
              <a:defRPr/>
            </a:lvl9pPr>
          </a:lstStyle>
          <a:p>
            <a:r>
              <a:rPr lang="en-US"/>
              <a:t>Click to edit Master subtitle style</a:t>
            </a:r>
            <a:endParaRPr/>
          </a:p>
        </p:txBody>
      </p:sp>
      <p:pic>
        <p:nvPicPr>
          <p:cNvPr id="421" name="Google Shape;421;p41"/>
          <p:cNvPicPr preferRelativeResize="0"/>
          <p:nvPr/>
        </p:nvPicPr>
        <p:blipFill>
          <a:blip r:embed="rId4">
            <a:alphaModFix/>
          </a:blip>
          <a:stretch>
            <a:fillRect/>
          </a:stretch>
        </p:blipFill>
        <p:spPr>
          <a:xfrm>
            <a:off x="481208" y="6507862"/>
            <a:ext cx="624173" cy="148946"/>
          </a:xfrm>
          <a:prstGeom prst="rect">
            <a:avLst/>
          </a:prstGeom>
          <a:noFill/>
          <a:ln>
            <a:noFill/>
          </a:ln>
        </p:spPr>
      </p:pic>
      <p:sp>
        <p:nvSpPr>
          <p:cNvPr id="422" name="Google Shape;422;p41"/>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23854483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28_Quote | 3 Line GG">
  <p:cSld name="28_Quote | 3 Line GG">
    <p:bg>
      <p:bgPr>
        <a:solidFill>
          <a:srgbClr val="E3ECEC">
            <a:alpha val="51400"/>
          </a:srgbClr>
        </a:solidFill>
        <a:effectLst/>
      </p:bgPr>
    </p:bg>
    <p:spTree>
      <p:nvGrpSpPr>
        <p:cNvPr id="1" name="Shape 423"/>
        <p:cNvGrpSpPr/>
        <p:nvPr/>
      </p:nvGrpSpPr>
      <p:grpSpPr>
        <a:xfrm>
          <a:off x="0" y="0"/>
          <a:ext cx="0" cy="0"/>
          <a:chOff x="0" y="0"/>
          <a:chExt cx="0" cy="0"/>
        </a:xfrm>
      </p:grpSpPr>
      <p:pic>
        <p:nvPicPr>
          <p:cNvPr id="424" name="Google Shape;424;p42"/>
          <p:cNvPicPr preferRelativeResize="0"/>
          <p:nvPr/>
        </p:nvPicPr>
        <p:blipFill rotWithShape="1">
          <a:blip r:embed="rId2">
            <a:alphaModFix/>
          </a:blip>
          <a:srcRect l="7" r="25080" b="37683"/>
          <a:stretch/>
        </p:blipFill>
        <p:spPr>
          <a:xfrm>
            <a:off x="8568500" y="3614675"/>
            <a:ext cx="3623499" cy="3243324"/>
          </a:xfrm>
          <a:prstGeom prst="rect">
            <a:avLst/>
          </a:prstGeom>
          <a:noFill/>
          <a:ln>
            <a:noFill/>
          </a:ln>
        </p:spPr>
      </p:pic>
      <p:pic>
        <p:nvPicPr>
          <p:cNvPr id="425" name="Google Shape;425;p42"/>
          <p:cNvPicPr preferRelativeResize="0"/>
          <p:nvPr/>
        </p:nvPicPr>
        <p:blipFill>
          <a:blip r:embed="rId3">
            <a:alphaModFix/>
          </a:blip>
          <a:stretch>
            <a:fillRect/>
          </a:stretch>
        </p:blipFill>
        <p:spPr>
          <a:xfrm>
            <a:off x="436250" y="508150"/>
            <a:ext cx="914400" cy="656822"/>
          </a:xfrm>
          <a:prstGeom prst="rect">
            <a:avLst/>
          </a:prstGeom>
          <a:noFill/>
          <a:ln>
            <a:noFill/>
          </a:ln>
        </p:spPr>
      </p:pic>
      <p:sp>
        <p:nvSpPr>
          <p:cNvPr id="426" name="Google Shape;426;p42"/>
          <p:cNvSpPr txBox="1">
            <a:spLocks noGrp="1"/>
          </p:cNvSpPr>
          <p:nvPr>
            <p:ph type="title"/>
          </p:nvPr>
        </p:nvSpPr>
        <p:spPr>
          <a:xfrm>
            <a:off x="457200" y="1480925"/>
            <a:ext cx="6633300" cy="2404800"/>
          </a:xfrm>
          <a:prstGeom prst="rect">
            <a:avLst/>
          </a:prstGeom>
        </p:spPr>
        <p:txBody>
          <a:bodyPr spcFirstLastPara="1" wrap="square" lIns="0" tIns="91425" rIns="91425" bIns="91425" anchor="t" anchorCtr="0">
            <a:noAutofit/>
          </a:bodyPr>
          <a:lstStyle>
            <a:lvl1pPr lvl="0" rtl="0">
              <a:lnSpc>
                <a:spcPct val="100000"/>
              </a:lnSpc>
              <a:spcBef>
                <a:spcPts val="0"/>
              </a:spcBef>
              <a:spcAft>
                <a:spcPts val="0"/>
              </a:spcAft>
              <a:buClr>
                <a:srgbClr val="008099"/>
              </a:buClr>
              <a:buSzPts val="4800"/>
              <a:buNone/>
              <a:defRPr sz="4800">
                <a:solidFill>
                  <a:srgbClr val="008099"/>
                </a:solidFill>
              </a:defRPr>
            </a:lvl1pPr>
            <a:lvl2pPr lvl="1" rtl="0">
              <a:spcBef>
                <a:spcPts val="0"/>
              </a:spcBef>
              <a:spcAft>
                <a:spcPts val="0"/>
              </a:spcAft>
              <a:buClr>
                <a:srgbClr val="008099"/>
              </a:buClr>
              <a:buSzPts val="1500"/>
              <a:buNone/>
              <a:defRPr>
                <a:solidFill>
                  <a:srgbClr val="008099"/>
                </a:solidFill>
              </a:defRPr>
            </a:lvl2pPr>
            <a:lvl3pPr lvl="2" rtl="0">
              <a:spcBef>
                <a:spcPts val="0"/>
              </a:spcBef>
              <a:spcAft>
                <a:spcPts val="0"/>
              </a:spcAft>
              <a:buClr>
                <a:srgbClr val="008099"/>
              </a:buClr>
              <a:buSzPts val="1500"/>
              <a:buNone/>
              <a:defRPr>
                <a:solidFill>
                  <a:srgbClr val="008099"/>
                </a:solidFill>
              </a:defRPr>
            </a:lvl3pPr>
            <a:lvl4pPr lvl="3" rtl="0">
              <a:spcBef>
                <a:spcPts val="0"/>
              </a:spcBef>
              <a:spcAft>
                <a:spcPts val="0"/>
              </a:spcAft>
              <a:buClr>
                <a:srgbClr val="008099"/>
              </a:buClr>
              <a:buSzPts val="1500"/>
              <a:buNone/>
              <a:defRPr>
                <a:solidFill>
                  <a:srgbClr val="008099"/>
                </a:solidFill>
              </a:defRPr>
            </a:lvl4pPr>
            <a:lvl5pPr lvl="4" rtl="0">
              <a:spcBef>
                <a:spcPts val="0"/>
              </a:spcBef>
              <a:spcAft>
                <a:spcPts val="0"/>
              </a:spcAft>
              <a:buClr>
                <a:srgbClr val="008099"/>
              </a:buClr>
              <a:buSzPts val="1500"/>
              <a:buNone/>
              <a:defRPr>
                <a:solidFill>
                  <a:srgbClr val="008099"/>
                </a:solidFill>
              </a:defRPr>
            </a:lvl5pPr>
            <a:lvl6pPr lvl="5" rtl="0">
              <a:spcBef>
                <a:spcPts val="0"/>
              </a:spcBef>
              <a:spcAft>
                <a:spcPts val="0"/>
              </a:spcAft>
              <a:buClr>
                <a:srgbClr val="008099"/>
              </a:buClr>
              <a:buSzPts val="1500"/>
              <a:buNone/>
              <a:defRPr>
                <a:solidFill>
                  <a:srgbClr val="008099"/>
                </a:solidFill>
              </a:defRPr>
            </a:lvl6pPr>
            <a:lvl7pPr lvl="6" rtl="0">
              <a:spcBef>
                <a:spcPts val="0"/>
              </a:spcBef>
              <a:spcAft>
                <a:spcPts val="0"/>
              </a:spcAft>
              <a:buClr>
                <a:srgbClr val="008099"/>
              </a:buClr>
              <a:buSzPts val="1500"/>
              <a:buNone/>
              <a:defRPr>
                <a:solidFill>
                  <a:srgbClr val="008099"/>
                </a:solidFill>
              </a:defRPr>
            </a:lvl7pPr>
            <a:lvl8pPr lvl="7" rtl="0">
              <a:spcBef>
                <a:spcPts val="0"/>
              </a:spcBef>
              <a:spcAft>
                <a:spcPts val="0"/>
              </a:spcAft>
              <a:buClr>
                <a:srgbClr val="008099"/>
              </a:buClr>
              <a:buSzPts val="1500"/>
              <a:buNone/>
              <a:defRPr>
                <a:solidFill>
                  <a:srgbClr val="008099"/>
                </a:solidFill>
              </a:defRPr>
            </a:lvl8pPr>
            <a:lvl9pPr lvl="8" rtl="0">
              <a:spcBef>
                <a:spcPts val="0"/>
              </a:spcBef>
              <a:spcAft>
                <a:spcPts val="0"/>
              </a:spcAft>
              <a:buClr>
                <a:srgbClr val="008099"/>
              </a:buClr>
              <a:buSzPts val="1500"/>
              <a:buNone/>
              <a:defRPr>
                <a:solidFill>
                  <a:srgbClr val="008099"/>
                </a:solidFill>
              </a:defRPr>
            </a:lvl9pPr>
          </a:lstStyle>
          <a:p>
            <a:r>
              <a:rPr lang="en-US"/>
              <a:t>Click to edit Master title style</a:t>
            </a:r>
            <a:endParaRPr/>
          </a:p>
        </p:txBody>
      </p:sp>
      <p:sp>
        <p:nvSpPr>
          <p:cNvPr id="427" name="Google Shape;427;p42"/>
          <p:cNvSpPr txBox="1">
            <a:spLocks noGrp="1"/>
          </p:cNvSpPr>
          <p:nvPr>
            <p:ph type="subTitle" idx="1"/>
          </p:nvPr>
        </p:nvSpPr>
        <p:spPr>
          <a:xfrm>
            <a:off x="457200" y="4189725"/>
            <a:ext cx="6633300" cy="365100"/>
          </a:xfrm>
          <a:prstGeom prst="rect">
            <a:avLst/>
          </a:prstGeom>
        </p:spPr>
        <p:txBody>
          <a:bodyPr spcFirstLastPara="1" wrap="square" lIns="0" tIns="0" rIns="91425" bIns="91425" anchor="t" anchorCtr="0">
            <a:spAutoFit/>
          </a:bodyPr>
          <a:lstStyle>
            <a:lvl1pPr lvl="0" rtl="0">
              <a:lnSpc>
                <a:spcPct val="120000"/>
              </a:lnSpc>
              <a:spcBef>
                <a:spcPts val="0"/>
              </a:spcBef>
              <a:spcAft>
                <a:spcPts val="0"/>
              </a:spcAft>
              <a:buClr>
                <a:srgbClr val="00344D"/>
              </a:buClr>
              <a:buSzPts val="1200"/>
              <a:buNone/>
              <a:defRPr sz="1200">
                <a:solidFill>
                  <a:srgbClr val="00344D"/>
                </a:solidFill>
              </a:defRPr>
            </a:lvl1pPr>
            <a:lvl2pPr lvl="1" rtl="0">
              <a:spcBef>
                <a:spcPts val="500"/>
              </a:spcBef>
              <a:spcAft>
                <a:spcPts val="0"/>
              </a:spcAft>
              <a:buSzPts val="1400"/>
              <a:buNone/>
              <a:defRPr/>
            </a:lvl2pPr>
            <a:lvl3pPr lvl="2" rtl="0">
              <a:spcBef>
                <a:spcPts val="500"/>
              </a:spcBef>
              <a:spcAft>
                <a:spcPts val="0"/>
              </a:spcAft>
              <a:buSzPts val="2000"/>
              <a:buNone/>
              <a:defRPr/>
            </a:lvl3pPr>
            <a:lvl4pPr lvl="3" rtl="0">
              <a:spcBef>
                <a:spcPts val="500"/>
              </a:spcBef>
              <a:spcAft>
                <a:spcPts val="0"/>
              </a:spcAft>
              <a:buSzPts val="1900"/>
              <a:buNone/>
              <a:defRPr/>
            </a:lvl4pPr>
            <a:lvl5pPr lvl="4" rtl="0">
              <a:spcBef>
                <a:spcPts val="500"/>
              </a:spcBef>
              <a:spcAft>
                <a:spcPts val="0"/>
              </a:spcAft>
              <a:buSzPts val="1900"/>
              <a:buNone/>
              <a:defRPr/>
            </a:lvl5pPr>
            <a:lvl6pPr lvl="5" rtl="0">
              <a:spcBef>
                <a:spcPts val="500"/>
              </a:spcBef>
              <a:spcAft>
                <a:spcPts val="0"/>
              </a:spcAft>
              <a:buSzPts val="1900"/>
              <a:buNone/>
              <a:defRPr/>
            </a:lvl6pPr>
            <a:lvl7pPr lvl="6" rtl="0">
              <a:spcBef>
                <a:spcPts val="500"/>
              </a:spcBef>
              <a:spcAft>
                <a:spcPts val="0"/>
              </a:spcAft>
              <a:buSzPts val="1900"/>
              <a:buNone/>
              <a:defRPr/>
            </a:lvl7pPr>
            <a:lvl8pPr lvl="7" rtl="0">
              <a:spcBef>
                <a:spcPts val="500"/>
              </a:spcBef>
              <a:spcAft>
                <a:spcPts val="0"/>
              </a:spcAft>
              <a:buSzPts val="1900"/>
              <a:buNone/>
              <a:defRPr/>
            </a:lvl8pPr>
            <a:lvl9pPr lvl="8" rtl="0">
              <a:spcBef>
                <a:spcPts val="500"/>
              </a:spcBef>
              <a:spcAft>
                <a:spcPts val="0"/>
              </a:spcAft>
              <a:buSzPts val="1900"/>
              <a:buNone/>
              <a:defRPr/>
            </a:lvl9pPr>
          </a:lstStyle>
          <a:p>
            <a:r>
              <a:rPr lang="en-US"/>
              <a:t>Click to edit Master subtitle style</a:t>
            </a:r>
            <a:endParaRPr/>
          </a:p>
        </p:txBody>
      </p:sp>
      <p:pic>
        <p:nvPicPr>
          <p:cNvPr id="428" name="Google Shape;428;p42"/>
          <p:cNvPicPr preferRelativeResize="0"/>
          <p:nvPr/>
        </p:nvPicPr>
        <p:blipFill>
          <a:blip r:embed="rId4">
            <a:alphaModFix/>
          </a:blip>
          <a:stretch>
            <a:fillRect/>
          </a:stretch>
        </p:blipFill>
        <p:spPr>
          <a:xfrm>
            <a:off x="481208" y="6507862"/>
            <a:ext cx="624173" cy="148946"/>
          </a:xfrm>
          <a:prstGeom prst="rect">
            <a:avLst/>
          </a:prstGeom>
          <a:noFill/>
          <a:ln>
            <a:noFill/>
          </a:ln>
        </p:spPr>
      </p:pic>
      <p:sp>
        <p:nvSpPr>
          <p:cNvPr id="429" name="Google Shape;429;p42"/>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161368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29_Quote | 4 Line">
  <p:cSld name="29_Quote | 4 Line">
    <p:bg>
      <p:bgPr>
        <a:solidFill>
          <a:srgbClr val="E3ECEC">
            <a:alpha val="51400"/>
          </a:srgbClr>
        </a:solidFill>
        <a:effectLst/>
      </p:bgPr>
    </p:bg>
    <p:spTree>
      <p:nvGrpSpPr>
        <p:cNvPr id="1" name="Shape 430"/>
        <p:cNvGrpSpPr/>
        <p:nvPr/>
      </p:nvGrpSpPr>
      <p:grpSpPr>
        <a:xfrm>
          <a:off x="0" y="0"/>
          <a:ext cx="0" cy="0"/>
          <a:chOff x="0" y="0"/>
          <a:chExt cx="0" cy="0"/>
        </a:xfrm>
      </p:grpSpPr>
      <p:pic>
        <p:nvPicPr>
          <p:cNvPr id="431" name="Google Shape;431;p43"/>
          <p:cNvPicPr preferRelativeResize="0"/>
          <p:nvPr/>
        </p:nvPicPr>
        <p:blipFill rotWithShape="1">
          <a:blip r:embed="rId2">
            <a:alphaModFix/>
          </a:blip>
          <a:srcRect t="18" r="25071" b="37664"/>
          <a:stretch/>
        </p:blipFill>
        <p:spPr>
          <a:xfrm>
            <a:off x="8568500" y="3614675"/>
            <a:ext cx="3623502" cy="3243325"/>
          </a:xfrm>
          <a:prstGeom prst="rect">
            <a:avLst/>
          </a:prstGeom>
          <a:noFill/>
          <a:ln>
            <a:noFill/>
          </a:ln>
        </p:spPr>
      </p:pic>
      <p:sp>
        <p:nvSpPr>
          <p:cNvPr id="432" name="Google Shape;432;p43"/>
          <p:cNvSpPr txBox="1">
            <a:spLocks noGrp="1"/>
          </p:cNvSpPr>
          <p:nvPr>
            <p:ph type="title"/>
          </p:nvPr>
        </p:nvSpPr>
        <p:spPr>
          <a:xfrm>
            <a:off x="457200" y="1480925"/>
            <a:ext cx="6633300" cy="3136500"/>
          </a:xfrm>
          <a:prstGeom prst="rect">
            <a:avLst/>
          </a:prstGeom>
        </p:spPr>
        <p:txBody>
          <a:bodyPr spcFirstLastPara="1" wrap="square" lIns="0" tIns="91425" rIns="91425" bIns="91425" anchor="t" anchorCtr="0">
            <a:noAutofit/>
          </a:bodyPr>
          <a:lstStyle>
            <a:lvl1pPr lvl="0" rtl="0">
              <a:lnSpc>
                <a:spcPct val="100000"/>
              </a:lnSpc>
              <a:spcBef>
                <a:spcPts val="0"/>
              </a:spcBef>
              <a:spcAft>
                <a:spcPts val="0"/>
              </a:spcAft>
              <a:buClr>
                <a:srgbClr val="008099"/>
              </a:buClr>
              <a:buSzPts val="4800"/>
              <a:buNone/>
              <a:defRPr sz="4800">
                <a:solidFill>
                  <a:srgbClr val="008099"/>
                </a:solidFill>
              </a:defRPr>
            </a:lvl1pPr>
            <a:lvl2pPr lvl="1" rtl="0">
              <a:spcBef>
                <a:spcPts val="0"/>
              </a:spcBef>
              <a:spcAft>
                <a:spcPts val="0"/>
              </a:spcAft>
              <a:buClr>
                <a:srgbClr val="008099"/>
              </a:buClr>
              <a:buSzPts val="1500"/>
              <a:buNone/>
              <a:defRPr>
                <a:solidFill>
                  <a:srgbClr val="008099"/>
                </a:solidFill>
              </a:defRPr>
            </a:lvl2pPr>
            <a:lvl3pPr lvl="2" rtl="0">
              <a:spcBef>
                <a:spcPts val="0"/>
              </a:spcBef>
              <a:spcAft>
                <a:spcPts val="0"/>
              </a:spcAft>
              <a:buClr>
                <a:srgbClr val="008099"/>
              </a:buClr>
              <a:buSzPts val="1500"/>
              <a:buNone/>
              <a:defRPr>
                <a:solidFill>
                  <a:srgbClr val="008099"/>
                </a:solidFill>
              </a:defRPr>
            </a:lvl3pPr>
            <a:lvl4pPr lvl="3" rtl="0">
              <a:spcBef>
                <a:spcPts val="0"/>
              </a:spcBef>
              <a:spcAft>
                <a:spcPts val="0"/>
              </a:spcAft>
              <a:buClr>
                <a:srgbClr val="008099"/>
              </a:buClr>
              <a:buSzPts val="1500"/>
              <a:buNone/>
              <a:defRPr>
                <a:solidFill>
                  <a:srgbClr val="008099"/>
                </a:solidFill>
              </a:defRPr>
            </a:lvl4pPr>
            <a:lvl5pPr lvl="4" rtl="0">
              <a:spcBef>
                <a:spcPts val="0"/>
              </a:spcBef>
              <a:spcAft>
                <a:spcPts val="0"/>
              </a:spcAft>
              <a:buClr>
                <a:srgbClr val="008099"/>
              </a:buClr>
              <a:buSzPts val="1500"/>
              <a:buNone/>
              <a:defRPr>
                <a:solidFill>
                  <a:srgbClr val="008099"/>
                </a:solidFill>
              </a:defRPr>
            </a:lvl5pPr>
            <a:lvl6pPr lvl="5" rtl="0">
              <a:spcBef>
                <a:spcPts val="0"/>
              </a:spcBef>
              <a:spcAft>
                <a:spcPts val="0"/>
              </a:spcAft>
              <a:buClr>
                <a:srgbClr val="008099"/>
              </a:buClr>
              <a:buSzPts val="1500"/>
              <a:buNone/>
              <a:defRPr>
                <a:solidFill>
                  <a:srgbClr val="008099"/>
                </a:solidFill>
              </a:defRPr>
            </a:lvl6pPr>
            <a:lvl7pPr lvl="6" rtl="0">
              <a:spcBef>
                <a:spcPts val="0"/>
              </a:spcBef>
              <a:spcAft>
                <a:spcPts val="0"/>
              </a:spcAft>
              <a:buClr>
                <a:srgbClr val="008099"/>
              </a:buClr>
              <a:buSzPts val="1500"/>
              <a:buNone/>
              <a:defRPr>
                <a:solidFill>
                  <a:srgbClr val="008099"/>
                </a:solidFill>
              </a:defRPr>
            </a:lvl7pPr>
            <a:lvl8pPr lvl="7" rtl="0">
              <a:spcBef>
                <a:spcPts val="0"/>
              </a:spcBef>
              <a:spcAft>
                <a:spcPts val="0"/>
              </a:spcAft>
              <a:buClr>
                <a:srgbClr val="008099"/>
              </a:buClr>
              <a:buSzPts val="1500"/>
              <a:buNone/>
              <a:defRPr>
                <a:solidFill>
                  <a:srgbClr val="008099"/>
                </a:solidFill>
              </a:defRPr>
            </a:lvl8pPr>
            <a:lvl9pPr lvl="8" rtl="0">
              <a:spcBef>
                <a:spcPts val="0"/>
              </a:spcBef>
              <a:spcAft>
                <a:spcPts val="0"/>
              </a:spcAft>
              <a:buClr>
                <a:srgbClr val="008099"/>
              </a:buClr>
              <a:buSzPts val="1500"/>
              <a:buNone/>
              <a:defRPr>
                <a:solidFill>
                  <a:srgbClr val="008099"/>
                </a:solidFill>
              </a:defRPr>
            </a:lvl9pPr>
          </a:lstStyle>
          <a:p>
            <a:r>
              <a:rPr lang="en-US"/>
              <a:t>Click to edit Master title style</a:t>
            </a:r>
            <a:endParaRPr/>
          </a:p>
        </p:txBody>
      </p:sp>
      <p:pic>
        <p:nvPicPr>
          <p:cNvPr id="433" name="Google Shape;433;p43"/>
          <p:cNvPicPr preferRelativeResize="0"/>
          <p:nvPr/>
        </p:nvPicPr>
        <p:blipFill>
          <a:blip r:embed="rId3">
            <a:alphaModFix/>
          </a:blip>
          <a:stretch>
            <a:fillRect/>
          </a:stretch>
        </p:blipFill>
        <p:spPr>
          <a:xfrm>
            <a:off x="436250" y="508150"/>
            <a:ext cx="918100" cy="658351"/>
          </a:xfrm>
          <a:prstGeom prst="rect">
            <a:avLst/>
          </a:prstGeom>
          <a:noFill/>
          <a:ln>
            <a:noFill/>
          </a:ln>
        </p:spPr>
      </p:pic>
      <p:sp>
        <p:nvSpPr>
          <p:cNvPr id="434" name="Google Shape;434;p43"/>
          <p:cNvSpPr txBox="1">
            <a:spLocks noGrp="1"/>
          </p:cNvSpPr>
          <p:nvPr>
            <p:ph type="subTitle" idx="1"/>
          </p:nvPr>
        </p:nvSpPr>
        <p:spPr>
          <a:xfrm>
            <a:off x="457200" y="4931850"/>
            <a:ext cx="6633300" cy="365100"/>
          </a:xfrm>
          <a:prstGeom prst="rect">
            <a:avLst/>
          </a:prstGeom>
        </p:spPr>
        <p:txBody>
          <a:bodyPr spcFirstLastPara="1" wrap="square" lIns="0" tIns="0" rIns="91425" bIns="91425" anchor="t" anchorCtr="0">
            <a:spAutoFit/>
          </a:bodyPr>
          <a:lstStyle>
            <a:lvl1pPr lvl="0" rtl="0">
              <a:lnSpc>
                <a:spcPct val="120000"/>
              </a:lnSpc>
              <a:spcBef>
                <a:spcPts val="0"/>
              </a:spcBef>
              <a:spcAft>
                <a:spcPts val="0"/>
              </a:spcAft>
              <a:buClr>
                <a:srgbClr val="00344D"/>
              </a:buClr>
              <a:buSzPts val="1200"/>
              <a:buNone/>
              <a:defRPr sz="1200">
                <a:solidFill>
                  <a:srgbClr val="00344D"/>
                </a:solidFill>
              </a:defRPr>
            </a:lvl1pPr>
            <a:lvl2pPr lvl="1" rtl="0">
              <a:spcBef>
                <a:spcPts val="500"/>
              </a:spcBef>
              <a:spcAft>
                <a:spcPts val="0"/>
              </a:spcAft>
              <a:buSzPts val="1400"/>
              <a:buNone/>
              <a:defRPr/>
            </a:lvl2pPr>
            <a:lvl3pPr lvl="2" rtl="0">
              <a:spcBef>
                <a:spcPts val="500"/>
              </a:spcBef>
              <a:spcAft>
                <a:spcPts val="0"/>
              </a:spcAft>
              <a:buSzPts val="2000"/>
              <a:buNone/>
              <a:defRPr/>
            </a:lvl3pPr>
            <a:lvl4pPr lvl="3" rtl="0">
              <a:spcBef>
                <a:spcPts val="500"/>
              </a:spcBef>
              <a:spcAft>
                <a:spcPts val="0"/>
              </a:spcAft>
              <a:buSzPts val="1900"/>
              <a:buNone/>
              <a:defRPr/>
            </a:lvl4pPr>
            <a:lvl5pPr lvl="4" rtl="0">
              <a:spcBef>
                <a:spcPts val="500"/>
              </a:spcBef>
              <a:spcAft>
                <a:spcPts val="0"/>
              </a:spcAft>
              <a:buSzPts val="1900"/>
              <a:buNone/>
              <a:defRPr/>
            </a:lvl5pPr>
            <a:lvl6pPr lvl="5" rtl="0">
              <a:spcBef>
                <a:spcPts val="500"/>
              </a:spcBef>
              <a:spcAft>
                <a:spcPts val="0"/>
              </a:spcAft>
              <a:buSzPts val="1900"/>
              <a:buNone/>
              <a:defRPr/>
            </a:lvl6pPr>
            <a:lvl7pPr lvl="6" rtl="0">
              <a:spcBef>
                <a:spcPts val="500"/>
              </a:spcBef>
              <a:spcAft>
                <a:spcPts val="0"/>
              </a:spcAft>
              <a:buSzPts val="1900"/>
              <a:buNone/>
              <a:defRPr/>
            </a:lvl7pPr>
            <a:lvl8pPr lvl="7" rtl="0">
              <a:spcBef>
                <a:spcPts val="500"/>
              </a:spcBef>
              <a:spcAft>
                <a:spcPts val="0"/>
              </a:spcAft>
              <a:buSzPts val="1900"/>
              <a:buNone/>
              <a:defRPr/>
            </a:lvl8pPr>
            <a:lvl9pPr lvl="8" rtl="0">
              <a:spcBef>
                <a:spcPts val="500"/>
              </a:spcBef>
              <a:spcAft>
                <a:spcPts val="0"/>
              </a:spcAft>
              <a:buSzPts val="1900"/>
              <a:buNone/>
              <a:defRPr/>
            </a:lvl9pPr>
          </a:lstStyle>
          <a:p>
            <a:r>
              <a:rPr lang="en-US"/>
              <a:t>Click to edit Master subtitle style</a:t>
            </a:r>
            <a:endParaRPr/>
          </a:p>
        </p:txBody>
      </p:sp>
      <p:pic>
        <p:nvPicPr>
          <p:cNvPr id="435" name="Google Shape;435;p43"/>
          <p:cNvPicPr preferRelativeResize="0"/>
          <p:nvPr/>
        </p:nvPicPr>
        <p:blipFill>
          <a:blip r:embed="rId4">
            <a:alphaModFix/>
          </a:blip>
          <a:stretch>
            <a:fillRect/>
          </a:stretch>
        </p:blipFill>
        <p:spPr>
          <a:xfrm>
            <a:off x="481208" y="6507862"/>
            <a:ext cx="624173" cy="148946"/>
          </a:xfrm>
          <a:prstGeom prst="rect">
            <a:avLst/>
          </a:prstGeom>
          <a:noFill/>
          <a:ln>
            <a:noFill/>
          </a:ln>
        </p:spPr>
      </p:pic>
      <p:sp>
        <p:nvSpPr>
          <p:cNvPr id="436" name="Google Shape;436;p43"/>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7888492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29_Quote | 4 Line GG">
  <p:cSld name="29_Quote | 4 Line GG">
    <p:bg>
      <p:bgPr>
        <a:solidFill>
          <a:srgbClr val="E3ECEC">
            <a:alpha val="51400"/>
          </a:srgbClr>
        </a:solidFill>
        <a:effectLst/>
      </p:bgPr>
    </p:bg>
    <p:spTree>
      <p:nvGrpSpPr>
        <p:cNvPr id="1" name="Shape 437"/>
        <p:cNvGrpSpPr/>
        <p:nvPr/>
      </p:nvGrpSpPr>
      <p:grpSpPr>
        <a:xfrm>
          <a:off x="0" y="0"/>
          <a:ext cx="0" cy="0"/>
          <a:chOff x="0" y="0"/>
          <a:chExt cx="0" cy="0"/>
        </a:xfrm>
      </p:grpSpPr>
      <p:sp>
        <p:nvSpPr>
          <p:cNvPr id="438" name="Google Shape;438;p44"/>
          <p:cNvSpPr txBox="1">
            <a:spLocks noGrp="1"/>
          </p:cNvSpPr>
          <p:nvPr>
            <p:ph type="title"/>
          </p:nvPr>
        </p:nvSpPr>
        <p:spPr>
          <a:xfrm>
            <a:off x="457200" y="1480925"/>
            <a:ext cx="6633300" cy="3136500"/>
          </a:xfrm>
          <a:prstGeom prst="rect">
            <a:avLst/>
          </a:prstGeom>
        </p:spPr>
        <p:txBody>
          <a:bodyPr spcFirstLastPara="1" wrap="square" lIns="0" tIns="91425" rIns="91425" bIns="91425" anchor="t" anchorCtr="0">
            <a:noAutofit/>
          </a:bodyPr>
          <a:lstStyle>
            <a:lvl1pPr lvl="0" rtl="0">
              <a:lnSpc>
                <a:spcPct val="100000"/>
              </a:lnSpc>
              <a:spcBef>
                <a:spcPts val="0"/>
              </a:spcBef>
              <a:spcAft>
                <a:spcPts val="0"/>
              </a:spcAft>
              <a:buClr>
                <a:srgbClr val="008099"/>
              </a:buClr>
              <a:buSzPts val="4800"/>
              <a:buNone/>
              <a:defRPr sz="4800">
                <a:solidFill>
                  <a:srgbClr val="008099"/>
                </a:solidFill>
              </a:defRPr>
            </a:lvl1pPr>
            <a:lvl2pPr lvl="1" rtl="0">
              <a:spcBef>
                <a:spcPts val="0"/>
              </a:spcBef>
              <a:spcAft>
                <a:spcPts val="0"/>
              </a:spcAft>
              <a:buClr>
                <a:srgbClr val="008099"/>
              </a:buClr>
              <a:buSzPts val="1500"/>
              <a:buNone/>
              <a:defRPr>
                <a:solidFill>
                  <a:srgbClr val="008099"/>
                </a:solidFill>
              </a:defRPr>
            </a:lvl2pPr>
            <a:lvl3pPr lvl="2" rtl="0">
              <a:spcBef>
                <a:spcPts val="0"/>
              </a:spcBef>
              <a:spcAft>
                <a:spcPts val="0"/>
              </a:spcAft>
              <a:buClr>
                <a:srgbClr val="008099"/>
              </a:buClr>
              <a:buSzPts val="1500"/>
              <a:buNone/>
              <a:defRPr>
                <a:solidFill>
                  <a:srgbClr val="008099"/>
                </a:solidFill>
              </a:defRPr>
            </a:lvl3pPr>
            <a:lvl4pPr lvl="3" rtl="0">
              <a:spcBef>
                <a:spcPts val="0"/>
              </a:spcBef>
              <a:spcAft>
                <a:spcPts val="0"/>
              </a:spcAft>
              <a:buClr>
                <a:srgbClr val="008099"/>
              </a:buClr>
              <a:buSzPts val="1500"/>
              <a:buNone/>
              <a:defRPr>
                <a:solidFill>
                  <a:srgbClr val="008099"/>
                </a:solidFill>
              </a:defRPr>
            </a:lvl4pPr>
            <a:lvl5pPr lvl="4" rtl="0">
              <a:spcBef>
                <a:spcPts val="0"/>
              </a:spcBef>
              <a:spcAft>
                <a:spcPts val="0"/>
              </a:spcAft>
              <a:buClr>
                <a:srgbClr val="008099"/>
              </a:buClr>
              <a:buSzPts val="1500"/>
              <a:buNone/>
              <a:defRPr>
                <a:solidFill>
                  <a:srgbClr val="008099"/>
                </a:solidFill>
              </a:defRPr>
            </a:lvl5pPr>
            <a:lvl6pPr lvl="5" rtl="0">
              <a:spcBef>
                <a:spcPts val="0"/>
              </a:spcBef>
              <a:spcAft>
                <a:spcPts val="0"/>
              </a:spcAft>
              <a:buClr>
                <a:srgbClr val="008099"/>
              </a:buClr>
              <a:buSzPts val="1500"/>
              <a:buNone/>
              <a:defRPr>
                <a:solidFill>
                  <a:srgbClr val="008099"/>
                </a:solidFill>
              </a:defRPr>
            </a:lvl6pPr>
            <a:lvl7pPr lvl="6" rtl="0">
              <a:spcBef>
                <a:spcPts val="0"/>
              </a:spcBef>
              <a:spcAft>
                <a:spcPts val="0"/>
              </a:spcAft>
              <a:buClr>
                <a:srgbClr val="008099"/>
              </a:buClr>
              <a:buSzPts val="1500"/>
              <a:buNone/>
              <a:defRPr>
                <a:solidFill>
                  <a:srgbClr val="008099"/>
                </a:solidFill>
              </a:defRPr>
            </a:lvl7pPr>
            <a:lvl8pPr lvl="7" rtl="0">
              <a:spcBef>
                <a:spcPts val="0"/>
              </a:spcBef>
              <a:spcAft>
                <a:spcPts val="0"/>
              </a:spcAft>
              <a:buClr>
                <a:srgbClr val="008099"/>
              </a:buClr>
              <a:buSzPts val="1500"/>
              <a:buNone/>
              <a:defRPr>
                <a:solidFill>
                  <a:srgbClr val="008099"/>
                </a:solidFill>
              </a:defRPr>
            </a:lvl8pPr>
            <a:lvl9pPr lvl="8" rtl="0">
              <a:spcBef>
                <a:spcPts val="0"/>
              </a:spcBef>
              <a:spcAft>
                <a:spcPts val="0"/>
              </a:spcAft>
              <a:buClr>
                <a:srgbClr val="008099"/>
              </a:buClr>
              <a:buSzPts val="1500"/>
              <a:buNone/>
              <a:defRPr>
                <a:solidFill>
                  <a:srgbClr val="008099"/>
                </a:solidFill>
              </a:defRPr>
            </a:lvl9pPr>
          </a:lstStyle>
          <a:p>
            <a:r>
              <a:rPr lang="en-US"/>
              <a:t>Click to edit Master title style</a:t>
            </a:r>
            <a:endParaRPr/>
          </a:p>
        </p:txBody>
      </p:sp>
      <p:sp>
        <p:nvSpPr>
          <p:cNvPr id="439" name="Google Shape;439;p44"/>
          <p:cNvSpPr txBox="1">
            <a:spLocks noGrp="1"/>
          </p:cNvSpPr>
          <p:nvPr>
            <p:ph type="subTitle" idx="1"/>
          </p:nvPr>
        </p:nvSpPr>
        <p:spPr>
          <a:xfrm>
            <a:off x="457200" y="4931850"/>
            <a:ext cx="6633300" cy="365100"/>
          </a:xfrm>
          <a:prstGeom prst="rect">
            <a:avLst/>
          </a:prstGeom>
        </p:spPr>
        <p:txBody>
          <a:bodyPr spcFirstLastPara="1" wrap="square" lIns="0" tIns="0" rIns="91425" bIns="91425" anchor="t" anchorCtr="0">
            <a:spAutoFit/>
          </a:bodyPr>
          <a:lstStyle>
            <a:lvl1pPr lvl="0" rtl="0">
              <a:lnSpc>
                <a:spcPct val="120000"/>
              </a:lnSpc>
              <a:spcBef>
                <a:spcPts val="0"/>
              </a:spcBef>
              <a:spcAft>
                <a:spcPts val="0"/>
              </a:spcAft>
              <a:buClr>
                <a:srgbClr val="00344D"/>
              </a:buClr>
              <a:buSzPts val="1200"/>
              <a:buNone/>
              <a:defRPr sz="1200">
                <a:solidFill>
                  <a:srgbClr val="00344D"/>
                </a:solidFill>
              </a:defRPr>
            </a:lvl1pPr>
            <a:lvl2pPr lvl="1" rtl="0">
              <a:spcBef>
                <a:spcPts val="500"/>
              </a:spcBef>
              <a:spcAft>
                <a:spcPts val="0"/>
              </a:spcAft>
              <a:buSzPts val="1400"/>
              <a:buNone/>
              <a:defRPr/>
            </a:lvl2pPr>
            <a:lvl3pPr lvl="2" rtl="0">
              <a:spcBef>
                <a:spcPts val="500"/>
              </a:spcBef>
              <a:spcAft>
                <a:spcPts val="0"/>
              </a:spcAft>
              <a:buSzPts val="2000"/>
              <a:buNone/>
              <a:defRPr/>
            </a:lvl3pPr>
            <a:lvl4pPr lvl="3" rtl="0">
              <a:spcBef>
                <a:spcPts val="500"/>
              </a:spcBef>
              <a:spcAft>
                <a:spcPts val="0"/>
              </a:spcAft>
              <a:buSzPts val="1900"/>
              <a:buNone/>
              <a:defRPr/>
            </a:lvl4pPr>
            <a:lvl5pPr lvl="4" rtl="0">
              <a:spcBef>
                <a:spcPts val="500"/>
              </a:spcBef>
              <a:spcAft>
                <a:spcPts val="0"/>
              </a:spcAft>
              <a:buSzPts val="1900"/>
              <a:buNone/>
              <a:defRPr/>
            </a:lvl5pPr>
            <a:lvl6pPr lvl="5" rtl="0">
              <a:spcBef>
                <a:spcPts val="500"/>
              </a:spcBef>
              <a:spcAft>
                <a:spcPts val="0"/>
              </a:spcAft>
              <a:buSzPts val="1900"/>
              <a:buNone/>
              <a:defRPr/>
            </a:lvl6pPr>
            <a:lvl7pPr lvl="6" rtl="0">
              <a:spcBef>
                <a:spcPts val="500"/>
              </a:spcBef>
              <a:spcAft>
                <a:spcPts val="0"/>
              </a:spcAft>
              <a:buSzPts val="1900"/>
              <a:buNone/>
              <a:defRPr/>
            </a:lvl7pPr>
            <a:lvl8pPr lvl="7" rtl="0">
              <a:spcBef>
                <a:spcPts val="500"/>
              </a:spcBef>
              <a:spcAft>
                <a:spcPts val="0"/>
              </a:spcAft>
              <a:buSzPts val="1900"/>
              <a:buNone/>
              <a:defRPr/>
            </a:lvl8pPr>
            <a:lvl9pPr lvl="8" rtl="0">
              <a:spcBef>
                <a:spcPts val="500"/>
              </a:spcBef>
              <a:spcAft>
                <a:spcPts val="0"/>
              </a:spcAft>
              <a:buSzPts val="1900"/>
              <a:buNone/>
              <a:defRPr/>
            </a:lvl9pPr>
          </a:lstStyle>
          <a:p>
            <a:r>
              <a:rPr lang="en-US"/>
              <a:t>Click to edit Master subtitle style</a:t>
            </a:r>
            <a:endParaRPr/>
          </a:p>
        </p:txBody>
      </p:sp>
      <p:pic>
        <p:nvPicPr>
          <p:cNvPr id="440" name="Google Shape;440;p44"/>
          <p:cNvPicPr preferRelativeResize="0"/>
          <p:nvPr/>
        </p:nvPicPr>
        <p:blipFill>
          <a:blip r:embed="rId2">
            <a:alphaModFix/>
          </a:blip>
          <a:stretch>
            <a:fillRect/>
          </a:stretch>
        </p:blipFill>
        <p:spPr>
          <a:xfrm>
            <a:off x="481208" y="6507862"/>
            <a:ext cx="624173" cy="148946"/>
          </a:xfrm>
          <a:prstGeom prst="rect">
            <a:avLst/>
          </a:prstGeom>
          <a:noFill/>
          <a:ln>
            <a:noFill/>
          </a:ln>
        </p:spPr>
      </p:pic>
      <p:pic>
        <p:nvPicPr>
          <p:cNvPr id="441" name="Google Shape;441;p44"/>
          <p:cNvPicPr preferRelativeResize="0"/>
          <p:nvPr/>
        </p:nvPicPr>
        <p:blipFill>
          <a:blip r:embed="rId3">
            <a:alphaModFix/>
          </a:blip>
          <a:stretch>
            <a:fillRect/>
          </a:stretch>
        </p:blipFill>
        <p:spPr>
          <a:xfrm>
            <a:off x="436250" y="508150"/>
            <a:ext cx="914400" cy="656822"/>
          </a:xfrm>
          <a:prstGeom prst="rect">
            <a:avLst/>
          </a:prstGeom>
          <a:noFill/>
          <a:ln>
            <a:noFill/>
          </a:ln>
        </p:spPr>
      </p:pic>
      <p:sp>
        <p:nvSpPr>
          <p:cNvPr id="442" name="Google Shape;442;p44"/>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pic>
        <p:nvPicPr>
          <p:cNvPr id="443" name="Google Shape;443;p44"/>
          <p:cNvPicPr preferRelativeResize="0"/>
          <p:nvPr/>
        </p:nvPicPr>
        <p:blipFill rotWithShape="1">
          <a:blip r:embed="rId4">
            <a:alphaModFix/>
          </a:blip>
          <a:srcRect l="7" r="25080" b="37683"/>
          <a:stretch/>
        </p:blipFill>
        <p:spPr>
          <a:xfrm>
            <a:off x="8568500" y="3614675"/>
            <a:ext cx="3623499" cy="3243324"/>
          </a:xfrm>
          <a:prstGeom prst="rect">
            <a:avLst/>
          </a:prstGeom>
          <a:noFill/>
          <a:ln>
            <a:noFill/>
          </a:ln>
        </p:spPr>
      </p:pic>
    </p:spTree>
    <p:extLst>
      <p:ext uri="{BB962C8B-B14F-4D97-AF65-F5344CB8AC3E}">
        <p14:creationId xmlns:p14="http://schemas.microsoft.com/office/powerpoint/2010/main" val="21582518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30_Quote | 4 Line 1">
  <p:cSld name="30_Quote | 4 Line 1">
    <p:bg>
      <p:bgPr>
        <a:solidFill>
          <a:srgbClr val="E3ECEC">
            <a:alpha val="51400"/>
          </a:srgbClr>
        </a:solidFill>
        <a:effectLst/>
      </p:bgPr>
    </p:bg>
    <p:spTree>
      <p:nvGrpSpPr>
        <p:cNvPr id="1" name="Shape 444"/>
        <p:cNvGrpSpPr/>
        <p:nvPr/>
      </p:nvGrpSpPr>
      <p:grpSpPr>
        <a:xfrm>
          <a:off x="0" y="0"/>
          <a:ext cx="0" cy="0"/>
          <a:chOff x="0" y="0"/>
          <a:chExt cx="0" cy="0"/>
        </a:xfrm>
      </p:grpSpPr>
      <p:pic>
        <p:nvPicPr>
          <p:cNvPr id="445" name="Google Shape;445;p45"/>
          <p:cNvPicPr preferRelativeResize="0"/>
          <p:nvPr/>
        </p:nvPicPr>
        <p:blipFill rotWithShape="1">
          <a:blip r:embed="rId2">
            <a:alphaModFix/>
          </a:blip>
          <a:srcRect t="18" r="25071" b="37664"/>
          <a:stretch/>
        </p:blipFill>
        <p:spPr>
          <a:xfrm>
            <a:off x="8568500" y="3614675"/>
            <a:ext cx="3623502" cy="3243325"/>
          </a:xfrm>
          <a:prstGeom prst="rect">
            <a:avLst/>
          </a:prstGeom>
          <a:noFill/>
          <a:ln>
            <a:noFill/>
          </a:ln>
        </p:spPr>
      </p:pic>
      <p:sp>
        <p:nvSpPr>
          <p:cNvPr id="446" name="Google Shape;446;p45"/>
          <p:cNvSpPr txBox="1">
            <a:spLocks noGrp="1"/>
          </p:cNvSpPr>
          <p:nvPr>
            <p:ph type="title"/>
          </p:nvPr>
        </p:nvSpPr>
        <p:spPr>
          <a:xfrm>
            <a:off x="457200" y="1480925"/>
            <a:ext cx="6633300" cy="3877200"/>
          </a:xfrm>
          <a:prstGeom prst="rect">
            <a:avLst/>
          </a:prstGeom>
        </p:spPr>
        <p:txBody>
          <a:bodyPr spcFirstLastPara="1" wrap="square" lIns="0" tIns="91425" rIns="91425" bIns="91425" anchor="t" anchorCtr="0">
            <a:noAutofit/>
          </a:bodyPr>
          <a:lstStyle>
            <a:lvl1pPr lvl="0" rtl="0">
              <a:lnSpc>
                <a:spcPct val="100000"/>
              </a:lnSpc>
              <a:spcBef>
                <a:spcPts val="0"/>
              </a:spcBef>
              <a:spcAft>
                <a:spcPts val="0"/>
              </a:spcAft>
              <a:buClr>
                <a:srgbClr val="008099"/>
              </a:buClr>
              <a:buSzPts val="4800"/>
              <a:buNone/>
              <a:defRPr sz="4800">
                <a:solidFill>
                  <a:srgbClr val="008099"/>
                </a:solidFill>
              </a:defRPr>
            </a:lvl1pPr>
            <a:lvl2pPr lvl="1" rtl="0">
              <a:spcBef>
                <a:spcPts val="0"/>
              </a:spcBef>
              <a:spcAft>
                <a:spcPts val="0"/>
              </a:spcAft>
              <a:buClr>
                <a:srgbClr val="008099"/>
              </a:buClr>
              <a:buSzPts val="1500"/>
              <a:buNone/>
              <a:defRPr>
                <a:solidFill>
                  <a:srgbClr val="008099"/>
                </a:solidFill>
              </a:defRPr>
            </a:lvl2pPr>
            <a:lvl3pPr lvl="2" rtl="0">
              <a:spcBef>
                <a:spcPts val="0"/>
              </a:spcBef>
              <a:spcAft>
                <a:spcPts val="0"/>
              </a:spcAft>
              <a:buClr>
                <a:srgbClr val="008099"/>
              </a:buClr>
              <a:buSzPts val="1500"/>
              <a:buNone/>
              <a:defRPr>
                <a:solidFill>
                  <a:srgbClr val="008099"/>
                </a:solidFill>
              </a:defRPr>
            </a:lvl3pPr>
            <a:lvl4pPr lvl="3" rtl="0">
              <a:spcBef>
                <a:spcPts val="0"/>
              </a:spcBef>
              <a:spcAft>
                <a:spcPts val="0"/>
              </a:spcAft>
              <a:buClr>
                <a:srgbClr val="008099"/>
              </a:buClr>
              <a:buSzPts val="1500"/>
              <a:buNone/>
              <a:defRPr>
                <a:solidFill>
                  <a:srgbClr val="008099"/>
                </a:solidFill>
              </a:defRPr>
            </a:lvl4pPr>
            <a:lvl5pPr lvl="4" rtl="0">
              <a:spcBef>
                <a:spcPts val="0"/>
              </a:spcBef>
              <a:spcAft>
                <a:spcPts val="0"/>
              </a:spcAft>
              <a:buClr>
                <a:srgbClr val="008099"/>
              </a:buClr>
              <a:buSzPts val="1500"/>
              <a:buNone/>
              <a:defRPr>
                <a:solidFill>
                  <a:srgbClr val="008099"/>
                </a:solidFill>
              </a:defRPr>
            </a:lvl5pPr>
            <a:lvl6pPr lvl="5" rtl="0">
              <a:spcBef>
                <a:spcPts val="0"/>
              </a:spcBef>
              <a:spcAft>
                <a:spcPts val="0"/>
              </a:spcAft>
              <a:buClr>
                <a:srgbClr val="008099"/>
              </a:buClr>
              <a:buSzPts val="1500"/>
              <a:buNone/>
              <a:defRPr>
                <a:solidFill>
                  <a:srgbClr val="008099"/>
                </a:solidFill>
              </a:defRPr>
            </a:lvl6pPr>
            <a:lvl7pPr lvl="6" rtl="0">
              <a:spcBef>
                <a:spcPts val="0"/>
              </a:spcBef>
              <a:spcAft>
                <a:spcPts val="0"/>
              </a:spcAft>
              <a:buClr>
                <a:srgbClr val="008099"/>
              </a:buClr>
              <a:buSzPts val="1500"/>
              <a:buNone/>
              <a:defRPr>
                <a:solidFill>
                  <a:srgbClr val="008099"/>
                </a:solidFill>
              </a:defRPr>
            </a:lvl7pPr>
            <a:lvl8pPr lvl="7" rtl="0">
              <a:spcBef>
                <a:spcPts val="0"/>
              </a:spcBef>
              <a:spcAft>
                <a:spcPts val="0"/>
              </a:spcAft>
              <a:buClr>
                <a:srgbClr val="008099"/>
              </a:buClr>
              <a:buSzPts val="1500"/>
              <a:buNone/>
              <a:defRPr>
                <a:solidFill>
                  <a:srgbClr val="008099"/>
                </a:solidFill>
              </a:defRPr>
            </a:lvl8pPr>
            <a:lvl9pPr lvl="8" rtl="0">
              <a:spcBef>
                <a:spcPts val="0"/>
              </a:spcBef>
              <a:spcAft>
                <a:spcPts val="0"/>
              </a:spcAft>
              <a:buClr>
                <a:srgbClr val="008099"/>
              </a:buClr>
              <a:buSzPts val="1500"/>
              <a:buNone/>
              <a:defRPr>
                <a:solidFill>
                  <a:srgbClr val="008099"/>
                </a:solidFill>
              </a:defRPr>
            </a:lvl9pPr>
          </a:lstStyle>
          <a:p>
            <a:r>
              <a:rPr lang="en-US"/>
              <a:t>Click to edit Master title style</a:t>
            </a:r>
            <a:endParaRPr/>
          </a:p>
        </p:txBody>
      </p:sp>
      <p:pic>
        <p:nvPicPr>
          <p:cNvPr id="447" name="Google Shape;447;p45"/>
          <p:cNvPicPr preferRelativeResize="0"/>
          <p:nvPr/>
        </p:nvPicPr>
        <p:blipFill>
          <a:blip r:embed="rId3">
            <a:alphaModFix/>
          </a:blip>
          <a:stretch>
            <a:fillRect/>
          </a:stretch>
        </p:blipFill>
        <p:spPr>
          <a:xfrm>
            <a:off x="436250" y="508150"/>
            <a:ext cx="918100" cy="658351"/>
          </a:xfrm>
          <a:prstGeom prst="rect">
            <a:avLst/>
          </a:prstGeom>
          <a:noFill/>
          <a:ln>
            <a:noFill/>
          </a:ln>
        </p:spPr>
      </p:pic>
      <p:sp>
        <p:nvSpPr>
          <p:cNvPr id="448" name="Google Shape;448;p45"/>
          <p:cNvSpPr txBox="1">
            <a:spLocks noGrp="1"/>
          </p:cNvSpPr>
          <p:nvPr>
            <p:ph type="subTitle" idx="1"/>
          </p:nvPr>
        </p:nvSpPr>
        <p:spPr>
          <a:xfrm>
            <a:off x="457200" y="5672550"/>
            <a:ext cx="6633300" cy="365100"/>
          </a:xfrm>
          <a:prstGeom prst="rect">
            <a:avLst/>
          </a:prstGeom>
        </p:spPr>
        <p:txBody>
          <a:bodyPr spcFirstLastPara="1" wrap="square" lIns="0" tIns="0" rIns="91425" bIns="91425" anchor="t" anchorCtr="0">
            <a:spAutoFit/>
          </a:bodyPr>
          <a:lstStyle>
            <a:lvl1pPr lvl="0" rtl="0">
              <a:lnSpc>
                <a:spcPct val="120000"/>
              </a:lnSpc>
              <a:spcBef>
                <a:spcPts val="0"/>
              </a:spcBef>
              <a:spcAft>
                <a:spcPts val="0"/>
              </a:spcAft>
              <a:buClr>
                <a:srgbClr val="00344D"/>
              </a:buClr>
              <a:buSzPts val="1200"/>
              <a:buNone/>
              <a:defRPr sz="1200">
                <a:solidFill>
                  <a:srgbClr val="00344D"/>
                </a:solidFill>
              </a:defRPr>
            </a:lvl1pPr>
            <a:lvl2pPr lvl="1" rtl="0">
              <a:spcBef>
                <a:spcPts val="500"/>
              </a:spcBef>
              <a:spcAft>
                <a:spcPts val="0"/>
              </a:spcAft>
              <a:buSzPts val="1400"/>
              <a:buNone/>
              <a:defRPr/>
            </a:lvl2pPr>
            <a:lvl3pPr lvl="2" rtl="0">
              <a:spcBef>
                <a:spcPts val="500"/>
              </a:spcBef>
              <a:spcAft>
                <a:spcPts val="0"/>
              </a:spcAft>
              <a:buSzPts val="2000"/>
              <a:buNone/>
              <a:defRPr/>
            </a:lvl3pPr>
            <a:lvl4pPr lvl="3" rtl="0">
              <a:spcBef>
                <a:spcPts val="500"/>
              </a:spcBef>
              <a:spcAft>
                <a:spcPts val="0"/>
              </a:spcAft>
              <a:buSzPts val="1900"/>
              <a:buNone/>
              <a:defRPr/>
            </a:lvl4pPr>
            <a:lvl5pPr lvl="4" rtl="0">
              <a:spcBef>
                <a:spcPts val="500"/>
              </a:spcBef>
              <a:spcAft>
                <a:spcPts val="0"/>
              </a:spcAft>
              <a:buSzPts val="1900"/>
              <a:buNone/>
              <a:defRPr/>
            </a:lvl5pPr>
            <a:lvl6pPr lvl="5" rtl="0">
              <a:spcBef>
                <a:spcPts val="500"/>
              </a:spcBef>
              <a:spcAft>
                <a:spcPts val="0"/>
              </a:spcAft>
              <a:buSzPts val="1900"/>
              <a:buNone/>
              <a:defRPr/>
            </a:lvl6pPr>
            <a:lvl7pPr lvl="6" rtl="0">
              <a:spcBef>
                <a:spcPts val="500"/>
              </a:spcBef>
              <a:spcAft>
                <a:spcPts val="0"/>
              </a:spcAft>
              <a:buSzPts val="1900"/>
              <a:buNone/>
              <a:defRPr/>
            </a:lvl7pPr>
            <a:lvl8pPr lvl="7" rtl="0">
              <a:spcBef>
                <a:spcPts val="500"/>
              </a:spcBef>
              <a:spcAft>
                <a:spcPts val="0"/>
              </a:spcAft>
              <a:buSzPts val="1900"/>
              <a:buNone/>
              <a:defRPr/>
            </a:lvl8pPr>
            <a:lvl9pPr lvl="8" rtl="0">
              <a:spcBef>
                <a:spcPts val="500"/>
              </a:spcBef>
              <a:spcAft>
                <a:spcPts val="0"/>
              </a:spcAft>
              <a:buSzPts val="1900"/>
              <a:buNone/>
              <a:defRPr/>
            </a:lvl9pPr>
          </a:lstStyle>
          <a:p>
            <a:r>
              <a:rPr lang="en-US"/>
              <a:t>Click to edit Master subtitle style</a:t>
            </a:r>
            <a:endParaRPr/>
          </a:p>
        </p:txBody>
      </p:sp>
      <p:pic>
        <p:nvPicPr>
          <p:cNvPr id="449" name="Google Shape;449;p45"/>
          <p:cNvPicPr preferRelativeResize="0"/>
          <p:nvPr/>
        </p:nvPicPr>
        <p:blipFill>
          <a:blip r:embed="rId4">
            <a:alphaModFix/>
          </a:blip>
          <a:stretch>
            <a:fillRect/>
          </a:stretch>
        </p:blipFill>
        <p:spPr>
          <a:xfrm>
            <a:off x="481208" y="6507862"/>
            <a:ext cx="624173" cy="148946"/>
          </a:xfrm>
          <a:prstGeom prst="rect">
            <a:avLst/>
          </a:prstGeom>
          <a:noFill/>
          <a:ln>
            <a:noFill/>
          </a:ln>
        </p:spPr>
      </p:pic>
      <p:sp>
        <p:nvSpPr>
          <p:cNvPr id="450" name="Google Shape;450;p45"/>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3155474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30_Quote | 4 Line 1 GG">
  <p:cSld name="30_Quote | 4 Line 1 GG">
    <p:bg>
      <p:bgPr>
        <a:solidFill>
          <a:srgbClr val="E3ECEC">
            <a:alpha val="51400"/>
          </a:srgbClr>
        </a:solidFill>
        <a:effectLst/>
      </p:bgPr>
    </p:bg>
    <p:spTree>
      <p:nvGrpSpPr>
        <p:cNvPr id="1" name="Shape 451"/>
        <p:cNvGrpSpPr/>
        <p:nvPr/>
      </p:nvGrpSpPr>
      <p:grpSpPr>
        <a:xfrm>
          <a:off x="0" y="0"/>
          <a:ext cx="0" cy="0"/>
          <a:chOff x="0" y="0"/>
          <a:chExt cx="0" cy="0"/>
        </a:xfrm>
      </p:grpSpPr>
      <p:sp>
        <p:nvSpPr>
          <p:cNvPr id="452" name="Google Shape;452;p46"/>
          <p:cNvSpPr txBox="1">
            <a:spLocks noGrp="1"/>
          </p:cNvSpPr>
          <p:nvPr>
            <p:ph type="title"/>
          </p:nvPr>
        </p:nvSpPr>
        <p:spPr>
          <a:xfrm>
            <a:off x="457200" y="1480925"/>
            <a:ext cx="6633300" cy="3877200"/>
          </a:xfrm>
          <a:prstGeom prst="rect">
            <a:avLst/>
          </a:prstGeom>
        </p:spPr>
        <p:txBody>
          <a:bodyPr spcFirstLastPara="1" wrap="square" lIns="0" tIns="91425" rIns="91425" bIns="91425" anchor="t" anchorCtr="0">
            <a:noAutofit/>
          </a:bodyPr>
          <a:lstStyle>
            <a:lvl1pPr lvl="0" rtl="0">
              <a:lnSpc>
                <a:spcPct val="100000"/>
              </a:lnSpc>
              <a:spcBef>
                <a:spcPts val="0"/>
              </a:spcBef>
              <a:spcAft>
                <a:spcPts val="0"/>
              </a:spcAft>
              <a:buClr>
                <a:srgbClr val="008099"/>
              </a:buClr>
              <a:buSzPts val="4800"/>
              <a:buNone/>
              <a:defRPr sz="4800">
                <a:solidFill>
                  <a:srgbClr val="008099"/>
                </a:solidFill>
              </a:defRPr>
            </a:lvl1pPr>
            <a:lvl2pPr lvl="1" rtl="0">
              <a:spcBef>
                <a:spcPts val="0"/>
              </a:spcBef>
              <a:spcAft>
                <a:spcPts val="0"/>
              </a:spcAft>
              <a:buClr>
                <a:srgbClr val="008099"/>
              </a:buClr>
              <a:buSzPts val="1500"/>
              <a:buNone/>
              <a:defRPr>
                <a:solidFill>
                  <a:srgbClr val="008099"/>
                </a:solidFill>
              </a:defRPr>
            </a:lvl2pPr>
            <a:lvl3pPr lvl="2" rtl="0">
              <a:spcBef>
                <a:spcPts val="0"/>
              </a:spcBef>
              <a:spcAft>
                <a:spcPts val="0"/>
              </a:spcAft>
              <a:buClr>
                <a:srgbClr val="008099"/>
              </a:buClr>
              <a:buSzPts val="1500"/>
              <a:buNone/>
              <a:defRPr>
                <a:solidFill>
                  <a:srgbClr val="008099"/>
                </a:solidFill>
              </a:defRPr>
            </a:lvl3pPr>
            <a:lvl4pPr lvl="3" rtl="0">
              <a:spcBef>
                <a:spcPts val="0"/>
              </a:spcBef>
              <a:spcAft>
                <a:spcPts val="0"/>
              </a:spcAft>
              <a:buClr>
                <a:srgbClr val="008099"/>
              </a:buClr>
              <a:buSzPts val="1500"/>
              <a:buNone/>
              <a:defRPr>
                <a:solidFill>
                  <a:srgbClr val="008099"/>
                </a:solidFill>
              </a:defRPr>
            </a:lvl4pPr>
            <a:lvl5pPr lvl="4" rtl="0">
              <a:spcBef>
                <a:spcPts val="0"/>
              </a:spcBef>
              <a:spcAft>
                <a:spcPts val="0"/>
              </a:spcAft>
              <a:buClr>
                <a:srgbClr val="008099"/>
              </a:buClr>
              <a:buSzPts val="1500"/>
              <a:buNone/>
              <a:defRPr>
                <a:solidFill>
                  <a:srgbClr val="008099"/>
                </a:solidFill>
              </a:defRPr>
            </a:lvl5pPr>
            <a:lvl6pPr lvl="5" rtl="0">
              <a:spcBef>
                <a:spcPts val="0"/>
              </a:spcBef>
              <a:spcAft>
                <a:spcPts val="0"/>
              </a:spcAft>
              <a:buClr>
                <a:srgbClr val="008099"/>
              </a:buClr>
              <a:buSzPts val="1500"/>
              <a:buNone/>
              <a:defRPr>
                <a:solidFill>
                  <a:srgbClr val="008099"/>
                </a:solidFill>
              </a:defRPr>
            </a:lvl6pPr>
            <a:lvl7pPr lvl="6" rtl="0">
              <a:spcBef>
                <a:spcPts val="0"/>
              </a:spcBef>
              <a:spcAft>
                <a:spcPts val="0"/>
              </a:spcAft>
              <a:buClr>
                <a:srgbClr val="008099"/>
              </a:buClr>
              <a:buSzPts val="1500"/>
              <a:buNone/>
              <a:defRPr>
                <a:solidFill>
                  <a:srgbClr val="008099"/>
                </a:solidFill>
              </a:defRPr>
            </a:lvl7pPr>
            <a:lvl8pPr lvl="7" rtl="0">
              <a:spcBef>
                <a:spcPts val="0"/>
              </a:spcBef>
              <a:spcAft>
                <a:spcPts val="0"/>
              </a:spcAft>
              <a:buClr>
                <a:srgbClr val="008099"/>
              </a:buClr>
              <a:buSzPts val="1500"/>
              <a:buNone/>
              <a:defRPr>
                <a:solidFill>
                  <a:srgbClr val="008099"/>
                </a:solidFill>
              </a:defRPr>
            </a:lvl8pPr>
            <a:lvl9pPr lvl="8" rtl="0">
              <a:spcBef>
                <a:spcPts val="0"/>
              </a:spcBef>
              <a:spcAft>
                <a:spcPts val="0"/>
              </a:spcAft>
              <a:buClr>
                <a:srgbClr val="008099"/>
              </a:buClr>
              <a:buSzPts val="1500"/>
              <a:buNone/>
              <a:defRPr>
                <a:solidFill>
                  <a:srgbClr val="008099"/>
                </a:solidFill>
              </a:defRPr>
            </a:lvl9pPr>
          </a:lstStyle>
          <a:p>
            <a:r>
              <a:rPr lang="en-US"/>
              <a:t>Click to edit Master title style</a:t>
            </a:r>
            <a:endParaRPr/>
          </a:p>
        </p:txBody>
      </p:sp>
      <p:sp>
        <p:nvSpPr>
          <p:cNvPr id="453" name="Google Shape;453;p46"/>
          <p:cNvSpPr txBox="1">
            <a:spLocks noGrp="1"/>
          </p:cNvSpPr>
          <p:nvPr>
            <p:ph type="subTitle" idx="1"/>
          </p:nvPr>
        </p:nvSpPr>
        <p:spPr>
          <a:xfrm>
            <a:off x="457200" y="5672550"/>
            <a:ext cx="6633300" cy="365100"/>
          </a:xfrm>
          <a:prstGeom prst="rect">
            <a:avLst/>
          </a:prstGeom>
        </p:spPr>
        <p:txBody>
          <a:bodyPr spcFirstLastPara="1" wrap="square" lIns="0" tIns="0" rIns="91425" bIns="91425" anchor="t" anchorCtr="0">
            <a:spAutoFit/>
          </a:bodyPr>
          <a:lstStyle>
            <a:lvl1pPr lvl="0" rtl="0">
              <a:lnSpc>
                <a:spcPct val="120000"/>
              </a:lnSpc>
              <a:spcBef>
                <a:spcPts val="0"/>
              </a:spcBef>
              <a:spcAft>
                <a:spcPts val="0"/>
              </a:spcAft>
              <a:buClr>
                <a:srgbClr val="00344D"/>
              </a:buClr>
              <a:buSzPts val="1200"/>
              <a:buNone/>
              <a:defRPr sz="1200">
                <a:solidFill>
                  <a:srgbClr val="00344D"/>
                </a:solidFill>
              </a:defRPr>
            </a:lvl1pPr>
            <a:lvl2pPr lvl="1" rtl="0">
              <a:spcBef>
                <a:spcPts val="500"/>
              </a:spcBef>
              <a:spcAft>
                <a:spcPts val="0"/>
              </a:spcAft>
              <a:buSzPts val="1400"/>
              <a:buNone/>
              <a:defRPr/>
            </a:lvl2pPr>
            <a:lvl3pPr lvl="2" rtl="0">
              <a:spcBef>
                <a:spcPts val="500"/>
              </a:spcBef>
              <a:spcAft>
                <a:spcPts val="0"/>
              </a:spcAft>
              <a:buSzPts val="2000"/>
              <a:buNone/>
              <a:defRPr/>
            </a:lvl3pPr>
            <a:lvl4pPr lvl="3" rtl="0">
              <a:spcBef>
                <a:spcPts val="500"/>
              </a:spcBef>
              <a:spcAft>
                <a:spcPts val="0"/>
              </a:spcAft>
              <a:buSzPts val="1900"/>
              <a:buNone/>
              <a:defRPr/>
            </a:lvl4pPr>
            <a:lvl5pPr lvl="4" rtl="0">
              <a:spcBef>
                <a:spcPts val="500"/>
              </a:spcBef>
              <a:spcAft>
                <a:spcPts val="0"/>
              </a:spcAft>
              <a:buSzPts val="1900"/>
              <a:buNone/>
              <a:defRPr/>
            </a:lvl5pPr>
            <a:lvl6pPr lvl="5" rtl="0">
              <a:spcBef>
                <a:spcPts val="500"/>
              </a:spcBef>
              <a:spcAft>
                <a:spcPts val="0"/>
              </a:spcAft>
              <a:buSzPts val="1900"/>
              <a:buNone/>
              <a:defRPr/>
            </a:lvl6pPr>
            <a:lvl7pPr lvl="6" rtl="0">
              <a:spcBef>
                <a:spcPts val="500"/>
              </a:spcBef>
              <a:spcAft>
                <a:spcPts val="0"/>
              </a:spcAft>
              <a:buSzPts val="1900"/>
              <a:buNone/>
              <a:defRPr/>
            </a:lvl7pPr>
            <a:lvl8pPr lvl="7" rtl="0">
              <a:spcBef>
                <a:spcPts val="500"/>
              </a:spcBef>
              <a:spcAft>
                <a:spcPts val="0"/>
              </a:spcAft>
              <a:buSzPts val="1900"/>
              <a:buNone/>
              <a:defRPr/>
            </a:lvl8pPr>
            <a:lvl9pPr lvl="8" rtl="0">
              <a:spcBef>
                <a:spcPts val="500"/>
              </a:spcBef>
              <a:spcAft>
                <a:spcPts val="0"/>
              </a:spcAft>
              <a:buSzPts val="1900"/>
              <a:buNone/>
              <a:defRPr/>
            </a:lvl9pPr>
          </a:lstStyle>
          <a:p>
            <a:r>
              <a:rPr lang="en-US"/>
              <a:t>Click to edit Master subtitle style</a:t>
            </a:r>
            <a:endParaRPr/>
          </a:p>
        </p:txBody>
      </p:sp>
      <p:pic>
        <p:nvPicPr>
          <p:cNvPr id="454" name="Google Shape;454;p46"/>
          <p:cNvPicPr preferRelativeResize="0"/>
          <p:nvPr/>
        </p:nvPicPr>
        <p:blipFill>
          <a:blip r:embed="rId2">
            <a:alphaModFix/>
          </a:blip>
          <a:stretch>
            <a:fillRect/>
          </a:stretch>
        </p:blipFill>
        <p:spPr>
          <a:xfrm>
            <a:off x="481208" y="6507862"/>
            <a:ext cx="624173" cy="148946"/>
          </a:xfrm>
          <a:prstGeom prst="rect">
            <a:avLst/>
          </a:prstGeom>
          <a:noFill/>
          <a:ln>
            <a:noFill/>
          </a:ln>
        </p:spPr>
      </p:pic>
      <p:pic>
        <p:nvPicPr>
          <p:cNvPr id="455" name="Google Shape;455;p46"/>
          <p:cNvPicPr preferRelativeResize="0"/>
          <p:nvPr/>
        </p:nvPicPr>
        <p:blipFill>
          <a:blip r:embed="rId3">
            <a:alphaModFix/>
          </a:blip>
          <a:stretch>
            <a:fillRect/>
          </a:stretch>
        </p:blipFill>
        <p:spPr>
          <a:xfrm>
            <a:off x="436250" y="508150"/>
            <a:ext cx="914400" cy="656822"/>
          </a:xfrm>
          <a:prstGeom prst="rect">
            <a:avLst/>
          </a:prstGeom>
          <a:noFill/>
          <a:ln>
            <a:noFill/>
          </a:ln>
        </p:spPr>
      </p:pic>
      <p:sp>
        <p:nvSpPr>
          <p:cNvPr id="456" name="Google Shape;456;p46"/>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pic>
        <p:nvPicPr>
          <p:cNvPr id="457" name="Google Shape;457;p46"/>
          <p:cNvPicPr preferRelativeResize="0"/>
          <p:nvPr/>
        </p:nvPicPr>
        <p:blipFill rotWithShape="1">
          <a:blip r:embed="rId4">
            <a:alphaModFix/>
          </a:blip>
          <a:srcRect l="7" r="25080" b="37683"/>
          <a:stretch/>
        </p:blipFill>
        <p:spPr>
          <a:xfrm>
            <a:off x="8568500" y="3614675"/>
            <a:ext cx="3623499" cy="3243324"/>
          </a:xfrm>
          <a:prstGeom prst="rect">
            <a:avLst/>
          </a:prstGeom>
          <a:noFill/>
          <a:ln>
            <a:noFill/>
          </a:ln>
        </p:spPr>
      </p:pic>
    </p:spTree>
    <p:extLst>
      <p:ext uri="{BB962C8B-B14F-4D97-AF65-F5344CB8AC3E}">
        <p14:creationId xmlns:p14="http://schemas.microsoft.com/office/powerpoint/2010/main" val="1321868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6">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A438DE-C883-703F-FD0B-C87E562E880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p:nvPr>
        </p:nvSpPr>
        <p:spPr>
          <a:xfrm>
            <a:off x="522108" y="444149"/>
            <a:ext cx="10515600" cy="797630"/>
          </a:xfrm>
        </p:spPr>
        <p:txBody>
          <a:bodyPr anchor="t"/>
          <a:lstStyle/>
          <a:p>
            <a:r>
              <a:rPr lang="en-US" dirty="0"/>
              <a:t>Click to edit Master title style</a:t>
            </a:r>
          </a:p>
        </p:txBody>
      </p:sp>
      <p:sp>
        <p:nvSpPr>
          <p:cNvPr id="3" name="Content Placeholder 2"/>
          <p:cNvSpPr>
            <a:spLocks noGrp="1"/>
          </p:cNvSpPr>
          <p:nvPr>
            <p:ph idx="1"/>
          </p:nvPr>
        </p:nvSpPr>
        <p:spPr>
          <a:xfrm>
            <a:off x="567264" y="1577267"/>
            <a:ext cx="5630336" cy="4351338"/>
          </a:xfrm>
        </p:spPr>
        <p:txBody>
          <a:bodyPr>
            <a:normAutofit/>
          </a:bodyPr>
          <a:lstStyle>
            <a:lvl1pPr marL="0" indent="0">
              <a:lnSpc>
                <a:spcPts val="3100"/>
              </a:lnSpc>
              <a:spcBef>
                <a:spcPts val="0"/>
              </a:spcBef>
              <a:buFontTx/>
              <a:buNone/>
              <a:defRPr sz="2100"/>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12"/>
          </p:nvPr>
        </p:nvSpPr>
        <p:spPr>
          <a:xfrm>
            <a:off x="8746068" y="6356350"/>
            <a:ext cx="2743200" cy="365125"/>
          </a:xfrm>
        </p:spPr>
        <p:txBody>
          <a:bodyPr/>
          <a:lstStyle>
            <a:lvl1pPr>
              <a:defRPr>
                <a:solidFill>
                  <a:schemeClr val="tx1">
                    <a:lumMod val="90000"/>
                    <a:lumOff val="10000"/>
                  </a:schemeClr>
                </a:solidFill>
              </a:defRPr>
            </a:lvl1pPr>
          </a:lstStyle>
          <a:p>
            <a:fld id="{48F63A3B-78C7-47BE-AE5E-E10140E04643}" type="slidenum">
              <a:rPr lang="en-US" smtClean="0"/>
              <a:pPr/>
              <a:t>‹#›</a:t>
            </a:fld>
            <a:endParaRPr lang="en-US" dirty="0"/>
          </a:p>
        </p:txBody>
      </p:sp>
      <p:sp>
        <p:nvSpPr>
          <p:cNvPr id="9" name="Picture Placeholder 8">
            <a:extLst>
              <a:ext uri="{FF2B5EF4-FFF2-40B4-BE49-F238E27FC236}">
                <a16:creationId xmlns:a16="http://schemas.microsoft.com/office/drawing/2014/main" id="{FF261C19-D0DA-0D97-EE4B-758786184401}"/>
              </a:ext>
            </a:extLst>
          </p:cNvPr>
          <p:cNvSpPr>
            <a:spLocks noGrp="1"/>
          </p:cNvSpPr>
          <p:nvPr>
            <p:ph type="pic" sz="quarter" idx="13"/>
          </p:nvPr>
        </p:nvSpPr>
        <p:spPr>
          <a:xfrm>
            <a:off x="6988175" y="1693863"/>
            <a:ext cx="4402138" cy="3836987"/>
          </a:xfrm>
        </p:spPr>
        <p:txBody>
          <a:bodyPr/>
          <a:lstStyle/>
          <a:p>
            <a:endParaRPr lang="en-US"/>
          </a:p>
        </p:txBody>
      </p:sp>
    </p:spTree>
    <p:extLst>
      <p:ext uri="{BB962C8B-B14F-4D97-AF65-F5344CB8AC3E}">
        <p14:creationId xmlns:p14="http://schemas.microsoft.com/office/powerpoint/2010/main" val="31295854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31_Number Callout Option 1">
  <p:cSld name="31_Number Callout Option 1">
    <p:bg>
      <p:bgPr>
        <a:solidFill>
          <a:srgbClr val="008099"/>
        </a:solidFill>
        <a:effectLst/>
      </p:bgPr>
    </p:bg>
    <p:spTree>
      <p:nvGrpSpPr>
        <p:cNvPr id="1" name="Shape 458"/>
        <p:cNvGrpSpPr/>
        <p:nvPr/>
      </p:nvGrpSpPr>
      <p:grpSpPr>
        <a:xfrm>
          <a:off x="0" y="0"/>
          <a:ext cx="0" cy="0"/>
          <a:chOff x="0" y="0"/>
          <a:chExt cx="0" cy="0"/>
        </a:xfrm>
      </p:grpSpPr>
      <p:pic>
        <p:nvPicPr>
          <p:cNvPr id="459" name="Google Shape;459;p47"/>
          <p:cNvPicPr preferRelativeResize="0"/>
          <p:nvPr/>
        </p:nvPicPr>
        <p:blipFill rotWithShape="1">
          <a:blip r:embed="rId2">
            <a:alphaModFix amt="21000"/>
          </a:blip>
          <a:srcRect r="1254" b="6950"/>
          <a:stretch/>
        </p:blipFill>
        <p:spPr>
          <a:xfrm>
            <a:off x="152400" y="3956300"/>
            <a:ext cx="12039599" cy="2901700"/>
          </a:xfrm>
          <a:prstGeom prst="rect">
            <a:avLst/>
          </a:prstGeom>
          <a:noFill/>
          <a:ln>
            <a:noFill/>
          </a:ln>
        </p:spPr>
      </p:pic>
      <p:sp>
        <p:nvSpPr>
          <p:cNvPr id="460" name="Google Shape;460;p47"/>
          <p:cNvSpPr txBox="1">
            <a:spLocks noGrp="1"/>
          </p:cNvSpPr>
          <p:nvPr>
            <p:ph type="subTitle" idx="1"/>
          </p:nvPr>
        </p:nvSpPr>
        <p:spPr>
          <a:xfrm>
            <a:off x="4440450" y="713932"/>
            <a:ext cx="3311100" cy="357300"/>
          </a:xfrm>
          <a:prstGeom prst="rect">
            <a:avLst/>
          </a:prstGeom>
        </p:spPr>
        <p:txBody>
          <a:bodyPr spcFirstLastPara="1" wrap="square" lIns="0" tIns="91425" rIns="0" bIns="91425" anchor="t" anchorCtr="0">
            <a:spAutoFit/>
          </a:bodyPr>
          <a:lstStyle>
            <a:lvl1pPr lvl="0" algn="ctr"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algn="ctr" rtl="0">
              <a:spcBef>
                <a:spcPts val="500"/>
              </a:spcBef>
              <a:spcAft>
                <a:spcPts val="0"/>
              </a:spcAft>
              <a:buClr>
                <a:srgbClr val="00344D"/>
              </a:buClr>
              <a:buSzPts val="1000"/>
              <a:buNone/>
              <a:defRPr sz="1000">
                <a:solidFill>
                  <a:srgbClr val="00344D"/>
                </a:solidFill>
              </a:defRPr>
            </a:lvl2pPr>
            <a:lvl3pPr lvl="2" algn="ctr" rtl="0">
              <a:spcBef>
                <a:spcPts val="500"/>
              </a:spcBef>
              <a:spcAft>
                <a:spcPts val="0"/>
              </a:spcAft>
              <a:buClr>
                <a:srgbClr val="00344D"/>
              </a:buClr>
              <a:buSzPts val="1000"/>
              <a:buNone/>
              <a:defRPr sz="1000">
                <a:solidFill>
                  <a:srgbClr val="00344D"/>
                </a:solidFill>
              </a:defRPr>
            </a:lvl3pPr>
            <a:lvl4pPr lvl="3" algn="ctr" rtl="0">
              <a:spcBef>
                <a:spcPts val="500"/>
              </a:spcBef>
              <a:spcAft>
                <a:spcPts val="0"/>
              </a:spcAft>
              <a:buClr>
                <a:srgbClr val="00344D"/>
              </a:buClr>
              <a:buSzPts val="1000"/>
              <a:buNone/>
              <a:defRPr sz="1000">
                <a:solidFill>
                  <a:srgbClr val="00344D"/>
                </a:solidFill>
              </a:defRPr>
            </a:lvl4pPr>
            <a:lvl5pPr lvl="4" algn="ctr" rtl="0">
              <a:spcBef>
                <a:spcPts val="500"/>
              </a:spcBef>
              <a:spcAft>
                <a:spcPts val="0"/>
              </a:spcAft>
              <a:buClr>
                <a:srgbClr val="00344D"/>
              </a:buClr>
              <a:buSzPts val="1000"/>
              <a:buNone/>
              <a:defRPr sz="1000">
                <a:solidFill>
                  <a:srgbClr val="00344D"/>
                </a:solidFill>
              </a:defRPr>
            </a:lvl5pPr>
            <a:lvl6pPr lvl="5" algn="ctr" rtl="0">
              <a:spcBef>
                <a:spcPts val="500"/>
              </a:spcBef>
              <a:spcAft>
                <a:spcPts val="0"/>
              </a:spcAft>
              <a:buClr>
                <a:srgbClr val="00344D"/>
              </a:buClr>
              <a:buSzPts val="1000"/>
              <a:buNone/>
              <a:defRPr sz="1000">
                <a:solidFill>
                  <a:srgbClr val="00344D"/>
                </a:solidFill>
              </a:defRPr>
            </a:lvl6pPr>
            <a:lvl7pPr lvl="6" algn="ctr" rtl="0">
              <a:spcBef>
                <a:spcPts val="500"/>
              </a:spcBef>
              <a:spcAft>
                <a:spcPts val="0"/>
              </a:spcAft>
              <a:buClr>
                <a:srgbClr val="00344D"/>
              </a:buClr>
              <a:buSzPts val="1000"/>
              <a:buNone/>
              <a:defRPr sz="1000">
                <a:solidFill>
                  <a:srgbClr val="00344D"/>
                </a:solidFill>
              </a:defRPr>
            </a:lvl7pPr>
            <a:lvl8pPr lvl="7" algn="ctr" rtl="0">
              <a:spcBef>
                <a:spcPts val="500"/>
              </a:spcBef>
              <a:spcAft>
                <a:spcPts val="0"/>
              </a:spcAft>
              <a:buClr>
                <a:srgbClr val="00344D"/>
              </a:buClr>
              <a:buSzPts val="1000"/>
              <a:buNone/>
              <a:defRPr sz="1000">
                <a:solidFill>
                  <a:srgbClr val="00344D"/>
                </a:solidFill>
              </a:defRPr>
            </a:lvl8pPr>
            <a:lvl9pPr lvl="8" algn="ctr"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461" name="Google Shape;461;p47"/>
          <p:cNvSpPr txBox="1">
            <a:spLocks noGrp="1"/>
          </p:cNvSpPr>
          <p:nvPr>
            <p:ph type="title"/>
          </p:nvPr>
        </p:nvSpPr>
        <p:spPr>
          <a:xfrm>
            <a:off x="3373200" y="1048161"/>
            <a:ext cx="5445600" cy="557100"/>
          </a:xfrm>
          <a:prstGeom prst="rect">
            <a:avLst/>
          </a:prstGeom>
        </p:spPr>
        <p:txBody>
          <a:bodyPr spcFirstLastPara="1" wrap="square" lIns="0" tIns="0" rIns="0" bIns="0" anchor="t" anchorCtr="0">
            <a:spAutoFit/>
          </a:bodyPr>
          <a:lstStyle>
            <a:lvl1pPr lvl="0" algn="ctr" rtl="0">
              <a:lnSpc>
                <a:spcPct val="120000"/>
              </a:lnSpc>
              <a:spcBef>
                <a:spcPts val="0"/>
              </a:spcBef>
              <a:spcAft>
                <a:spcPts val="0"/>
              </a:spcAft>
              <a:buClr>
                <a:schemeClr val="lt1"/>
              </a:buClr>
              <a:buSzPts val="2400"/>
              <a:buNone/>
              <a:defRPr sz="2400">
                <a:solidFill>
                  <a:schemeClr val="lt1"/>
                </a:solidFill>
              </a:defRPr>
            </a:lvl1pPr>
            <a:lvl2pPr lvl="1" algn="ctr" rtl="0">
              <a:lnSpc>
                <a:spcPct val="100000"/>
              </a:lnSpc>
              <a:spcBef>
                <a:spcPts val="0"/>
              </a:spcBef>
              <a:spcAft>
                <a:spcPts val="0"/>
              </a:spcAft>
              <a:buClr>
                <a:srgbClr val="00344D"/>
              </a:buClr>
              <a:buSzPts val="1500"/>
              <a:buNone/>
              <a:defRPr>
                <a:solidFill>
                  <a:srgbClr val="00344D"/>
                </a:solidFill>
              </a:defRPr>
            </a:lvl2pPr>
            <a:lvl3pPr lvl="2" algn="ctr" rtl="0">
              <a:lnSpc>
                <a:spcPct val="100000"/>
              </a:lnSpc>
              <a:spcBef>
                <a:spcPts val="0"/>
              </a:spcBef>
              <a:spcAft>
                <a:spcPts val="0"/>
              </a:spcAft>
              <a:buClr>
                <a:srgbClr val="00344D"/>
              </a:buClr>
              <a:buSzPts val="1500"/>
              <a:buNone/>
              <a:defRPr>
                <a:solidFill>
                  <a:srgbClr val="00344D"/>
                </a:solidFill>
              </a:defRPr>
            </a:lvl3pPr>
            <a:lvl4pPr lvl="3" algn="ctr" rtl="0">
              <a:lnSpc>
                <a:spcPct val="100000"/>
              </a:lnSpc>
              <a:spcBef>
                <a:spcPts val="0"/>
              </a:spcBef>
              <a:spcAft>
                <a:spcPts val="0"/>
              </a:spcAft>
              <a:buClr>
                <a:srgbClr val="00344D"/>
              </a:buClr>
              <a:buSzPts val="1500"/>
              <a:buNone/>
              <a:defRPr>
                <a:solidFill>
                  <a:srgbClr val="00344D"/>
                </a:solidFill>
              </a:defRPr>
            </a:lvl4pPr>
            <a:lvl5pPr lvl="4" algn="ctr" rtl="0">
              <a:lnSpc>
                <a:spcPct val="100000"/>
              </a:lnSpc>
              <a:spcBef>
                <a:spcPts val="0"/>
              </a:spcBef>
              <a:spcAft>
                <a:spcPts val="0"/>
              </a:spcAft>
              <a:buClr>
                <a:srgbClr val="00344D"/>
              </a:buClr>
              <a:buSzPts val="1500"/>
              <a:buNone/>
              <a:defRPr>
                <a:solidFill>
                  <a:srgbClr val="00344D"/>
                </a:solidFill>
              </a:defRPr>
            </a:lvl5pPr>
            <a:lvl6pPr lvl="5" algn="ctr" rtl="0">
              <a:lnSpc>
                <a:spcPct val="100000"/>
              </a:lnSpc>
              <a:spcBef>
                <a:spcPts val="0"/>
              </a:spcBef>
              <a:spcAft>
                <a:spcPts val="0"/>
              </a:spcAft>
              <a:buClr>
                <a:srgbClr val="00344D"/>
              </a:buClr>
              <a:buSzPts val="1500"/>
              <a:buNone/>
              <a:defRPr>
                <a:solidFill>
                  <a:srgbClr val="00344D"/>
                </a:solidFill>
              </a:defRPr>
            </a:lvl6pPr>
            <a:lvl7pPr lvl="6" algn="ctr" rtl="0">
              <a:lnSpc>
                <a:spcPct val="100000"/>
              </a:lnSpc>
              <a:spcBef>
                <a:spcPts val="0"/>
              </a:spcBef>
              <a:spcAft>
                <a:spcPts val="0"/>
              </a:spcAft>
              <a:buClr>
                <a:srgbClr val="00344D"/>
              </a:buClr>
              <a:buSzPts val="1500"/>
              <a:buNone/>
              <a:defRPr>
                <a:solidFill>
                  <a:srgbClr val="00344D"/>
                </a:solidFill>
              </a:defRPr>
            </a:lvl7pPr>
            <a:lvl8pPr lvl="7" algn="ctr" rtl="0">
              <a:lnSpc>
                <a:spcPct val="100000"/>
              </a:lnSpc>
              <a:spcBef>
                <a:spcPts val="0"/>
              </a:spcBef>
              <a:spcAft>
                <a:spcPts val="0"/>
              </a:spcAft>
              <a:buClr>
                <a:srgbClr val="00344D"/>
              </a:buClr>
              <a:buSzPts val="1500"/>
              <a:buNone/>
              <a:defRPr>
                <a:solidFill>
                  <a:srgbClr val="00344D"/>
                </a:solidFill>
              </a:defRPr>
            </a:lvl8pPr>
            <a:lvl9pPr lvl="8" algn="ctr"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sp>
        <p:nvSpPr>
          <p:cNvPr id="462" name="Google Shape;462;p47"/>
          <p:cNvSpPr txBox="1">
            <a:spLocks noGrp="1"/>
          </p:cNvSpPr>
          <p:nvPr>
            <p:ph type="title" idx="2"/>
          </p:nvPr>
        </p:nvSpPr>
        <p:spPr>
          <a:xfrm>
            <a:off x="1112700" y="1534449"/>
            <a:ext cx="9966600" cy="2453100"/>
          </a:xfrm>
          <a:prstGeom prst="rect">
            <a:avLst/>
          </a:prstGeom>
        </p:spPr>
        <p:txBody>
          <a:bodyPr spcFirstLastPara="1" wrap="square" lIns="0" tIns="91425" rIns="91425" bIns="91425" anchor="b" anchorCtr="0">
            <a:noAutofit/>
          </a:bodyPr>
          <a:lstStyle>
            <a:lvl1pPr lvl="0" algn="ctr" rtl="0">
              <a:lnSpc>
                <a:spcPct val="7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1pPr>
            <a:lvl2pPr lvl="1"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2pPr>
            <a:lvl3pPr lvl="2"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3pPr>
            <a:lvl4pPr lvl="3"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4pPr>
            <a:lvl5pPr lvl="4"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5pPr>
            <a:lvl6pPr lvl="5"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6pPr>
            <a:lvl7pPr lvl="6"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7pPr>
            <a:lvl8pPr lvl="7"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8pPr>
            <a:lvl9pPr lvl="8"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9pPr>
          </a:lstStyle>
          <a:p>
            <a:r>
              <a:rPr lang="en-US"/>
              <a:t>Click to edit Master title style</a:t>
            </a:r>
            <a:endParaRPr/>
          </a:p>
        </p:txBody>
      </p:sp>
      <p:pic>
        <p:nvPicPr>
          <p:cNvPr id="463" name="Google Shape;463;p47"/>
          <p:cNvPicPr preferRelativeResize="0"/>
          <p:nvPr/>
        </p:nvPicPr>
        <p:blipFill>
          <a:blip r:embed="rId3">
            <a:alphaModFix/>
          </a:blip>
          <a:stretch>
            <a:fillRect/>
          </a:stretch>
        </p:blipFill>
        <p:spPr>
          <a:xfrm>
            <a:off x="484632" y="6510528"/>
            <a:ext cx="624173" cy="148947"/>
          </a:xfrm>
          <a:prstGeom prst="rect">
            <a:avLst/>
          </a:prstGeom>
          <a:noFill/>
          <a:ln>
            <a:noFill/>
          </a:ln>
        </p:spPr>
      </p:pic>
      <p:sp>
        <p:nvSpPr>
          <p:cNvPr id="464" name="Google Shape;464;p47"/>
          <p:cNvSpPr txBox="1">
            <a:spLocks noGrp="1"/>
          </p:cNvSpPr>
          <p:nvPr>
            <p:ph type="subTitle" idx="3"/>
          </p:nvPr>
        </p:nvSpPr>
        <p:spPr>
          <a:xfrm>
            <a:off x="4863000" y="4190694"/>
            <a:ext cx="2466000" cy="754200"/>
          </a:xfrm>
          <a:prstGeom prst="rect">
            <a:avLst/>
          </a:prstGeom>
        </p:spPr>
        <p:txBody>
          <a:bodyPr spcFirstLastPara="1" wrap="square" lIns="0" tIns="0" rIns="0" bIns="0" anchor="t" anchorCtr="0">
            <a:spAutoFit/>
          </a:bodyPr>
          <a:lstStyle>
            <a:lvl1pPr lvl="0" algn="ctr" rtl="0">
              <a:lnSpc>
                <a:spcPct val="120000"/>
              </a:lnSpc>
              <a:spcBef>
                <a:spcPts val="0"/>
              </a:spcBef>
              <a:spcAft>
                <a:spcPts val="0"/>
              </a:spcAft>
              <a:buClr>
                <a:srgbClr val="FEFEFE"/>
              </a:buClr>
              <a:buSzPts val="1200"/>
              <a:buFont typeface="Poppins"/>
              <a:buNone/>
              <a:defRPr sz="1200">
                <a:solidFill>
                  <a:srgbClr val="FEFEFE"/>
                </a:solidFill>
              </a:defRPr>
            </a:lvl1pPr>
            <a:lvl2pPr lvl="1" algn="ctr" rtl="0">
              <a:lnSpc>
                <a:spcPct val="120000"/>
              </a:lnSpc>
              <a:spcBef>
                <a:spcPts val="0"/>
              </a:spcBef>
              <a:spcAft>
                <a:spcPts val="0"/>
              </a:spcAft>
              <a:buClr>
                <a:srgbClr val="FEFEFE"/>
              </a:buClr>
              <a:buSzPts val="1200"/>
              <a:buFont typeface="Poppins"/>
              <a:buNone/>
              <a:defRPr sz="1200">
                <a:solidFill>
                  <a:srgbClr val="FEFEFE"/>
                </a:solidFill>
              </a:defRPr>
            </a:lvl2pPr>
            <a:lvl3pPr lvl="2"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3pPr>
            <a:lvl4pPr lvl="3"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4pPr>
            <a:lvl5pPr lvl="4"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5pPr>
            <a:lvl6pPr lvl="5"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6pPr>
            <a:lvl7pPr lvl="6"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7pPr>
            <a:lvl8pPr lvl="7"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8pPr>
            <a:lvl9pPr lvl="8"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9pPr>
          </a:lstStyle>
          <a:p>
            <a:r>
              <a:rPr lang="en-US"/>
              <a:t>Click to edit Master subtitle style</a:t>
            </a:r>
            <a:endParaRPr/>
          </a:p>
        </p:txBody>
      </p:sp>
      <p:sp>
        <p:nvSpPr>
          <p:cNvPr id="465" name="Google Shape;465;p47"/>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chemeClr val="lt1"/>
                </a:solidFill>
                <a:latin typeface="Poppins"/>
                <a:ea typeface="Poppins"/>
                <a:cs typeface="Poppins"/>
                <a:sym typeface="Poppins"/>
              </a:rPr>
              <a:t>©2024 Novata Inc.  •  All rights reserved  •  </a:t>
            </a:r>
            <a:fld id="{00000000-1234-1234-1234-123412341234}" type="slidenum">
              <a:rPr lang="en" sz="600">
                <a:solidFill>
                  <a:schemeClr val="lt1"/>
                </a:solidFill>
                <a:latin typeface="Poppins"/>
                <a:ea typeface="Poppins"/>
                <a:cs typeface="Poppins"/>
                <a:sym typeface="Poppins"/>
              </a:rPr>
              <a:t>‹#›</a:t>
            </a:fld>
            <a:endParaRPr sz="600">
              <a:solidFill>
                <a:schemeClr val="lt1"/>
              </a:solidFill>
              <a:latin typeface="Poppins"/>
              <a:ea typeface="Poppins"/>
              <a:cs typeface="Poppins"/>
              <a:sym typeface="Poppins"/>
            </a:endParaRPr>
          </a:p>
        </p:txBody>
      </p:sp>
    </p:spTree>
    <p:extLst>
      <p:ext uri="{BB962C8B-B14F-4D97-AF65-F5344CB8AC3E}">
        <p14:creationId xmlns:p14="http://schemas.microsoft.com/office/powerpoint/2010/main" val="34913644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31_Number Callout Option 1 GG">
  <p:cSld name="31_Number Callout Option 1 GG">
    <p:bg>
      <p:bgPr>
        <a:solidFill>
          <a:srgbClr val="008099"/>
        </a:solidFill>
        <a:effectLst/>
      </p:bgPr>
    </p:bg>
    <p:spTree>
      <p:nvGrpSpPr>
        <p:cNvPr id="1" name="Shape 466"/>
        <p:cNvGrpSpPr/>
        <p:nvPr/>
      </p:nvGrpSpPr>
      <p:grpSpPr>
        <a:xfrm>
          <a:off x="0" y="0"/>
          <a:ext cx="0" cy="0"/>
          <a:chOff x="0" y="0"/>
          <a:chExt cx="0" cy="0"/>
        </a:xfrm>
      </p:grpSpPr>
      <p:pic>
        <p:nvPicPr>
          <p:cNvPr id="467" name="Google Shape;467;p48"/>
          <p:cNvPicPr preferRelativeResize="0"/>
          <p:nvPr/>
        </p:nvPicPr>
        <p:blipFill rotWithShape="1">
          <a:blip r:embed="rId2">
            <a:alphaModFix amt="21000"/>
          </a:blip>
          <a:srcRect r="1263" b="6994"/>
          <a:stretch/>
        </p:blipFill>
        <p:spPr>
          <a:xfrm>
            <a:off x="154275" y="3962125"/>
            <a:ext cx="12037724" cy="2895875"/>
          </a:xfrm>
          <a:prstGeom prst="rect">
            <a:avLst/>
          </a:prstGeom>
          <a:noFill/>
          <a:ln>
            <a:noFill/>
          </a:ln>
        </p:spPr>
      </p:pic>
      <p:sp>
        <p:nvSpPr>
          <p:cNvPr id="468" name="Google Shape;468;p48"/>
          <p:cNvSpPr txBox="1">
            <a:spLocks noGrp="1"/>
          </p:cNvSpPr>
          <p:nvPr>
            <p:ph type="subTitle" idx="1"/>
          </p:nvPr>
        </p:nvSpPr>
        <p:spPr>
          <a:xfrm>
            <a:off x="4440450" y="713932"/>
            <a:ext cx="3311100" cy="357300"/>
          </a:xfrm>
          <a:prstGeom prst="rect">
            <a:avLst/>
          </a:prstGeom>
        </p:spPr>
        <p:txBody>
          <a:bodyPr spcFirstLastPara="1" wrap="square" lIns="0" tIns="91425" rIns="0" bIns="91425" anchor="t" anchorCtr="0">
            <a:spAutoFit/>
          </a:bodyPr>
          <a:lstStyle>
            <a:lvl1pPr lvl="0" algn="ctr"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algn="ctr" rtl="0">
              <a:spcBef>
                <a:spcPts val="500"/>
              </a:spcBef>
              <a:spcAft>
                <a:spcPts val="0"/>
              </a:spcAft>
              <a:buClr>
                <a:srgbClr val="00344D"/>
              </a:buClr>
              <a:buSzPts val="1000"/>
              <a:buNone/>
              <a:defRPr sz="1000">
                <a:solidFill>
                  <a:srgbClr val="00344D"/>
                </a:solidFill>
              </a:defRPr>
            </a:lvl2pPr>
            <a:lvl3pPr lvl="2" algn="ctr" rtl="0">
              <a:spcBef>
                <a:spcPts val="500"/>
              </a:spcBef>
              <a:spcAft>
                <a:spcPts val="0"/>
              </a:spcAft>
              <a:buClr>
                <a:srgbClr val="00344D"/>
              </a:buClr>
              <a:buSzPts val="1000"/>
              <a:buNone/>
              <a:defRPr sz="1000">
                <a:solidFill>
                  <a:srgbClr val="00344D"/>
                </a:solidFill>
              </a:defRPr>
            </a:lvl3pPr>
            <a:lvl4pPr lvl="3" algn="ctr" rtl="0">
              <a:spcBef>
                <a:spcPts val="500"/>
              </a:spcBef>
              <a:spcAft>
                <a:spcPts val="0"/>
              </a:spcAft>
              <a:buClr>
                <a:srgbClr val="00344D"/>
              </a:buClr>
              <a:buSzPts val="1000"/>
              <a:buNone/>
              <a:defRPr sz="1000">
                <a:solidFill>
                  <a:srgbClr val="00344D"/>
                </a:solidFill>
              </a:defRPr>
            </a:lvl4pPr>
            <a:lvl5pPr lvl="4" algn="ctr" rtl="0">
              <a:spcBef>
                <a:spcPts val="500"/>
              </a:spcBef>
              <a:spcAft>
                <a:spcPts val="0"/>
              </a:spcAft>
              <a:buClr>
                <a:srgbClr val="00344D"/>
              </a:buClr>
              <a:buSzPts val="1000"/>
              <a:buNone/>
              <a:defRPr sz="1000">
                <a:solidFill>
                  <a:srgbClr val="00344D"/>
                </a:solidFill>
              </a:defRPr>
            </a:lvl5pPr>
            <a:lvl6pPr lvl="5" algn="ctr" rtl="0">
              <a:spcBef>
                <a:spcPts val="500"/>
              </a:spcBef>
              <a:spcAft>
                <a:spcPts val="0"/>
              </a:spcAft>
              <a:buClr>
                <a:srgbClr val="00344D"/>
              </a:buClr>
              <a:buSzPts val="1000"/>
              <a:buNone/>
              <a:defRPr sz="1000">
                <a:solidFill>
                  <a:srgbClr val="00344D"/>
                </a:solidFill>
              </a:defRPr>
            </a:lvl6pPr>
            <a:lvl7pPr lvl="6" algn="ctr" rtl="0">
              <a:spcBef>
                <a:spcPts val="500"/>
              </a:spcBef>
              <a:spcAft>
                <a:spcPts val="0"/>
              </a:spcAft>
              <a:buClr>
                <a:srgbClr val="00344D"/>
              </a:buClr>
              <a:buSzPts val="1000"/>
              <a:buNone/>
              <a:defRPr sz="1000">
                <a:solidFill>
                  <a:srgbClr val="00344D"/>
                </a:solidFill>
              </a:defRPr>
            </a:lvl7pPr>
            <a:lvl8pPr lvl="7" algn="ctr" rtl="0">
              <a:spcBef>
                <a:spcPts val="500"/>
              </a:spcBef>
              <a:spcAft>
                <a:spcPts val="0"/>
              </a:spcAft>
              <a:buClr>
                <a:srgbClr val="00344D"/>
              </a:buClr>
              <a:buSzPts val="1000"/>
              <a:buNone/>
              <a:defRPr sz="1000">
                <a:solidFill>
                  <a:srgbClr val="00344D"/>
                </a:solidFill>
              </a:defRPr>
            </a:lvl8pPr>
            <a:lvl9pPr lvl="8" algn="ctr"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469" name="Google Shape;469;p48"/>
          <p:cNvSpPr txBox="1">
            <a:spLocks noGrp="1"/>
          </p:cNvSpPr>
          <p:nvPr>
            <p:ph type="title"/>
          </p:nvPr>
        </p:nvSpPr>
        <p:spPr>
          <a:xfrm>
            <a:off x="3373200" y="1048161"/>
            <a:ext cx="5445600" cy="557100"/>
          </a:xfrm>
          <a:prstGeom prst="rect">
            <a:avLst/>
          </a:prstGeom>
        </p:spPr>
        <p:txBody>
          <a:bodyPr spcFirstLastPara="1" wrap="square" lIns="0" tIns="0" rIns="0" bIns="0" anchor="t" anchorCtr="0">
            <a:spAutoFit/>
          </a:bodyPr>
          <a:lstStyle>
            <a:lvl1pPr lvl="0" algn="ctr" rtl="0">
              <a:lnSpc>
                <a:spcPct val="120000"/>
              </a:lnSpc>
              <a:spcBef>
                <a:spcPts val="0"/>
              </a:spcBef>
              <a:spcAft>
                <a:spcPts val="0"/>
              </a:spcAft>
              <a:buClr>
                <a:schemeClr val="lt1"/>
              </a:buClr>
              <a:buSzPts val="2400"/>
              <a:buNone/>
              <a:defRPr sz="2400">
                <a:solidFill>
                  <a:schemeClr val="lt1"/>
                </a:solidFill>
              </a:defRPr>
            </a:lvl1pPr>
            <a:lvl2pPr lvl="1" algn="ctr" rtl="0">
              <a:lnSpc>
                <a:spcPct val="100000"/>
              </a:lnSpc>
              <a:spcBef>
                <a:spcPts val="0"/>
              </a:spcBef>
              <a:spcAft>
                <a:spcPts val="0"/>
              </a:spcAft>
              <a:buClr>
                <a:srgbClr val="00344D"/>
              </a:buClr>
              <a:buSzPts val="1500"/>
              <a:buNone/>
              <a:defRPr>
                <a:solidFill>
                  <a:srgbClr val="00344D"/>
                </a:solidFill>
              </a:defRPr>
            </a:lvl2pPr>
            <a:lvl3pPr lvl="2" algn="ctr" rtl="0">
              <a:lnSpc>
                <a:spcPct val="100000"/>
              </a:lnSpc>
              <a:spcBef>
                <a:spcPts val="0"/>
              </a:spcBef>
              <a:spcAft>
                <a:spcPts val="0"/>
              </a:spcAft>
              <a:buClr>
                <a:srgbClr val="00344D"/>
              </a:buClr>
              <a:buSzPts val="1500"/>
              <a:buNone/>
              <a:defRPr>
                <a:solidFill>
                  <a:srgbClr val="00344D"/>
                </a:solidFill>
              </a:defRPr>
            </a:lvl3pPr>
            <a:lvl4pPr lvl="3" algn="ctr" rtl="0">
              <a:lnSpc>
                <a:spcPct val="100000"/>
              </a:lnSpc>
              <a:spcBef>
                <a:spcPts val="0"/>
              </a:spcBef>
              <a:spcAft>
                <a:spcPts val="0"/>
              </a:spcAft>
              <a:buClr>
                <a:srgbClr val="00344D"/>
              </a:buClr>
              <a:buSzPts val="1500"/>
              <a:buNone/>
              <a:defRPr>
                <a:solidFill>
                  <a:srgbClr val="00344D"/>
                </a:solidFill>
              </a:defRPr>
            </a:lvl4pPr>
            <a:lvl5pPr lvl="4" algn="ctr" rtl="0">
              <a:lnSpc>
                <a:spcPct val="100000"/>
              </a:lnSpc>
              <a:spcBef>
                <a:spcPts val="0"/>
              </a:spcBef>
              <a:spcAft>
                <a:spcPts val="0"/>
              </a:spcAft>
              <a:buClr>
                <a:srgbClr val="00344D"/>
              </a:buClr>
              <a:buSzPts val="1500"/>
              <a:buNone/>
              <a:defRPr>
                <a:solidFill>
                  <a:srgbClr val="00344D"/>
                </a:solidFill>
              </a:defRPr>
            </a:lvl5pPr>
            <a:lvl6pPr lvl="5" algn="ctr" rtl="0">
              <a:lnSpc>
                <a:spcPct val="100000"/>
              </a:lnSpc>
              <a:spcBef>
                <a:spcPts val="0"/>
              </a:spcBef>
              <a:spcAft>
                <a:spcPts val="0"/>
              </a:spcAft>
              <a:buClr>
                <a:srgbClr val="00344D"/>
              </a:buClr>
              <a:buSzPts val="1500"/>
              <a:buNone/>
              <a:defRPr>
                <a:solidFill>
                  <a:srgbClr val="00344D"/>
                </a:solidFill>
              </a:defRPr>
            </a:lvl6pPr>
            <a:lvl7pPr lvl="6" algn="ctr" rtl="0">
              <a:lnSpc>
                <a:spcPct val="100000"/>
              </a:lnSpc>
              <a:spcBef>
                <a:spcPts val="0"/>
              </a:spcBef>
              <a:spcAft>
                <a:spcPts val="0"/>
              </a:spcAft>
              <a:buClr>
                <a:srgbClr val="00344D"/>
              </a:buClr>
              <a:buSzPts val="1500"/>
              <a:buNone/>
              <a:defRPr>
                <a:solidFill>
                  <a:srgbClr val="00344D"/>
                </a:solidFill>
              </a:defRPr>
            </a:lvl7pPr>
            <a:lvl8pPr lvl="7" algn="ctr" rtl="0">
              <a:lnSpc>
                <a:spcPct val="100000"/>
              </a:lnSpc>
              <a:spcBef>
                <a:spcPts val="0"/>
              </a:spcBef>
              <a:spcAft>
                <a:spcPts val="0"/>
              </a:spcAft>
              <a:buClr>
                <a:srgbClr val="00344D"/>
              </a:buClr>
              <a:buSzPts val="1500"/>
              <a:buNone/>
              <a:defRPr>
                <a:solidFill>
                  <a:srgbClr val="00344D"/>
                </a:solidFill>
              </a:defRPr>
            </a:lvl8pPr>
            <a:lvl9pPr lvl="8" algn="ctr"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sp>
        <p:nvSpPr>
          <p:cNvPr id="470" name="Google Shape;470;p48"/>
          <p:cNvSpPr txBox="1">
            <a:spLocks noGrp="1"/>
          </p:cNvSpPr>
          <p:nvPr>
            <p:ph type="title" idx="2"/>
          </p:nvPr>
        </p:nvSpPr>
        <p:spPr>
          <a:xfrm>
            <a:off x="1112700" y="1534449"/>
            <a:ext cx="9966600" cy="2453100"/>
          </a:xfrm>
          <a:prstGeom prst="rect">
            <a:avLst/>
          </a:prstGeom>
        </p:spPr>
        <p:txBody>
          <a:bodyPr spcFirstLastPara="1" wrap="square" lIns="0" tIns="91425" rIns="91425" bIns="91425" anchor="b" anchorCtr="0">
            <a:noAutofit/>
          </a:bodyPr>
          <a:lstStyle>
            <a:lvl1pPr lvl="0" algn="ctr" rtl="0">
              <a:lnSpc>
                <a:spcPct val="70000"/>
              </a:lnSpc>
              <a:spcBef>
                <a:spcPts val="0"/>
              </a:spcBef>
              <a:spcAft>
                <a:spcPts val="0"/>
              </a:spcAft>
              <a:buClr>
                <a:schemeClr val="accent6"/>
              </a:buClr>
              <a:buSzPts val="9600"/>
              <a:buFont typeface="Poppins Light"/>
              <a:buNone/>
              <a:defRPr sz="9600">
                <a:solidFill>
                  <a:schemeClr val="accent6"/>
                </a:solidFill>
                <a:latin typeface="Poppins Light"/>
                <a:ea typeface="Poppins Light"/>
                <a:cs typeface="Poppins Light"/>
                <a:sym typeface="Poppins Light"/>
              </a:defRPr>
            </a:lvl1pPr>
            <a:lvl2pPr lvl="1"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2pPr>
            <a:lvl3pPr lvl="2"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3pPr>
            <a:lvl4pPr lvl="3"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4pPr>
            <a:lvl5pPr lvl="4"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5pPr>
            <a:lvl6pPr lvl="5"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6pPr>
            <a:lvl7pPr lvl="6"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7pPr>
            <a:lvl8pPr lvl="7"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8pPr>
            <a:lvl9pPr lvl="8"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9pPr>
          </a:lstStyle>
          <a:p>
            <a:r>
              <a:rPr lang="en-US"/>
              <a:t>Click to edit Master title style</a:t>
            </a:r>
            <a:endParaRPr/>
          </a:p>
        </p:txBody>
      </p:sp>
      <p:pic>
        <p:nvPicPr>
          <p:cNvPr id="471" name="Google Shape;471;p48"/>
          <p:cNvPicPr preferRelativeResize="0"/>
          <p:nvPr/>
        </p:nvPicPr>
        <p:blipFill>
          <a:blip r:embed="rId3">
            <a:alphaModFix/>
          </a:blip>
          <a:stretch>
            <a:fillRect/>
          </a:stretch>
        </p:blipFill>
        <p:spPr>
          <a:xfrm>
            <a:off x="484632" y="6510528"/>
            <a:ext cx="624173" cy="148947"/>
          </a:xfrm>
          <a:prstGeom prst="rect">
            <a:avLst/>
          </a:prstGeom>
          <a:noFill/>
          <a:ln>
            <a:noFill/>
          </a:ln>
        </p:spPr>
      </p:pic>
      <p:sp>
        <p:nvSpPr>
          <p:cNvPr id="472" name="Google Shape;472;p48"/>
          <p:cNvSpPr txBox="1">
            <a:spLocks noGrp="1"/>
          </p:cNvSpPr>
          <p:nvPr>
            <p:ph type="subTitle" idx="3"/>
          </p:nvPr>
        </p:nvSpPr>
        <p:spPr>
          <a:xfrm>
            <a:off x="4863000" y="4190694"/>
            <a:ext cx="2466000" cy="754200"/>
          </a:xfrm>
          <a:prstGeom prst="rect">
            <a:avLst/>
          </a:prstGeom>
        </p:spPr>
        <p:txBody>
          <a:bodyPr spcFirstLastPara="1" wrap="square" lIns="0" tIns="0" rIns="0" bIns="0" anchor="t" anchorCtr="0">
            <a:spAutoFit/>
          </a:bodyPr>
          <a:lstStyle>
            <a:lvl1pPr lvl="0" algn="ctr" rtl="0">
              <a:lnSpc>
                <a:spcPct val="120000"/>
              </a:lnSpc>
              <a:spcBef>
                <a:spcPts val="0"/>
              </a:spcBef>
              <a:spcAft>
                <a:spcPts val="0"/>
              </a:spcAft>
              <a:buClr>
                <a:srgbClr val="FEFEFE"/>
              </a:buClr>
              <a:buSzPts val="1200"/>
              <a:buFont typeface="Poppins"/>
              <a:buNone/>
              <a:defRPr sz="1200">
                <a:solidFill>
                  <a:srgbClr val="FEFEFE"/>
                </a:solidFill>
              </a:defRPr>
            </a:lvl1pPr>
            <a:lvl2pPr lvl="1" algn="ctr" rtl="0">
              <a:lnSpc>
                <a:spcPct val="120000"/>
              </a:lnSpc>
              <a:spcBef>
                <a:spcPts val="0"/>
              </a:spcBef>
              <a:spcAft>
                <a:spcPts val="0"/>
              </a:spcAft>
              <a:buClr>
                <a:srgbClr val="FEFEFE"/>
              </a:buClr>
              <a:buSzPts val="1200"/>
              <a:buFont typeface="Poppins"/>
              <a:buNone/>
              <a:defRPr sz="1200">
                <a:solidFill>
                  <a:srgbClr val="FEFEFE"/>
                </a:solidFill>
              </a:defRPr>
            </a:lvl2pPr>
            <a:lvl3pPr lvl="2"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3pPr>
            <a:lvl4pPr lvl="3"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4pPr>
            <a:lvl5pPr lvl="4"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5pPr>
            <a:lvl6pPr lvl="5"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6pPr>
            <a:lvl7pPr lvl="6"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7pPr>
            <a:lvl8pPr lvl="7"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8pPr>
            <a:lvl9pPr lvl="8"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9pPr>
          </a:lstStyle>
          <a:p>
            <a:r>
              <a:rPr lang="en-US"/>
              <a:t>Click to edit Master subtitle style</a:t>
            </a:r>
            <a:endParaRPr/>
          </a:p>
        </p:txBody>
      </p:sp>
      <p:sp>
        <p:nvSpPr>
          <p:cNvPr id="473" name="Google Shape;473;p48"/>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chemeClr val="lt1"/>
                </a:solidFill>
                <a:latin typeface="Poppins"/>
                <a:ea typeface="Poppins"/>
                <a:cs typeface="Poppins"/>
                <a:sym typeface="Poppins"/>
              </a:rPr>
              <a:t>©2024 Novata Inc.  •  All rights reserved  •  </a:t>
            </a:r>
            <a:fld id="{00000000-1234-1234-1234-123412341234}" type="slidenum">
              <a:rPr lang="en" sz="600">
                <a:solidFill>
                  <a:schemeClr val="lt1"/>
                </a:solidFill>
                <a:latin typeface="Poppins"/>
                <a:ea typeface="Poppins"/>
                <a:cs typeface="Poppins"/>
                <a:sym typeface="Poppins"/>
              </a:rPr>
              <a:t>‹#›</a:t>
            </a:fld>
            <a:endParaRPr sz="600">
              <a:solidFill>
                <a:schemeClr val="lt1"/>
              </a:solidFill>
              <a:latin typeface="Poppins"/>
              <a:ea typeface="Poppins"/>
              <a:cs typeface="Poppins"/>
              <a:sym typeface="Poppins"/>
            </a:endParaRPr>
          </a:p>
        </p:txBody>
      </p:sp>
    </p:spTree>
    <p:extLst>
      <p:ext uri="{BB962C8B-B14F-4D97-AF65-F5344CB8AC3E}">
        <p14:creationId xmlns:p14="http://schemas.microsoft.com/office/powerpoint/2010/main" val="36957753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32_Number Callout Option 2">
  <p:cSld name="32_Number Callout Option 2">
    <p:bg>
      <p:bgPr>
        <a:solidFill>
          <a:srgbClr val="00344D"/>
        </a:solidFill>
        <a:effectLst/>
      </p:bgPr>
    </p:bg>
    <p:spTree>
      <p:nvGrpSpPr>
        <p:cNvPr id="1" name="Shape 474"/>
        <p:cNvGrpSpPr/>
        <p:nvPr/>
      </p:nvGrpSpPr>
      <p:grpSpPr>
        <a:xfrm>
          <a:off x="0" y="0"/>
          <a:ext cx="0" cy="0"/>
          <a:chOff x="0" y="0"/>
          <a:chExt cx="0" cy="0"/>
        </a:xfrm>
      </p:grpSpPr>
      <p:pic>
        <p:nvPicPr>
          <p:cNvPr id="475" name="Google Shape;475;p49"/>
          <p:cNvPicPr preferRelativeResize="0"/>
          <p:nvPr/>
        </p:nvPicPr>
        <p:blipFill rotWithShape="1">
          <a:blip r:embed="rId2">
            <a:alphaModFix/>
          </a:blip>
          <a:srcRect l="1352" r="1352" b="31459"/>
          <a:stretch/>
        </p:blipFill>
        <p:spPr>
          <a:xfrm>
            <a:off x="0" y="2023025"/>
            <a:ext cx="12192000" cy="4834976"/>
          </a:xfrm>
          <a:prstGeom prst="rect">
            <a:avLst/>
          </a:prstGeom>
          <a:noFill/>
          <a:ln>
            <a:noFill/>
          </a:ln>
        </p:spPr>
      </p:pic>
      <p:sp>
        <p:nvSpPr>
          <p:cNvPr id="476" name="Google Shape;476;p49"/>
          <p:cNvSpPr txBox="1">
            <a:spLocks noGrp="1"/>
          </p:cNvSpPr>
          <p:nvPr>
            <p:ph type="subTitle" idx="1"/>
          </p:nvPr>
        </p:nvSpPr>
        <p:spPr>
          <a:xfrm>
            <a:off x="4440450" y="713932"/>
            <a:ext cx="3311100" cy="357300"/>
          </a:xfrm>
          <a:prstGeom prst="rect">
            <a:avLst/>
          </a:prstGeom>
        </p:spPr>
        <p:txBody>
          <a:bodyPr spcFirstLastPara="1" wrap="square" lIns="0" tIns="91425" rIns="0" bIns="91425" anchor="t" anchorCtr="0">
            <a:spAutoFit/>
          </a:bodyPr>
          <a:lstStyle>
            <a:lvl1pPr lvl="0" algn="ctr"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algn="ctr" rtl="0">
              <a:spcBef>
                <a:spcPts val="500"/>
              </a:spcBef>
              <a:spcAft>
                <a:spcPts val="0"/>
              </a:spcAft>
              <a:buClr>
                <a:srgbClr val="00344D"/>
              </a:buClr>
              <a:buSzPts val="1000"/>
              <a:buNone/>
              <a:defRPr sz="1000">
                <a:solidFill>
                  <a:srgbClr val="00344D"/>
                </a:solidFill>
              </a:defRPr>
            </a:lvl2pPr>
            <a:lvl3pPr lvl="2" algn="ctr" rtl="0">
              <a:spcBef>
                <a:spcPts val="500"/>
              </a:spcBef>
              <a:spcAft>
                <a:spcPts val="0"/>
              </a:spcAft>
              <a:buClr>
                <a:srgbClr val="00344D"/>
              </a:buClr>
              <a:buSzPts val="1000"/>
              <a:buNone/>
              <a:defRPr sz="1000">
                <a:solidFill>
                  <a:srgbClr val="00344D"/>
                </a:solidFill>
              </a:defRPr>
            </a:lvl3pPr>
            <a:lvl4pPr lvl="3" algn="ctr" rtl="0">
              <a:spcBef>
                <a:spcPts val="500"/>
              </a:spcBef>
              <a:spcAft>
                <a:spcPts val="0"/>
              </a:spcAft>
              <a:buClr>
                <a:srgbClr val="00344D"/>
              </a:buClr>
              <a:buSzPts val="1000"/>
              <a:buNone/>
              <a:defRPr sz="1000">
                <a:solidFill>
                  <a:srgbClr val="00344D"/>
                </a:solidFill>
              </a:defRPr>
            </a:lvl4pPr>
            <a:lvl5pPr lvl="4" algn="ctr" rtl="0">
              <a:spcBef>
                <a:spcPts val="500"/>
              </a:spcBef>
              <a:spcAft>
                <a:spcPts val="0"/>
              </a:spcAft>
              <a:buClr>
                <a:srgbClr val="00344D"/>
              </a:buClr>
              <a:buSzPts val="1000"/>
              <a:buNone/>
              <a:defRPr sz="1000">
                <a:solidFill>
                  <a:srgbClr val="00344D"/>
                </a:solidFill>
              </a:defRPr>
            </a:lvl5pPr>
            <a:lvl6pPr lvl="5" algn="ctr" rtl="0">
              <a:spcBef>
                <a:spcPts val="500"/>
              </a:spcBef>
              <a:spcAft>
                <a:spcPts val="0"/>
              </a:spcAft>
              <a:buClr>
                <a:srgbClr val="00344D"/>
              </a:buClr>
              <a:buSzPts val="1000"/>
              <a:buNone/>
              <a:defRPr sz="1000">
                <a:solidFill>
                  <a:srgbClr val="00344D"/>
                </a:solidFill>
              </a:defRPr>
            </a:lvl6pPr>
            <a:lvl7pPr lvl="6" algn="ctr" rtl="0">
              <a:spcBef>
                <a:spcPts val="500"/>
              </a:spcBef>
              <a:spcAft>
                <a:spcPts val="0"/>
              </a:spcAft>
              <a:buClr>
                <a:srgbClr val="00344D"/>
              </a:buClr>
              <a:buSzPts val="1000"/>
              <a:buNone/>
              <a:defRPr sz="1000">
                <a:solidFill>
                  <a:srgbClr val="00344D"/>
                </a:solidFill>
              </a:defRPr>
            </a:lvl7pPr>
            <a:lvl8pPr lvl="7" algn="ctr" rtl="0">
              <a:spcBef>
                <a:spcPts val="500"/>
              </a:spcBef>
              <a:spcAft>
                <a:spcPts val="0"/>
              </a:spcAft>
              <a:buClr>
                <a:srgbClr val="00344D"/>
              </a:buClr>
              <a:buSzPts val="1000"/>
              <a:buNone/>
              <a:defRPr sz="1000">
                <a:solidFill>
                  <a:srgbClr val="00344D"/>
                </a:solidFill>
              </a:defRPr>
            </a:lvl8pPr>
            <a:lvl9pPr lvl="8" algn="ctr"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477" name="Google Shape;477;p49"/>
          <p:cNvSpPr txBox="1">
            <a:spLocks noGrp="1"/>
          </p:cNvSpPr>
          <p:nvPr>
            <p:ph type="title"/>
          </p:nvPr>
        </p:nvSpPr>
        <p:spPr>
          <a:xfrm>
            <a:off x="3373200" y="1048161"/>
            <a:ext cx="5445600" cy="557100"/>
          </a:xfrm>
          <a:prstGeom prst="rect">
            <a:avLst/>
          </a:prstGeom>
        </p:spPr>
        <p:txBody>
          <a:bodyPr spcFirstLastPara="1" wrap="square" lIns="0" tIns="0" rIns="0" bIns="0" anchor="t" anchorCtr="0">
            <a:spAutoFit/>
          </a:bodyPr>
          <a:lstStyle>
            <a:lvl1pPr lvl="0" algn="ctr" rtl="0">
              <a:lnSpc>
                <a:spcPct val="120000"/>
              </a:lnSpc>
              <a:spcBef>
                <a:spcPts val="0"/>
              </a:spcBef>
              <a:spcAft>
                <a:spcPts val="0"/>
              </a:spcAft>
              <a:buClr>
                <a:schemeClr val="lt1"/>
              </a:buClr>
              <a:buSzPts val="2400"/>
              <a:buNone/>
              <a:defRPr sz="2400">
                <a:solidFill>
                  <a:schemeClr val="lt1"/>
                </a:solidFill>
              </a:defRPr>
            </a:lvl1pPr>
            <a:lvl2pPr lvl="1" algn="ctr" rtl="0">
              <a:lnSpc>
                <a:spcPct val="100000"/>
              </a:lnSpc>
              <a:spcBef>
                <a:spcPts val="0"/>
              </a:spcBef>
              <a:spcAft>
                <a:spcPts val="0"/>
              </a:spcAft>
              <a:buClr>
                <a:srgbClr val="00344D"/>
              </a:buClr>
              <a:buSzPts val="1500"/>
              <a:buNone/>
              <a:defRPr>
                <a:solidFill>
                  <a:srgbClr val="00344D"/>
                </a:solidFill>
              </a:defRPr>
            </a:lvl2pPr>
            <a:lvl3pPr lvl="2" algn="ctr" rtl="0">
              <a:lnSpc>
                <a:spcPct val="100000"/>
              </a:lnSpc>
              <a:spcBef>
                <a:spcPts val="0"/>
              </a:spcBef>
              <a:spcAft>
                <a:spcPts val="0"/>
              </a:spcAft>
              <a:buClr>
                <a:srgbClr val="00344D"/>
              </a:buClr>
              <a:buSzPts val="1500"/>
              <a:buNone/>
              <a:defRPr>
                <a:solidFill>
                  <a:srgbClr val="00344D"/>
                </a:solidFill>
              </a:defRPr>
            </a:lvl3pPr>
            <a:lvl4pPr lvl="3" algn="ctr" rtl="0">
              <a:lnSpc>
                <a:spcPct val="100000"/>
              </a:lnSpc>
              <a:spcBef>
                <a:spcPts val="0"/>
              </a:spcBef>
              <a:spcAft>
                <a:spcPts val="0"/>
              </a:spcAft>
              <a:buClr>
                <a:srgbClr val="00344D"/>
              </a:buClr>
              <a:buSzPts val="1500"/>
              <a:buNone/>
              <a:defRPr>
                <a:solidFill>
                  <a:srgbClr val="00344D"/>
                </a:solidFill>
              </a:defRPr>
            </a:lvl4pPr>
            <a:lvl5pPr lvl="4" algn="ctr" rtl="0">
              <a:lnSpc>
                <a:spcPct val="100000"/>
              </a:lnSpc>
              <a:spcBef>
                <a:spcPts val="0"/>
              </a:spcBef>
              <a:spcAft>
                <a:spcPts val="0"/>
              </a:spcAft>
              <a:buClr>
                <a:srgbClr val="00344D"/>
              </a:buClr>
              <a:buSzPts val="1500"/>
              <a:buNone/>
              <a:defRPr>
                <a:solidFill>
                  <a:srgbClr val="00344D"/>
                </a:solidFill>
              </a:defRPr>
            </a:lvl5pPr>
            <a:lvl6pPr lvl="5" algn="ctr" rtl="0">
              <a:lnSpc>
                <a:spcPct val="100000"/>
              </a:lnSpc>
              <a:spcBef>
                <a:spcPts val="0"/>
              </a:spcBef>
              <a:spcAft>
                <a:spcPts val="0"/>
              </a:spcAft>
              <a:buClr>
                <a:srgbClr val="00344D"/>
              </a:buClr>
              <a:buSzPts val="1500"/>
              <a:buNone/>
              <a:defRPr>
                <a:solidFill>
                  <a:srgbClr val="00344D"/>
                </a:solidFill>
              </a:defRPr>
            </a:lvl6pPr>
            <a:lvl7pPr lvl="6" algn="ctr" rtl="0">
              <a:lnSpc>
                <a:spcPct val="100000"/>
              </a:lnSpc>
              <a:spcBef>
                <a:spcPts val="0"/>
              </a:spcBef>
              <a:spcAft>
                <a:spcPts val="0"/>
              </a:spcAft>
              <a:buClr>
                <a:srgbClr val="00344D"/>
              </a:buClr>
              <a:buSzPts val="1500"/>
              <a:buNone/>
              <a:defRPr>
                <a:solidFill>
                  <a:srgbClr val="00344D"/>
                </a:solidFill>
              </a:defRPr>
            </a:lvl7pPr>
            <a:lvl8pPr lvl="7" algn="ctr" rtl="0">
              <a:lnSpc>
                <a:spcPct val="100000"/>
              </a:lnSpc>
              <a:spcBef>
                <a:spcPts val="0"/>
              </a:spcBef>
              <a:spcAft>
                <a:spcPts val="0"/>
              </a:spcAft>
              <a:buClr>
                <a:srgbClr val="00344D"/>
              </a:buClr>
              <a:buSzPts val="1500"/>
              <a:buNone/>
              <a:defRPr>
                <a:solidFill>
                  <a:srgbClr val="00344D"/>
                </a:solidFill>
              </a:defRPr>
            </a:lvl8pPr>
            <a:lvl9pPr lvl="8" algn="ctr"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sp>
        <p:nvSpPr>
          <p:cNvPr id="478" name="Google Shape;478;p49"/>
          <p:cNvSpPr txBox="1">
            <a:spLocks noGrp="1"/>
          </p:cNvSpPr>
          <p:nvPr>
            <p:ph type="title" idx="2"/>
          </p:nvPr>
        </p:nvSpPr>
        <p:spPr>
          <a:xfrm>
            <a:off x="1112700" y="1534449"/>
            <a:ext cx="9966600" cy="2453100"/>
          </a:xfrm>
          <a:prstGeom prst="rect">
            <a:avLst/>
          </a:prstGeom>
        </p:spPr>
        <p:txBody>
          <a:bodyPr spcFirstLastPara="1" wrap="square" lIns="0" tIns="91425" rIns="91425" bIns="91425" anchor="b" anchorCtr="0">
            <a:noAutofit/>
          </a:bodyPr>
          <a:lstStyle>
            <a:lvl1pPr lvl="0" algn="ctr" rtl="0">
              <a:lnSpc>
                <a:spcPct val="7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1pPr>
            <a:lvl2pPr lvl="1"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2pPr>
            <a:lvl3pPr lvl="2"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3pPr>
            <a:lvl4pPr lvl="3"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4pPr>
            <a:lvl5pPr lvl="4"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5pPr>
            <a:lvl6pPr lvl="5"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6pPr>
            <a:lvl7pPr lvl="6"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7pPr>
            <a:lvl8pPr lvl="7"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8pPr>
            <a:lvl9pPr lvl="8" algn="ctr" rtl="0">
              <a:lnSpc>
                <a:spcPct val="60000"/>
              </a:lnSpc>
              <a:spcBef>
                <a:spcPts val="0"/>
              </a:spcBef>
              <a:spcAft>
                <a:spcPts val="0"/>
              </a:spcAft>
              <a:buClr>
                <a:srgbClr val="D8F225"/>
              </a:buClr>
              <a:buSzPts val="9600"/>
              <a:buFont typeface="Poppins Light"/>
              <a:buNone/>
              <a:defRPr sz="9600">
                <a:solidFill>
                  <a:srgbClr val="D8F225"/>
                </a:solidFill>
                <a:latin typeface="Poppins Light"/>
                <a:ea typeface="Poppins Light"/>
                <a:cs typeface="Poppins Light"/>
                <a:sym typeface="Poppins Light"/>
              </a:defRPr>
            </a:lvl9pPr>
          </a:lstStyle>
          <a:p>
            <a:r>
              <a:rPr lang="en-US"/>
              <a:t>Click to edit Master title style</a:t>
            </a:r>
            <a:endParaRPr/>
          </a:p>
        </p:txBody>
      </p:sp>
      <p:pic>
        <p:nvPicPr>
          <p:cNvPr id="479" name="Google Shape;479;p49"/>
          <p:cNvPicPr preferRelativeResize="0"/>
          <p:nvPr/>
        </p:nvPicPr>
        <p:blipFill>
          <a:blip r:embed="rId3">
            <a:alphaModFix/>
          </a:blip>
          <a:stretch>
            <a:fillRect/>
          </a:stretch>
        </p:blipFill>
        <p:spPr>
          <a:xfrm>
            <a:off x="484632" y="6510528"/>
            <a:ext cx="624173" cy="148947"/>
          </a:xfrm>
          <a:prstGeom prst="rect">
            <a:avLst/>
          </a:prstGeom>
          <a:noFill/>
          <a:ln>
            <a:noFill/>
          </a:ln>
        </p:spPr>
      </p:pic>
      <p:sp>
        <p:nvSpPr>
          <p:cNvPr id="480" name="Google Shape;480;p49"/>
          <p:cNvSpPr txBox="1">
            <a:spLocks noGrp="1"/>
          </p:cNvSpPr>
          <p:nvPr>
            <p:ph type="subTitle" idx="3"/>
          </p:nvPr>
        </p:nvSpPr>
        <p:spPr>
          <a:xfrm>
            <a:off x="4863000" y="4190694"/>
            <a:ext cx="2466000" cy="754200"/>
          </a:xfrm>
          <a:prstGeom prst="rect">
            <a:avLst/>
          </a:prstGeom>
        </p:spPr>
        <p:txBody>
          <a:bodyPr spcFirstLastPara="1" wrap="square" lIns="0" tIns="0" rIns="0" bIns="0" anchor="t" anchorCtr="0">
            <a:spAutoFit/>
          </a:bodyPr>
          <a:lstStyle>
            <a:lvl1pPr lvl="0" algn="ctr" rtl="0">
              <a:lnSpc>
                <a:spcPct val="120000"/>
              </a:lnSpc>
              <a:spcBef>
                <a:spcPts val="0"/>
              </a:spcBef>
              <a:spcAft>
                <a:spcPts val="0"/>
              </a:spcAft>
              <a:buClr>
                <a:srgbClr val="FEFEFE"/>
              </a:buClr>
              <a:buSzPts val="1200"/>
              <a:buFont typeface="Poppins"/>
              <a:buNone/>
              <a:defRPr sz="1200">
                <a:solidFill>
                  <a:srgbClr val="FEFEFE"/>
                </a:solidFill>
              </a:defRPr>
            </a:lvl1pPr>
            <a:lvl2pPr lvl="1" algn="ctr" rtl="0">
              <a:lnSpc>
                <a:spcPct val="120000"/>
              </a:lnSpc>
              <a:spcBef>
                <a:spcPts val="0"/>
              </a:spcBef>
              <a:spcAft>
                <a:spcPts val="0"/>
              </a:spcAft>
              <a:buClr>
                <a:srgbClr val="FEFEFE"/>
              </a:buClr>
              <a:buSzPts val="1200"/>
              <a:buFont typeface="Poppins"/>
              <a:buNone/>
              <a:defRPr sz="1200">
                <a:solidFill>
                  <a:srgbClr val="FEFEFE"/>
                </a:solidFill>
              </a:defRPr>
            </a:lvl2pPr>
            <a:lvl3pPr lvl="2"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3pPr>
            <a:lvl4pPr lvl="3"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4pPr>
            <a:lvl5pPr lvl="4"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5pPr>
            <a:lvl6pPr lvl="5"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6pPr>
            <a:lvl7pPr lvl="6"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7pPr>
            <a:lvl8pPr lvl="7"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8pPr>
            <a:lvl9pPr lvl="8"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9pPr>
          </a:lstStyle>
          <a:p>
            <a:r>
              <a:rPr lang="en-US"/>
              <a:t>Click to edit Master subtitle style</a:t>
            </a:r>
            <a:endParaRPr/>
          </a:p>
        </p:txBody>
      </p:sp>
      <p:sp>
        <p:nvSpPr>
          <p:cNvPr id="481" name="Google Shape;481;p49"/>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chemeClr val="lt1"/>
                </a:solidFill>
                <a:latin typeface="Poppins"/>
                <a:ea typeface="Poppins"/>
                <a:cs typeface="Poppins"/>
                <a:sym typeface="Poppins"/>
              </a:rPr>
              <a:t>©2024 Novata Inc.  •  All rights reserved  •  </a:t>
            </a:r>
            <a:fld id="{00000000-1234-1234-1234-123412341234}" type="slidenum">
              <a:rPr lang="en" sz="600">
                <a:solidFill>
                  <a:schemeClr val="lt1"/>
                </a:solidFill>
                <a:latin typeface="Poppins"/>
                <a:ea typeface="Poppins"/>
                <a:cs typeface="Poppins"/>
                <a:sym typeface="Poppins"/>
              </a:rPr>
              <a:t>‹#›</a:t>
            </a:fld>
            <a:endParaRPr sz="600">
              <a:solidFill>
                <a:schemeClr val="lt1"/>
              </a:solidFill>
              <a:latin typeface="Poppins"/>
              <a:ea typeface="Poppins"/>
              <a:cs typeface="Poppins"/>
              <a:sym typeface="Poppins"/>
            </a:endParaRPr>
          </a:p>
        </p:txBody>
      </p:sp>
    </p:spTree>
    <p:extLst>
      <p:ext uri="{BB962C8B-B14F-4D97-AF65-F5344CB8AC3E}">
        <p14:creationId xmlns:p14="http://schemas.microsoft.com/office/powerpoint/2010/main" val="26240170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32_Number Callout Option 2 GG">
  <p:cSld name="32_Number Callout Option 2 GG">
    <p:bg>
      <p:bgPr>
        <a:solidFill>
          <a:srgbClr val="00344D"/>
        </a:solidFill>
        <a:effectLst/>
      </p:bgPr>
    </p:bg>
    <p:spTree>
      <p:nvGrpSpPr>
        <p:cNvPr id="1" name="Shape 482"/>
        <p:cNvGrpSpPr/>
        <p:nvPr/>
      </p:nvGrpSpPr>
      <p:grpSpPr>
        <a:xfrm>
          <a:off x="0" y="0"/>
          <a:ext cx="0" cy="0"/>
          <a:chOff x="0" y="0"/>
          <a:chExt cx="0" cy="0"/>
        </a:xfrm>
      </p:grpSpPr>
      <p:pic>
        <p:nvPicPr>
          <p:cNvPr id="483" name="Google Shape;483;p50"/>
          <p:cNvPicPr preferRelativeResize="0"/>
          <p:nvPr/>
        </p:nvPicPr>
        <p:blipFill rotWithShape="1">
          <a:blip r:embed="rId2">
            <a:alphaModFix/>
          </a:blip>
          <a:srcRect l="1352" r="1342" b="31459"/>
          <a:stretch/>
        </p:blipFill>
        <p:spPr>
          <a:xfrm>
            <a:off x="0" y="2023025"/>
            <a:ext cx="12192000" cy="4834976"/>
          </a:xfrm>
          <a:prstGeom prst="rect">
            <a:avLst/>
          </a:prstGeom>
          <a:noFill/>
          <a:ln>
            <a:noFill/>
          </a:ln>
        </p:spPr>
      </p:pic>
      <p:sp>
        <p:nvSpPr>
          <p:cNvPr id="484" name="Google Shape;484;p50"/>
          <p:cNvSpPr txBox="1">
            <a:spLocks noGrp="1"/>
          </p:cNvSpPr>
          <p:nvPr>
            <p:ph type="subTitle" idx="1"/>
          </p:nvPr>
        </p:nvSpPr>
        <p:spPr>
          <a:xfrm>
            <a:off x="4440450" y="713932"/>
            <a:ext cx="3311100" cy="357300"/>
          </a:xfrm>
          <a:prstGeom prst="rect">
            <a:avLst/>
          </a:prstGeom>
        </p:spPr>
        <p:txBody>
          <a:bodyPr spcFirstLastPara="1" wrap="square" lIns="0" tIns="91425" rIns="0" bIns="91425" anchor="t" anchorCtr="0">
            <a:spAutoFit/>
          </a:bodyPr>
          <a:lstStyle>
            <a:lvl1pPr lvl="0" algn="ctr"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algn="ctr" rtl="0">
              <a:spcBef>
                <a:spcPts val="500"/>
              </a:spcBef>
              <a:spcAft>
                <a:spcPts val="0"/>
              </a:spcAft>
              <a:buClr>
                <a:srgbClr val="00344D"/>
              </a:buClr>
              <a:buSzPts val="1000"/>
              <a:buNone/>
              <a:defRPr sz="1000">
                <a:solidFill>
                  <a:srgbClr val="00344D"/>
                </a:solidFill>
              </a:defRPr>
            </a:lvl2pPr>
            <a:lvl3pPr lvl="2" algn="ctr" rtl="0">
              <a:spcBef>
                <a:spcPts val="500"/>
              </a:spcBef>
              <a:spcAft>
                <a:spcPts val="0"/>
              </a:spcAft>
              <a:buClr>
                <a:srgbClr val="00344D"/>
              </a:buClr>
              <a:buSzPts val="1000"/>
              <a:buNone/>
              <a:defRPr sz="1000">
                <a:solidFill>
                  <a:srgbClr val="00344D"/>
                </a:solidFill>
              </a:defRPr>
            </a:lvl3pPr>
            <a:lvl4pPr lvl="3" algn="ctr" rtl="0">
              <a:spcBef>
                <a:spcPts val="500"/>
              </a:spcBef>
              <a:spcAft>
                <a:spcPts val="0"/>
              </a:spcAft>
              <a:buClr>
                <a:srgbClr val="00344D"/>
              </a:buClr>
              <a:buSzPts val="1000"/>
              <a:buNone/>
              <a:defRPr sz="1000">
                <a:solidFill>
                  <a:srgbClr val="00344D"/>
                </a:solidFill>
              </a:defRPr>
            </a:lvl4pPr>
            <a:lvl5pPr lvl="4" algn="ctr" rtl="0">
              <a:spcBef>
                <a:spcPts val="500"/>
              </a:spcBef>
              <a:spcAft>
                <a:spcPts val="0"/>
              </a:spcAft>
              <a:buClr>
                <a:srgbClr val="00344D"/>
              </a:buClr>
              <a:buSzPts val="1000"/>
              <a:buNone/>
              <a:defRPr sz="1000">
                <a:solidFill>
                  <a:srgbClr val="00344D"/>
                </a:solidFill>
              </a:defRPr>
            </a:lvl5pPr>
            <a:lvl6pPr lvl="5" algn="ctr" rtl="0">
              <a:spcBef>
                <a:spcPts val="500"/>
              </a:spcBef>
              <a:spcAft>
                <a:spcPts val="0"/>
              </a:spcAft>
              <a:buClr>
                <a:srgbClr val="00344D"/>
              </a:buClr>
              <a:buSzPts val="1000"/>
              <a:buNone/>
              <a:defRPr sz="1000">
                <a:solidFill>
                  <a:srgbClr val="00344D"/>
                </a:solidFill>
              </a:defRPr>
            </a:lvl6pPr>
            <a:lvl7pPr lvl="6" algn="ctr" rtl="0">
              <a:spcBef>
                <a:spcPts val="500"/>
              </a:spcBef>
              <a:spcAft>
                <a:spcPts val="0"/>
              </a:spcAft>
              <a:buClr>
                <a:srgbClr val="00344D"/>
              </a:buClr>
              <a:buSzPts val="1000"/>
              <a:buNone/>
              <a:defRPr sz="1000">
                <a:solidFill>
                  <a:srgbClr val="00344D"/>
                </a:solidFill>
              </a:defRPr>
            </a:lvl7pPr>
            <a:lvl8pPr lvl="7" algn="ctr" rtl="0">
              <a:spcBef>
                <a:spcPts val="500"/>
              </a:spcBef>
              <a:spcAft>
                <a:spcPts val="0"/>
              </a:spcAft>
              <a:buClr>
                <a:srgbClr val="00344D"/>
              </a:buClr>
              <a:buSzPts val="1000"/>
              <a:buNone/>
              <a:defRPr sz="1000">
                <a:solidFill>
                  <a:srgbClr val="00344D"/>
                </a:solidFill>
              </a:defRPr>
            </a:lvl8pPr>
            <a:lvl9pPr lvl="8" algn="ctr"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485" name="Google Shape;485;p50"/>
          <p:cNvSpPr txBox="1">
            <a:spLocks noGrp="1"/>
          </p:cNvSpPr>
          <p:nvPr>
            <p:ph type="title"/>
          </p:nvPr>
        </p:nvSpPr>
        <p:spPr>
          <a:xfrm>
            <a:off x="3373200" y="1048161"/>
            <a:ext cx="5445600" cy="557100"/>
          </a:xfrm>
          <a:prstGeom prst="rect">
            <a:avLst/>
          </a:prstGeom>
        </p:spPr>
        <p:txBody>
          <a:bodyPr spcFirstLastPara="1" wrap="square" lIns="0" tIns="0" rIns="0" bIns="0" anchor="t" anchorCtr="0">
            <a:spAutoFit/>
          </a:bodyPr>
          <a:lstStyle>
            <a:lvl1pPr lvl="0" algn="ctr" rtl="0">
              <a:lnSpc>
                <a:spcPct val="120000"/>
              </a:lnSpc>
              <a:spcBef>
                <a:spcPts val="0"/>
              </a:spcBef>
              <a:spcAft>
                <a:spcPts val="0"/>
              </a:spcAft>
              <a:buClr>
                <a:schemeClr val="lt1"/>
              </a:buClr>
              <a:buSzPts val="2400"/>
              <a:buNone/>
              <a:defRPr sz="2400">
                <a:solidFill>
                  <a:schemeClr val="lt1"/>
                </a:solidFill>
              </a:defRPr>
            </a:lvl1pPr>
            <a:lvl2pPr lvl="1" algn="ctr" rtl="0">
              <a:lnSpc>
                <a:spcPct val="100000"/>
              </a:lnSpc>
              <a:spcBef>
                <a:spcPts val="0"/>
              </a:spcBef>
              <a:spcAft>
                <a:spcPts val="0"/>
              </a:spcAft>
              <a:buClr>
                <a:srgbClr val="00344D"/>
              </a:buClr>
              <a:buSzPts val="1500"/>
              <a:buNone/>
              <a:defRPr>
                <a:solidFill>
                  <a:srgbClr val="00344D"/>
                </a:solidFill>
              </a:defRPr>
            </a:lvl2pPr>
            <a:lvl3pPr lvl="2" algn="ctr" rtl="0">
              <a:lnSpc>
                <a:spcPct val="100000"/>
              </a:lnSpc>
              <a:spcBef>
                <a:spcPts val="0"/>
              </a:spcBef>
              <a:spcAft>
                <a:spcPts val="0"/>
              </a:spcAft>
              <a:buClr>
                <a:srgbClr val="00344D"/>
              </a:buClr>
              <a:buSzPts val="1500"/>
              <a:buNone/>
              <a:defRPr>
                <a:solidFill>
                  <a:srgbClr val="00344D"/>
                </a:solidFill>
              </a:defRPr>
            </a:lvl3pPr>
            <a:lvl4pPr lvl="3" algn="ctr" rtl="0">
              <a:lnSpc>
                <a:spcPct val="100000"/>
              </a:lnSpc>
              <a:spcBef>
                <a:spcPts val="0"/>
              </a:spcBef>
              <a:spcAft>
                <a:spcPts val="0"/>
              </a:spcAft>
              <a:buClr>
                <a:srgbClr val="00344D"/>
              </a:buClr>
              <a:buSzPts val="1500"/>
              <a:buNone/>
              <a:defRPr>
                <a:solidFill>
                  <a:srgbClr val="00344D"/>
                </a:solidFill>
              </a:defRPr>
            </a:lvl4pPr>
            <a:lvl5pPr lvl="4" algn="ctr" rtl="0">
              <a:lnSpc>
                <a:spcPct val="100000"/>
              </a:lnSpc>
              <a:spcBef>
                <a:spcPts val="0"/>
              </a:spcBef>
              <a:spcAft>
                <a:spcPts val="0"/>
              </a:spcAft>
              <a:buClr>
                <a:srgbClr val="00344D"/>
              </a:buClr>
              <a:buSzPts val="1500"/>
              <a:buNone/>
              <a:defRPr>
                <a:solidFill>
                  <a:srgbClr val="00344D"/>
                </a:solidFill>
              </a:defRPr>
            </a:lvl5pPr>
            <a:lvl6pPr lvl="5" algn="ctr" rtl="0">
              <a:lnSpc>
                <a:spcPct val="100000"/>
              </a:lnSpc>
              <a:spcBef>
                <a:spcPts val="0"/>
              </a:spcBef>
              <a:spcAft>
                <a:spcPts val="0"/>
              </a:spcAft>
              <a:buClr>
                <a:srgbClr val="00344D"/>
              </a:buClr>
              <a:buSzPts val="1500"/>
              <a:buNone/>
              <a:defRPr>
                <a:solidFill>
                  <a:srgbClr val="00344D"/>
                </a:solidFill>
              </a:defRPr>
            </a:lvl6pPr>
            <a:lvl7pPr lvl="6" algn="ctr" rtl="0">
              <a:lnSpc>
                <a:spcPct val="100000"/>
              </a:lnSpc>
              <a:spcBef>
                <a:spcPts val="0"/>
              </a:spcBef>
              <a:spcAft>
                <a:spcPts val="0"/>
              </a:spcAft>
              <a:buClr>
                <a:srgbClr val="00344D"/>
              </a:buClr>
              <a:buSzPts val="1500"/>
              <a:buNone/>
              <a:defRPr>
                <a:solidFill>
                  <a:srgbClr val="00344D"/>
                </a:solidFill>
              </a:defRPr>
            </a:lvl7pPr>
            <a:lvl8pPr lvl="7" algn="ctr" rtl="0">
              <a:lnSpc>
                <a:spcPct val="100000"/>
              </a:lnSpc>
              <a:spcBef>
                <a:spcPts val="0"/>
              </a:spcBef>
              <a:spcAft>
                <a:spcPts val="0"/>
              </a:spcAft>
              <a:buClr>
                <a:srgbClr val="00344D"/>
              </a:buClr>
              <a:buSzPts val="1500"/>
              <a:buNone/>
              <a:defRPr>
                <a:solidFill>
                  <a:srgbClr val="00344D"/>
                </a:solidFill>
              </a:defRPr>
            </a:lvl8pPr>
            <a:lvl9pPr lvl="8" algn="ctr"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sp>
        <p:nvSpPr>
          <p:cNvPr id="486" name="Google Shape;486;p50"/>
          <p:cNvSpPr txBox="1">
            <a:spLocks noGrp="1"/>
          </p:cNvSpPr>
          <p:nvPr>
            <p:ph type="title" idx="2"/>
          </p:nvPr>
        </p:nvSpPr>
        <p:spPr>
          <a:xfrm>
            <a:off x="1112700" y="1534449"/>
            <a:ext cx="9966600" cy="2453100"/>
          </a:xfrm>
          <a:prstGeom prst="rect">
            <a:avLst/>
          </a:prstGeom>
        </p:spPr>
        <p:txBody>
          <a:bodyPr spcFirstLastPara="1" wrap="square" lIns="0" tIns="91425" rIns="91425" bIns="91425" anchor="b" anchorCtr="0">
            <a:noAutofit/>
          </a:bodyPr>
          <a:lstStyle>
            <a:lvl1pPr lvl="0" algn="ctr" rtl="0">
              <a:lnSpc>
                <a:spcPct val="70000"/>
              </a:lnSpc>
              <a:spcBef>
                <a:spcPts val="0"/>
              </a:spcBef>
              <a:spcAft>
                <a:spcPts val="0"/>
              </a:spcAft>
              <a:buClr>
                <a:schemeClr val="accent6"/>
              </a:buClr>
              <a:buSzPts val="9600"/>
              <a:buFont typeface="Poppins Light"/>
              <a:buNone/>
              <a:defRPr sz="9600">
                <a:solidFill>
                  <a:schemeClr val="accent6"/>
                </a:solidFill>
                <a:latin typeface="Poppins Light"/>
                <a:ea typeface="Poppins Light"/>
                <a:cs typeface="Poppins Light"/>
                <a:sym typeface="Poppins Light"/>
              </a:defRPr>
            </a:lvl1pPr>
            <a:lvl2pPr lvl="1" algn="ctr" rtl="0">
              <a:lnSpc>
                <a:spcPct val="60000"/>
              </a:lnSpc>
              <a:spcBef>
                <a:spcPts val="0"/>
              </a:spcBef>
              <a:spcAft>
                <a:spcPts val="0"/>
              </a:spcAft>
              <a:buClr>
                <a:schemeClr val="accent6"/>
              </a:buClr>
              <a:buSzPts val="9600"/>
              <a:buFont typeface="Poppins Light"/>
              <a:buNone/>
              <a:defRPr sz="9600">
                <a:solidFill>
                  <a:schemeClr val="accent6"/>
                </a:solidFill>
                <a:latin typeface="Poppins Light"/>
                <a:ea typeface="Poppins Light"/>
                <a:cs typeface="Poppins Light"/>
                <a:sym typeface="Poppins Light"/>
              </a:defRPr>
            </a:lvl2pPr>
            <a:lvl3pPr lvl="2" algn="ctr" rtl="0">
              <a:lnSpc>
                <a:spcPct val="60000"/>
              </a:lnSpc>
              <a:spcBef>
                <a:spcPts val="0"/>
              </a:spcBef>
              <a:spcAft>
                <a:spcPts val="0"/>
              </a:spcAft>
              <a:buClr>
                <a:schemeClr val="accent6"/>
              </a:buClr>
              <a:buSzPts val="9600"/>
              <a:buFont typeface="Poppins Light"/>
              <a:buNone/>
              <a:defRPr sz="9600">
                <a:solidFill>
                  <a:schemeClr val="accent6"/>
                </a:solidFill>
                <a:latin typeface="Poppins Light"/>
                <a:ea typeface="Poppins Light"/>
                <a:cs typeface="Poppins Light"/>
                <a:sym typeface="Poppins Light"/>
              </a:defRPr>
            </a:lvl3pPr>
            <a:lvl4pPr lvl="3" algn="ctr" rtl="0">
              <a:lnSpc>
                <a:spcPct val="60000"/>
              </a:lnSpc>
              <a:spcBef>
                <a:spcPts val="0"/>
              </a:spcBef>
              <a:spcAft>
                <a:spcPts val="0"/>
              </a:spcAft>
              <a:buClr>
                <a:schemeClr val="accent6"/>
              </a:buClr>
              <a:buSzPts val="9600"/>
              <a:buFont typeface="Poppins Light"/>
              <a:buNone/>
              <a:defRPr sz="9600">
                <a:solidFill>
                  <a:schemeClr val="accent6"/>
                </a:solidFill>
                <a:latin typeface="Poppins Light"/>
                <a:ea typeface="Poppins Light"/>
                <a:cs typeface="Poppins Light"/>
                <a:sym typeface="Poppins Light"/>
              </a:defRPr>
            </a:lvl4pPr>
            <a:lvl5pPr lvl="4" algn="ctr" rtl="0">
              <a:lnSpc>
                <a:spcPct val="60000"/>
              </a:lnSpc>
              <a:spcBef>
                <a:spcPts val="0"/>
              </a:spcBef>
              <a:spcAft>
                <a:spcPts val="0"/>
              </a:spcAft>
              <a:buClr>
                <a:schemeClr val="accent6"/>
              </a:buClr>
              <a:buSzPts val="9600"/>
              <a:buFont typeface="Poppins Light"/>
              <a:buNone/>
              <a:defRPr sz="9600">
                <a:solidFill>
                  <a:schemeClr val="accent6"/>
                </a:solidFill>
                <a:latin typeface="Poppins Light"/>
                <a:ea typeface="Poppins Light"/>
                <a:cs typeface="Poppins Light"/>
                <a:sym typeface="Poppins Light"/>
              </a:defRPr>
            </a:lvl5pPr>
            <a:lvl6pPr lvl="5" algn="ctr" rtl="0">
              <a:lnSpc>
                <a:spcPct val="60000"/>
              </a:lnSpc>
              <a:spcBef>
                <a:spcPts val="0"/>
              </a:spcBef>
              <a:spcAft>
                <a:spcPts val="0"/>
              </a:spcAft>
              <a:buClr>
                <a:schemeClr val="accent6"/>
              </a:buClr>
              <a:buSzPts val="9600"/>
              <a:buFont typeface="Poppins Light"/>
              <a:buNone/>
              <a:defRPr sz="9600">
                <a:solidFill>
                  <a:schemeClr val="accent6"/>
                </a:solidFill>
                <a:latin typeface="Poppins Light"/>
                <a:ea typeface="Poppins Light"/>
                <a:cs typeface="Poppins Light"/>
                <a:sym typeface="Poppins Light"/>
              </a:defRPr>
            </a:lvl6pPr>
            <a:lvl7pPr lvl="6" algn="ctr" rtl="0">
              <a:lnSpc>
                <a:spcPct val="60000"/>
              </a:lnSpc>
              <a:spcBef>
                <a:spcPts val="0"/>
              </a:spcBef>
              <a:spcAft>
                <a:spcPts val="0"/>
              </a:spcAft>
              <a:buClr>
                <a:schemeClr val="accent6"/>
              </a:buClr>
              <a:buSzPts val="9600"/>
              <a:buFont typeface="Poppins Light"/>
              <a:buNone/>
              <a:defRPr sz="9600">
                <a:solidFill>
                  <a:schemeClr val="accent6"/>
                </a:solidFill>
                <a:latin typeface="Poppins Light"/>
                <a:ea typeface="Poppins Light"/>
                <a:cs typeface="Poppins Light"/>
                <a:sym typeface="Poppins Light"/>
              </a:defRPr>
            </a:lvl7pPr>
            <a:lvl8pPr lvl="7" algn="ctr" rtl="0">
              <a:lnSpc>
                <a:spcPct val="60000"/>
              </a:lnSpc>
              <a:spcBef>
                <a:spcPts val="0"/>
              </a:spcBef>
              <a:spcAft>
                <a:spcPts val="0"/>
              </a:spcAft>
              <a:buClr>
                <a:schemeClr val="accent6"/>
              </a:buClr>
              <a:buSzPts val="9600"/>
              <a:buFont typeface="Poppins Light"/>
              <a:buNone/>
              <a:defRPr sz="9600">
                <a:solidFill>
                  <a:schemeClr val="accent6"/>
                </a:solidFill>
                <a:latin typeface="Poppins Light"/>
                <a:ea typeface="Poppins Light"/>
                <a:cs typeface="Poppins Light"/>
                <a:sym typeface="Poppins Light"/>
              </a:defRPr>
            </a:lvl8pPr>
            <a:lvl9pPr lvl="8" algn="ctr" rtl="0">
              <a:lnSpc>
                <a:spcPct val="60000"/>
              </a:lnSpc>
              <a:spcBef>
                <a:spcPts val="0"/>
              </a:spcBef>
              <a:spcAft>
                <a:spcPts val="0"/>
              </a:spcAft>
              <a:buClr>
                <a:schemeClr val="accent6"/>
              </a:buClr>
              <a:buSzPts val="9600"/>
              <a:buFont typeface="Poppins Light"/>
              <a:buNone/>
              <a:defRPr sz="9600">
                <a:solidFill>
                  <a:schemeClr val="accent6"/>
                </a:solidFill>
                <a:latin typeface="Poppins Light"/>
                <a:ea typeface="Poppins Light"/>
                <a:cs typeface="Poppins Light"/>
                <a:sym typeface="Poppins Light"/>
              </a:defRPr>
            </a:lvl9pPr>
          </a:lstStyle>
          <a:p>
            <a:r>
              <a:rPr lang="en-US"/>
              <a:t>Click to edit Master title style</a:t>
            </a:r>
            <a:endParaRPr/>
          </a:p>
        </p:txBody>
      </p:sp>
      <p:pic>
        <p:nvPicPr>
          <p:cNvPr id="487" name="Google Shape;487;p50"/>
          <p:cNvPicPr preferRelativeResize="0"/>
          <p:nvPr/>
        </p:nvPicPr>
        <p:blipFill>
          <a:blip r:embed="rId3">
            <a:alphaModFix/>
          </a:blip>
          <a:stretch>
            <a:fillRect/>
          </a:stretch>
        </p:blipFill>
        <p:spPr>
          <a:xfrm>
            <a:off x="484632" y="6510528"/>
            <a:ext cx="624173" cy="148947"/>
          </a:xfrm>
          <a:prstGeom prst="rect">
            <a:avLst/>
          </a:prstGeom>
          <a:noFill/>
          <a:ln>
            <a:noFill/>
          </a:ln>
        </p:spPr>
      </p:pic>
      <p:sp>
        <p:nvSpPr>
          <p:cNvPr id="488" name="Google Shape;488;p50"/>
          <p:cNvSpPr txBox="1">
            <a:spLocks noGrp="1"/>
          </p:cNvSpPr>
          <p:nvPr>
            <p:ph type="subTitle" idx="3"/>
          </p:nvPr>
        </p:nvSpPr>
        <p:spPr>
          <a:xfrm>
            <a:off x="4863000" y="4190694"/>
            <a:ext cx="2466000" cy="754200"/>
          </a:xfrm>
          <a:prstGeom prst="rect">
            <a:avLst/>
          </a:prstGeom>
        </p:spPr>
        <p:txBody>
          <a:bodyPr spcFirstLastPara="1" wrap="square" lIns="0" tIns="0" rIns="0" bIns="0" anchor="t" anchorCtr="0">
            <a:spAutoFit/>
          </a:bodyPr>
          <a:lstStyle>
            <a:lvl1pPr lvl="0" algn="ctr" rtl="0">
              <a:lnSpc>
                <a:spcPct val="120000"/>
              </a:lnSpc>
              <a:spcBef>
                <a:spcPts val="0"/>
              </a:spcBef>
              <a:spcAft>
                <a:spcPts val="0"/>
              </a:spcAft>
              <a:buClr>
                <a:srgbClr val="FEFEFE"/>
              </a:buClr>
              <a:buSzPts val="1200"/>
              <a:buFont typeface="Poppins"/>
              <a:buNone/>
              <a:defRPr sz="1200">
                <a:solidFill>
                  <a:srgbClr val="FEFEFE"/>
                </a:solidFill>
              </a:defRPr>
            </a:lvl1pPr>
            <a:lvl2pPr lvl="1" algn="ctr" rtl="0">
              <a:lnSpc>
                <a:spcPct val="120000"/>
              </a:lnSpc>
              <a:spcBef>
                <a:spcPts val="0"/>
              </a:spcBef>
              <a:spcAft>
                <a:spcPts val="0"/>
              </a:spcAft>
              <a:buClr>
                <a:srgbClr val="FEFEFE"/>
              </a:buClr>
              <a:buSzPts val="1200"/>
              <a:buFont typeface="Poppins"/>
              <a:buNone/>
              <a:defRPr sz="1200">
                <a:solidFill>
                  <a:srgbClr val="FEFEFE"/>
                </a:solidFill>
              </a:defRPr>
            </a:lvl2pPr>
            <a:lvl3pPr lvl="2"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3pPr>
            <a:lvl4pPr lvl="3"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4pPr>
            <a:lvl5pPr lvl="4"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5pPr>
            <a:lvl6pPr lvl="5"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6pPr>
            <a:lvl7pPr lvl="6"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7pPr>
            <a:lvl8pPr lvl="7"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8pPr>
            <a:lvl9pPr lvl="8" algn="ctr" rtl="0">
              <a:lnSpc>
                <a:spcPct val="120000"/>
              </a:lnSpc>
              <a:spcBef>
                <a:spcPts val="0"/>
              </a:spcBef>
              <a:spcAft>
                <a:spcPts val="0"/>
              </a:spcAft>
              <a:buClr>
                <a:srgbClr val="FEFEFE"/>
              </a:buClr>
              <a:buSzPts val="1200"/>
              <a:buFont typeface="Poppins"/>
              <a:buNone/>
              <a:defRPr sz="1200">
                <a:solidFill>
                  <a:srgbClr val="FEFEFE"/>
                </a:solidFill>
                <a:latin typeface="Poppins"/>
                <a:ea typeface="Poppins"/>
                <a:cs typeface="Poppins"/>
                <a:sym typeface="Poppins"/>
              </a:defRPr>
            </a:lvl9pPr>
          </a:lstStyle>
          <a:p>
            <a:r>
              <a:rPr lang="en-US"/>
              <a:t>Click to edit Master subtitle style</a:t>
            </a:r>
            <a:endParaRPr/>
          </a:p>
        </p:txBody>
      </p:sp>
      <p:sp>
        <p:nvSpPr>
          <p:cNvPr id="489" name="Google Shape;489;p50"/>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chemeClr val="lt1"/>
                </a:solidFill>
                <a:latin typeface="Poppins"/>
                <a:ea typeface="Poppins"/>
                <a:cs typeface="Poppins"/>
                <a:sym typeface="Poppins"/>
              </a:rPr>
              <a:t>©2024 Novata Inc.  •  All rights reserved  •  </a:t>
            </a:r>
            <a:fld id="{00000000-1234-1234-1234-123412341234}" type="slidenum">
              <a:rPr lang="en" sz="600">
                <a:solidFill>
                  <a:schemeClr val="lt1"/>
                </a:solidFill>
                <a:latin typeface="Poppins"/>
                <a:ea typeface="Poppins"/>
                <a:cs typeface="Poppins"/>
                <a:sym typeface="Poppins"/>
              </a:rPr>
              <a:t>‹#›</a:t>
            </a:fld>
            <a:endParaRPr sz="600">
              <a:solidFill>
                <a:schemeClr val="lt1"/>
              </a:solidFill>
              <a:latin typeface="Poppins"/>
              <a:ea typeface="Poppins"/>
              <a:cs typeface="Poppins"/>
              <a:sym typeface="Poppins"/>
            </a:endParaRPr>
          </a:p>
        </p:txBody>
      </p:sp>
    </p:spTree>
    <p:extLst>
      <p:ext uri="{BB962C8B-B14F-4D97-AF65-F5344CB8AC3E}">
        <p14:creationId xmlns:p14="http://schemas.microsoft.com/office/powerpoint/2010/main" val="40361710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33_Big Image | 1 Line Title">
  <p:cSld name="33_Big Image | 1 Line Title">
    <p:spTree>
      <p:nvGrpSpPr>
        <p:cNvPr id="1" name="Shape 490"/>
        <p:cNvGrpSpPr/>
        <p:nvPr/>
      </p:nvGrpSpPr>
      <p:grpSpPr>
        <a:xfrm>
          <a:off x="0" y="0"/>
          <a:ext cx="0" cy="0"/>
          <a:chOff x="0" y="0"/>
          <a:chExt cx="0" cy="0"/>
        </a:xfrm>
      </p:grpSpPr>
      <p:sp>
        <p:nvSpPr>
          <p:cNvPr id="491" name="Google Shape;491;p51"/>
          <p:cNvSpPr>
            <a:spLocks noGrp="1"/>
          </p:cNvSpPr>
          <p:nvPr>
            <p:ph type="pic" idx="2"/>
          </p:nvPr>
        </p:nvSpPr>
        <p:spPr>
          <a:xfrm>
            <a:off x="454050" y="1958725"/>
            <a:ext cx="11283900" cy="3873000"/>
          </a:xfrm>
          <a:prstGeom prst="rect">
            <a:avLst/>
          </a:prstGeom>
          <a:noFill/>
          <a:ln>
            <a:noFill/>
          </a:ln>
        </p:spPr>
      </p:sp>
      <p:sp>
        <p:nvSpPr>
          <p:cNvPr id="492" name="Google Shape;492;p51"/>
          <p:cNvSpPr txBox="1">
            <a:spLocks noGrp="1"/>
          </p:cNvSpPr>
          <p:nvPr>
            <p:ph type="subTitle" idx="1"/>
          </p:nvPr>
        </p:nvSpPr>
        <p:spPr>
          <a:xfrm>
            <a:off x="4440450" y="713932"/>
            <a:ext cx="3311100" cy="357300"/>
          </a:xfrm>
          <a:prstGeom prst="rect">
            <a:avLst/>
          </a:prstGeom>
        </p:spPr>
        <p:txBody>
          <a:bodyPr spcFirstLastPara="1" wrap="square" lIns="0" tIns="91425" rIns="0" bIns="91425" anchor="t" anchorCtr="0">
            <a:spAutoFit/>
          </a:bodyPr>
          <a:lstStyle>
            <a:lvl1pPr lvl="0" algn="ctr"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algn="ctr" rtl="0">
              <a:spcBef>
                <a:spcPts val="500"/>
              </a:spcBef>
              <a:spcAft>
                <a:spcPts val="0"/>
              </a:spcAft>
              <a:buClr>
                <a:srgbClr val="00344D"/>
              </a:buClr>
              <a:buSzPts val="1000"/>
              <a:buNone/>
              <a:defRPr sz="1000">
                <a:solidFill>
                  <a:srgbClr val="00344D"/>
                </a:solidFill>
              </a:defRPr>
            </a:lvl2pPr>
            <a:lvl3pPr lvl="2" algn="ctr" rtl="0">
              <a:spcBef>
                <a:spcPts val="500"/>
              </a:spcBef>
              <a:spcAft>
                <a:spcPts val="0"/>
              </a:spcAft>
              <a:buClr>
                <a:srgbClr val="00344D"/>
              </a:buClr>
              <a:buSzPts val="1000"/>
              <a:buNone/>
              <a:defRPr sz="1000">
                <a:solidFill>
                  <a:srgbClr val="00344D"/>
                </a:solidFill>
              </a:defRPr>
            </a:lvl3pPr>
            <a:lvl4pPr lvl="3" algn="ctr" rtl="0">
              <a:spcBef>
                <a:spcPts val="500"/>
              </a:spcBef>
              <a:spcAft>
                <a:spcPts val="0"/>
              </a:spcAft>
              <a:buClr>
                <a:srgbClr val="00344D"/>
              </a:buClr>
              <a:buSzPts val="1000"/>
              <a:buNone/>
              <a:defRPr sz="1000">
                <a:solidFill>
                  <a:srgbClr val="00344D"/>
                </a:solidFill>
              </a:defRPr>
            </a:lvl4pPr>
            <a:lvl5pPr lvl="4" algn="ctr" rtl="0">
              <a:spcBef>
                <a:spcPts val="500"/>
              </a:spcBef>
              <a:spcAft>
                <a:spcPts val="0"/>
              </a:spcAft>
              <a:buClr>
                <a:srgbClr val="00344D"/>
              </a:buClr>
              <a:buSzPts val="1000"/>
              <a:buNone/>
              <a:defRPr sz="1000">
                <a:solidFill>
                  <a:srgbClr val="00344D"/>
                </a:solidFill>
              </a:defRPr>
            </a:lvl5pPr>
            <a:lvl6pPr lvl="5" algn="ctr" rtl="0">
              <a:spcBef>
                <a:spcPts val="500"/>
              </a:spcBef>
              <a:spcAft>
                <a:spcPts val="0"/>
              </a:spcAft>
              <a:buClr>
                <a:srgbClr val="00344D"/>
              </a:buClr>
              <a:buSzPts val="1000"/>
              <a:buNone/>
              <a:defRPr sz="1000">
                <a:solidFill>
                  <a:srgbClr val="00344D"/>
                </a:solidFill>
              </a:defRPr>
            </a:lvl6pPr>
            <a:lvl7pPr lvl="6" algn="ctr" rtl="0">
              <a:spcBef>
                <a:spcPts val="500"/>
              </a:spcBef>
              <a:spcAft>
                <a:spcPts val="0"/>
              </a:spcAft>
              <a:buClr>
                <a:srgbClr val="00344D"/>
              </a:buClr>
              <a:buSzPts val="1000"/>
              <a:buNone/>
              <a:defRPr sz="1000">
                <a:solidFill>
                  <a:srgbClr val="00344D"/>
                </a:solidFill>
              </a:defRPr>
            </a:lvl7pPr>
            <a:lvl8pPr lvl="7" algn="ctr" rtl="0">
              <a:spcBef>
                <a:spcPts val="500"/>
              </a:spcBef>
              <a:spcAft>
                <a:spcPts val="0"/>
              </a:spcAft>
              <a:buClr>
                <a:srgbClr val="00344D"/>
              </a:buClr>
              <a:buSzPts val="1000"/>
              <a:buNone/>
              <a:defRPr sz="1000">
                <a:solidFill>
                  <a:srgbClr val="00344D"/>
                </a:solidFill>
              </a:defRPr>
            </a:lvl8pPr>
            <a:lvl9pPr lvl="8" algn="ctr"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493" name="Google Shape;493;p51"/>
          <p:cNvSpPr txBox="1">
            <a:spLocks noGrp="1"/>
          </p:cNvSpPr>
          <p:nvPr>
            <p:ph type="title"/>
          </p:nvPr>
        </p:nvSpPr>
        <p:spPr>
          <a:xfrm>
            <a:off x="3373200" y="1048161"/>
            <a:ext cx="5445600" cy="557100"/>
          </a:xfrm>
          <a:prstGeom prst="rect">
            <a:avLst/>
          </a:prstGeom>
        </p:spPr>
        <p:txBody>
          <a:bodyPr spcFirstLastPara="1" wrap="square" lIns="0" tIns="0" rIns="0" bIns="0" anchor="t" anchorCtr="0">
            <a:spAutoFit/>
          </a:bodyPr>
          <a:lstStyle>
            <a:lvl1pPr lvl="0" algn="ctr" rtl="0">
              <a:lnSpc>
                <a:spcPct val="120000"/>
              </a:lnSpc>
              <a:spcBef>
                <a:spcPts val="0"/>
              </a:spcBef>
              <a:spcAft>
                <a:spcPts val="0"/>
              </a:spcAft>
              <a:buClr>
                <a:srgbClr val="00344D"/>
              </a:buClr>
              <a:buSzPts val="2400"/>
              <a:buNone/>
              <a:defRPr sz="2400">
                <a:solidFill>
                  <a:srgbClr val="00344D"/>
                </a:solidFill>
              </a:defRPr>
            </a:lvl1pPr>
            <a:lvl2pPr lvl="1" algn="ctr" rtl="0">
              <a:lnSpc>
                <a:spcPct val="100000"/>
              </a:lnSpc>
              <a:spcBef>
                <a:spcPts val="0"/>
              </a:spcBef>
              <a:spcAft>
                <a:spcPts val="0"/>
              </a:spcAft>
              <a:buClr>
                <a:srgbClr val="00344D"/>
              </a:buClr>
              <a:buSzPts val="1500"/>
              <a:buNone/>
              <a:defRPr>
                <a:solidFill>
                  <a:srgbClr val="00344D"/>
                </a:solidFill>
              </a:defRPr>
            </a:lvl2pPr>
            <a:lvl3pPr lvl="2" algn="ctr" rtl="0">
              <a:lnSpc>
                <a:spcPct val="100000"/>
              </a:lnSpc>
              <a:spcBef>
                <a:spcPts val="0"/>
              </a:spcBef>
              <a:spcAft>
                <a:spcPts val="0"/>
              </a:spcAft>
              <a:buClr>
                <a:srgbClr val="00344D"/>
              </a:buClr>
              <a:buSzPts val="1500"/>
              <a:buNone/>
              <a:defRPr>
                <a:solidFill>
                  <a:srgbClr val="00344D"/>
                </a:solidFill>
              </a:defRPr>
            </a:lvl3pPr>
            <a:lvl4pPr lvl="3" algn="ctr" rtl="0">
              <a:lnSpc>
                <a:spcPct val="100000"/>
              </a:lnSpc>
              <a:spcBef>
                <a:spcPts val="0"/>
              </a:spcBef>
              <a:spcAft>
                <a:spcPts val="0"/>
              </a:spcAft>
              <a:buClr>
                <a:srgbClr val="00344D"/>
              </a:buClr>
              <a:buSzPts val="1500"/>
              <a:buNone/>
              <a:defRPr>
                <a:solidFill>
                  <a:srgbClr val="00344D"/>
                </a:solidFill>
              </a:defRPr>
            </a:lvl4pPr>
            <a:lvl5pPr lvl="4" algn="ctr" rtl="0">
              <a:lnSpc>
                <a:spcPct val="100000"/>
              </a:lnSpc>
              <a:spcBef>
                <a:spcPts val="0"/>
              </a:spcBef>
              <a:spcAft>
                <a:spcPts val="0"/>
              </a:spcAft>
              <a:buClr>
                <a:srgbClr val="00344D"/>
              </a:buClr>
              <a:buSzPts val="1500"/>
              <a:buNone/>
              <a:defRPr>
                <a:solidFill>
                  <a:srgbClr val="00344D"/>
                </a:solidFill>
              </a:defRPr>
            </a:lvl5pPr>
            <a:lvl6pPr lvl="5" algn="ctr" rtl="0">
              <a:lnSpc>
                <a:spcPct val="100000"/>
              </a:lnSpc>
              <a:spcBef>
                <a:spcPts val="0"/>
              </a:spcBef>
              <a:spcAft>
                <a:spcPts val="0"/>
              </a:spcAft>
              <a:buClr>
                <a:srgbClr val="00344D"/>
              </a:buClr>
              <a:buSzPts val="1500"/>
              <a:buNone/>
              <a:defRPr>
                <a:solidFill>
                  <a:srgbClr val="00344D"/>
                </a:solidFill>
              </a:defRPr>
            </a:lvl6pPr>
            <a:lvl7pPr lvl="6" algn="ctr" rtl="0">
              <a:lnSpc>
                <a:spcPct val="100000"/>
              </a:lnSpc>
              <a:spcBef>
                <a:spcPts val="0"/>
              </a:spcBef>
              <a:spcAft>
                <a:spcPts val="0"/>
              </a:spcAft>
              <a:buClr>
                <a:srgbClr val="00344D"/>
              </a:buClr>
              <a:buSzPts val="1500"/>
              <a:buNone/>
              <a:defRPr>
                <a:solidFill>
                  <a:srgbClr val="00344D"/>
                </a:solidFill>
              </a:defRPr>
            </a:lvl7pPr>
            <a:lvl8pPr lvl="7" algn="ctr" rtl="0">
              <a:lnSpc>
                <a:spcPct val="100000"/>
              </a:lnSpc>
              <a:spcBef>
                <a:spcPts val="0"/>
              </a:spcBef>
              <a:spcAft>
                <a:spcPts val="0"/>
              </a:spcAft>
              <a:buClr>
                <a:srgbClr val="00344D"/>
              </a:buClr>
              <a:buSzPts val="1500"/>
              <a:buNone/>
              <a:defRPr>
                <a:solidFill>
                  <a:srgbClr val="00344D"/>
                </a:solidFill>
              </a:defRPr>
            </a:lvl8pPr>
            <a:lvl9pPr lvl="8" algn="ctr"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494" name="Google Shape;494;p51"/>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495" name="Google Shape;495;p51"/>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29090003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34_Big Image | 2 Line Title">
  <p:cSld name="34_Big Image | 2 Line Title">
    <p:spTree>
      <p:nvGrpSpPr>
        <p:cNvPr id="1" name="Shape 496"/>
        <p:cNvGrpSpPr/>
        <p:nvPr/>
      </p:nvGrpSpPr>
      <p:grpSpPr>
        <a:xfrm>
          <a:off x="0" y="0"/>
          <a:ext cx="0" cy="0"/>
          <a:chOff x="0" y="0"/>
          <a:chExt cx="0" cy="0"/>
        </a:xfrm>
      </p:grpSpPr>
      <p:sp>
        <p:nvSpPr>
          <p:cNvPr id="497" name="Google Shape;497;p52"/>
          <p:cNvSpPr>
            <a:spLocks noGrp="1"/>
          </p:cNvSpPr>
          <p:nvPr>
            <p:ph type="pic" idx="2"/>
          </p:nvPr>
        </p:nvSpPr>
        <p:spPr>
          <a:xfrm>
            <a:off x="454050" y="2228350"/>
            <a:ext cx="11283900" cy="3603300"/>
          </a:xfrm>
          <a:prstGeom prst="rect">
            <a:avLst/>
          </a:prstGeom>
          <a:noFill/>
          <a:ln>
            <a:noFill/>
          </a:ln>
        </p:spPr>
      </p:sp>
      <p:sp>
        <p:nvSpPr>
          <p:cNvPr id="498" name="Google Shape;498;p52"/>
          <p:cNvSpPr txBox="1">
            <a:spLocks noGrp="1"/>
          </p:cNvSpPr>
          <p:nvPr>
            <p:ph type="subTitle" idx="1"/>
          </p:nvPr>
        </p:nvSpPr>
        <p:spPr>
          <a:xfrm>
            <a:off x="4440450" y="713932"/>
            <a:ext cx="3311100" cy="357300"/>
          </a:xfrm>
          <a:prstGeom prst="rect">
            <a:avLst/>
          </a:prstGeom>
        </p:spPr>
        <p:txBody>
          <a:bodyPr spcFirstLastPara="1" wrap="square" lIns="0" tIns="91425" rIns="0" bIns="91425" anchor="t" anchorCtr="0">
            <a:spAutoFit/>
          </a:bodyPr>
          <a:lstStyle>
            <a:lvl1pPr lvl="0" algn="ctr"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algn="ctr" rtl="0">
              <a:spcBef>
                <a:spcPts val="500"/>
              </a:spcBef>
              <a:spcAft>
                <a:spcPts val="0"/>
              </a:spcAft>
              <a:buClr>
                <a:srgbClr val="00344D"/>
              </a:buClr>
              <a:buSzPts val="1000"/>
              <a:buNone/>
              <a:defRPr sz="1000">
                <a:solidFill>
                  <a:srgbClr val="00344D"/>
                </a:solidFill>
              </a:defRPr>
            </a:lvl2pPr>
            <a:lvl3pPr lvl="2" algn="ctr" rtl="0">
              <a:spcBef>
                <a:spcPts val="500"/>
              </a:spcBef>
              <a:spcAft>
                <a:spcPts val="0"/>
              </a:spcAft>
              <a:buClr>
                <a:srgbClr val="00344D"/>
              </a:buClr>
              <a:buSzPts val="1000"/>
              <a:buNone/>
              <a:defRPr sz="1000">
                <a:solidFill>
                  <a:srgbClr val="00344D"/>
                </a:solidFill>
              </a:defRPr>
            </a:lvl3pPr>
            <a:lvl4pPr lvl="3" algn="ctr" rtl="0">
              <a:spcBef>
                <a:spcPts val="500"/>
              </a:spcBef>
              <a:spcAft>
                <a:spcPts val="0"/>
              </a:spcAft>
              <a:buClr>
                <a:srgbClr val="00344D"/>
              </a:buClr>
              <a:buSzPts val="1000"/>
              <a:buNone/>
              <a:defRPr sz="1000">
                <a:solidFill>
                  <a:srgbClr val="00344D"/>
                </a:solidFill>
              </a:defRPr>
            </a:lvl4pPr>
            <a:lvl5pPr lvl="4" algn="ctr" rtl="0">
              <a:spcBef>
                <a:spcPts val="500"/>
              </a:spcBef>
              <a:spcAft>
                <a:spcPts val="0"/>
              </a:spcAft>
              <a:buClr>
                <a:srgbClr val="00344D"/>
              </a:buClr>
              <a:buSzPts val="1000"/>
              <a:buNone/>
              <a:defRPr sz="1000">
                <a:solidFill>
                  <a:srgbClr val="00344D"/>
                </a:solidFill>
              </a:defRPr>
            </a:lvl5pPr>
            <a:lvl6pPr lvl="5" algn="ctr" rtl="0">
              <a:spcBef>
                <a:spcPts val="500"/>
              </a:spcBef>
              <a:spcAft>
                <a:spcPts val="0"/>
              </a:spcAft>
              <a:buClr>
                <a:srgbClr val="00344D"/>
              </a:buClr>
              <a:buSzPts val="1000"/>
              <a:buNone/>
              <a:defRPr sz="1000">
                <a:solidFill>
                  <a:srgbClr val="00344D"/>
                </a:solidFill>
              </a:defRPr>
            </a:lvl6pPr>
            <a:lvl7pPr lvl="6" algn="ctr" rtl="0">
              <a:spcBef>
                <a:spcPts val="500"/>
              </a:spcBef>
              <a:spcAft>
                <a:spcPts val="0"/>
              </a:spcAft>
              <a:buClr>
                <a:srgbClr val="00344D"/>
              </a:buClr>
              <a:buSzPts val="1000"/>
              <a:buNone/>
              <a:defRPr sz="1000">
                <a:solidFill>
                  <a:srgbClr val="00344D"/>
                </a:solidFill>
              </a:defRPr>
            </a:lvl7pPr>
            <a:lvl8pPr lvl="7" algn="ctr" rtl="0">
              <a:spcBef>
                <a:spcPts val="500"/>
              </a:spcBef>
              <a:spcAft>
                <a:spcPts val="0"/>
              </a:spcAft>
              <a:buClr>
                <a:srgbClr val="00344D"/>
              </a:buClr>
              <a:buSzPts val="1000"/>
              <a:buNone/>
              <a:defRPr sz="1000">
                <a:solidFill>
                  <a:srgbClr val="00344D"/>
                </a:solidFill>
              </a:defRPr>
            </a:lvl8pPr>
            <a:lvl9pPr lvl="8" algn="ctr"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499" name="Google Shape;499;p52"/>
          <p:cNvSpPr txBox="1">
            <a:spLocks noGrp="1"/>
          </p:cNvSpPr>
          <p:nvPr>
            <p:ph type="title"/>
          </p:nvPr>
        </p:nvSpPr>
        <p:spPr>
          <a:xfrm>
            <a:off x="3373200" y="1048161"/>
            <a:ext cx="5445600" cy="822900"/>
          </a:xfrm>
          <a:prstGeom prst="rect">
            <a:avLst/>
          </a:prstGeom>
        </p:spPr>
        <p:txBody>
          <a:bodyPr spcFirstLastPara="1" wrap="square" lIns="0" tIns="0" rIns="0" bIns="0" anchor="t" anchorCtr="0">
            <a:noAutofit/>
          </a:bodyPr>
          <a:lstStyle>
            <a:lvl1pPr lvl="0" algn="ctr" rtl="0">
              <a:lnSpc>
                <a:spcPct val="120000"/>
              </a:lnSpc>
              <a:spcBef>
                <a:spcPts val="0"/>
              </a:spcBef>
              <a:spcAft>
                <a:spcPts val="0"/>
              </a:spcAft>
              <a:buClr>
                <a:srgbClr val="00344D"/>
              </a:buClr>
              <a:buSzPts val="2400"/>
              <a:buNone/>
              <a:defRPr sz="2400">
                <a:solidFill>
                  <a:srgbClr val="00344D"/>
                </a:solidFill>
              </a:defRPr>
            </a:lvl1pPr>
            <a:lvl2pPr lvl="1" algn="ctr" rtl="0">
              <a:lnSpc>
                <a:spcPct val="100000"/>
              </a:lnSpc>
              <a:spcBef>
                <a:spcPts val="0"/>
              </a:spcBef>
              <a:spcAft>
                <a:spcPts val="0"/>
              </a:spcAft>
              <a:buClr>
                <a:srgbClr val="00344D"/>
              </a:buClr>
              <a:buSzPts val="1500"/>
              <a:buNone/>
              <a:defRPr>
                <a:solidFill>
                  <a:srgbClr val="00344D"/>
                </a:solidFill>
              </a:defRPr>
            </a:lvl2pPr>
            <a:lvl3pPr lvl="2" algn="ctr" rtl="0">
              <a:lnSpc>
                <a:spcPct val="100000"/>
              </a:lnSpc>
              <a:spcBef>
                <a:spcPts val="0"/>
              </a:spcBef>
              <a:spcAft>
                <a:spcPts val="0"/>
              </a:spcAft>
              <a:buClr>
                <a:srgbClr val="00344D"/>
              </a:buClr>
              <a:buSzPts val="1500"/>
              <a:buNone/>
              <a:defRPr>
                <a:solidFill>
                  <a:srgbClr val="00344D"/>
                </a:solidFill>
              </a:defRPr>
            </a:lvl3pPr>
            <a:lvl4pPr lvl="3" algn="ctr" rtl="0">
              <a:lnSpc>
                <a:spcPct val="100000"/>
              </a:lnSpc>
              <a:spcBef>
                <a:spcPts val="0"/>
              </a:spcBef>
              <a:spcAft>
                <a:spcPts val="0"/>
              </a:spcAft>
              <a:buClr>
                <a:srgbClr val="00344D"/>
              </a:buClr>
              <a:buSzPts val="1500"/>
              <a:buNone/>
              <a:defRPr>
                <a:solidFill>
                  <a:srgbClr val="00344D"/>
                </a:solidFill>
              </a:defRPr>
            </a:lvl4pPr>
            <a:lvl5pPr lvl="4" algn="ctr" rtl="0">
              <a:lnSpc>
                <a:spcPct val="100000"/>
              </a:lnSpc>
              <a:spcBef>
                <a:spcPts val="0"/>
              </a:spcBef>
              <a:spcAft>
                <a:spcPts val="0"/>
              </a:spcAft>
              <a:buClr>
                <a:srgbClr val="00344D"/>
              </a:buClr>
              <a:buSzPts val="1500"/>
              <a:buNone/>
              <a:defRPr>
                <a:solidFill>
                  <a:srgbClr val="00344D"/>
                </a:solidFill>
              </a:defRPr>
            </a:lvl5pPr>
            <a:lvl6pPr lvl="5" algn="ctr" rtl="0">
              <a:lnSpc>
                <a:spcPct val="100000"/>
              </a:lnSpc>
              <a:spcBef>
                <a:spcPts val="0"/>
              </a:spcBef>
              <a:spcAft>
                <a:spcPts val="0"/>
              </a:spcAft>
              <a:buClr>
                <a:srgbClr val="00344D"/>
              </a:buClr>
              <a:buSzPts val="1500"/>
              <a:buNone/>
              <a:defRPr>
                <a:solidFill>
                  <a:srgbClr val="00344D"/>
                </a:solidFill>
              </a:defRPr>
            </a:lvl6pPr>
            <a:lvl7pPr lvl="6" algn="ctr" rtl="0">
              <a:lnSpc>
                <a:spcPct val="100000"/>
              </a:lnSpc>
              <a:spcBef>
                <a:spcPts val="0"/>
              </a:spcBef>
              <a:spcAft>
                <a:spcPts val="0"/>
              </a:spcAft>
              <a:buClr>
                <a:srgbClr val="00344D"/>
              </a:buClr>
              <a:buSzPts val="1500"/>
              <a:buNone/>
              <a:defRPr>
                <a:solidFill>
                  <a:srgbClr val="00344D"/>
                </a:solidFill>
              </a:defRPr>
            </a:lvl7pPr>
            <a:lvl8pPr lvl="7" algn="ctr" rtl="0">
              <a:lnSpc>
                <a:spcPct val="100000"/>
              </a:lnSpc>
              <a:spcBef>
                <a:spcPts val="0"/>
              </a:spcBef>
              <a:spcAft>
                <a:spcPts val="0"/>
              </a:spcAft>
              <a:buClr>
                <a:srgbClr val="00344D"/>
              </a:buClr>
              <a:buSzPts val="1500"/>
              <a:buNone/>
              <a:defRPr>
                <a:solidFill>
                  <a:srgbClr val="00344D"/>
                </a:solidFill>
              </a:defRPr>
            </a:lvl8pPr>
            <a:lvl9pPr lvl="8" algn="ctr"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500" name="Google Shape;500;p52"/>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501" name="Google Shape;501;p52"/>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4279307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35_Big Image | 3 Line Title">
  <p:cSld name="35_Big Image | 3 Line Title">
    <p:spTree>
      <p:nvGrpSpPr>
        <p:cNvPr id="1" name="Shape 502"/>
        <p:cNvGrpSpPr/>
        <p:nvPr/>
      </p:nvGrpSpPr>
      <p:grpSpPr>
        <a:xfrm>
          <a:off x="0" y="0"/>
          <a:ext cx="0" cy="0"/>
          <a:chOff x="0" y="0"/>
          <a:chExt cx="0" cy="0"/>
        </a:xfrm>
      </p:grpSpPr>
      <p:sp>
        <p:nvSpPr>
          <p:cNvPr id="503" name="Google Shape;503;p53"/>
          <p:cNvSpPr>
            <a:spLocks noGrp="1"/>
          </p:cNvSpPr>
          <p:nvPr>
            <p:ph type="pic" idx="2"/>
          </p:nvPr>
        </p:nvSpPr>
        <p:spPr>
          <a:xfrm>
            <a:off x="454050" y="2658251"/>
            <a:ext cx="11283900" cy="3173700"/>
          </a:xfrm>
          <a:prstGeom prst="rect">
            <a:avLst/>
          </a:prstGeom>
          <a:noFill/>
          <a:ln>
            <a:noFill/>
          </a:ln>
        </p:spPr>
      </p:sp>
      <p:sp>
        <p:nvSpPr>
          <p:cNvPr id="504" name="Google Shape;504;p53"/>
          <p:cNvSpPr txBox="1">
            <a:spLocks noGrp="1"/>
          </p:cNvSpPr>
          <p:nvPr>
            <p:ph type="subTitle" idx="1"/>
          </p:nvPr>
        </p:nvSpPr>
        <p:spPr>
          <a:xfrm>
            <a:off x="4440450" y="713932"/>
            <a:ext cx="3311100" cy="357300"/>
          </a:xfrm>
          <a:prstGeom prst="rect">
            <a:avLst/>
          </a:prstGeom>
        </p:spPr>
        <p:txBody>
          <a:bodyPr spcFirstLastPara="1" wrap="square" lIns="0" tIns="91425" rIns="0" bIns="91425" anchor="t" anchorCtr="0">
            <a:spAutoFit/>
          </a:bodyPr>
          <a:lstStyle>
            <a:lvl1pPr lvl="0" algn="ctr"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algn="ctr" rtl="0">
              <a:spcBef>
                <a:spcPts val="500"/>
              </a:spcBef>
              <a:spcAft>
                <a:spcPts val="0"/>
              </a:spcAft>
              <a:buClr>
                <a:srgbClr val="00344D"/>
              </a:buClr>
              <a:buSzPts val="1000"/>
              <a:buNone/>
              <a:defRPr sz="1000">
                <a:solidFill>
                  <a:srgbClr val="00344D"/>
                </a:solidFill>
              </a:defRPr>
            </a:lvl2pPr>
            <a:lvl3pPr lvl="2" algn="ctr" rtl="0">
              <a:spcBef>
                <a:spcPts val="500"/>
              </a:spcBef>
              <a:spcAft>
                <a:spcPts val="0"/>
              </a:spcAft>
              <a:buClr>
                <a:srgbClr val="00344D"/>
              </a:buClr>
              <a:buSzPts val="1000"/>
              <a:buNone/>
              <a:defRPr sz="1000">
                <a:solidFill>
                  <a:srgbClr val="00344D"/>
                </a:solidFill>
              </a:defRPr>
            </a:lvl3pPr>
            <a:lvl4pPr lvl="3" algn="ctr" rtl="0">
              <a:spcBef>
                <a:spcPts val="500"/>
              </a:spcBef>
              <a:spcAft>
                <a:spcPts val="0"/>
              </a:spcAft>
              <a:buClr>
                <a:srgbClr val="00344D"/>
              </a:buClr>
              <a:buSzPts val="1000"/>
              <a:buNone/>
              <a:defRPr sz="1000">
                <a:solidFill>
                  <a:srgbClr val="00344D"/>
                </a:solidFill>
              </a:defRPr>
            </a:lvl4pPr>
            <a:lvl5pPr lvl="4" algn="ctr" rtl="0">
              <a:spcBef>
                <a:spcPts val="500"/>
              </a:spcBef>
              <a:spcAft>
                <a:spcPts val="0"/>
              </a:spcAft>
              <a:buClr>
                <a:srgbClr val="00344D"/>
              </a:buClr>
              <a:buSzPts val="1000"/>
              <a:buNone/>
              <a:defRPr sz="1000">
                <a:solidFill>
                  <a:srgbClr val="00344D"/>
                </a:solidFill>
              </a:defRPr>
            </a:lvl5pPr>
            <a:lvl6pPr lvl="5" algn="ctr" rtl="0">
              <a:spcBef>
                <a:spcPts val="500"/>
              </a:spcBef>
              <a:spcAft>
                <a:spcPts val="0"/>
              </a:spcAft>
              <a:buClr>
                <a:srgbClr val="00344D"/>
              </a:buClr>
              <a:buSzPts val="1000"/>
              <a:buNone/>
              <a:defRPr sz="1000">
                <a:solidFill>
                  <a:srgbClr val="00344D"/>
                </a:solidFill>
              </a:defRPr>
            </a:lvl6pPr>
            <a:lvl7pPr lvl="6" algn="ctr" rtl="0">
              <a:spcBef>
                <a:spcPts val="500"/>
              </a:spcBef>
              <a:spcAft>
                <a:spcPts val="0"/>
              </a:spcAft>
              <a:buClr>
                <a:srgbClr val="00344D"/>
              </a:buClr>
              <a:buSzPts val="1000"/>
              <a:buNone/>
              <a:defRPr sz="1000">
                <a:solidFill>
                  <a:srgbClr val="00344D"/>
                </a:solidFill>
              </a:defRPr>
            </a:lvl7pPr>
            <a:lvl8pPr lvl="7" algn="ctr" rtl="0">
              <a:spcBef>
                <a:spcPts val="500"/>
              </a:spcBef>
              <a:spcAft>
                <a:spcPts val="0"/>
              </a:spcAft>
              <a:buClr>
                <a:srgbClr val="00344D"/>
              </a:buClr>
              <a:buSzPts val="1000"/>
              <a:buNone/>
              <a:defRPr sz="1000">
                <a:solidFill>
                  <a:srgbClr val="00344D"/>
                </a:solidFill>
              </a:defRPr>
            </a:lvl8pPr>
            <a:lvl9pPr lvl="8" algn="ctr"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505" name="Google Shape;505;p53"/>
          <p:cNvSpPr txBox="1">
            <a:spLocks noGrp="1"/>
          </p:cNvSpPr>
          <p:nvPr>
            <p:ph type="title"/>
          </p:nvPr>
        </p:nvSpPr>
        <p:spPr>
          <a:xfrm>
            <a:off x="3373200" y="1048161"/>
            <a:ext cx="5445600" cy="1252800"/>
          </a:xfrm>
          <a:prstGeom prst="rect">
            <a:avLst/>
          </a:prstGeom>
        </p:spPr>
        <p:txBody>
          <a:bodyPr spcFirstLastPara="1" wrap="square" lIns="0" tIns="0" rIns="0" bIns="0" anchor="t" anchorCtr="0">
            <a:noAutofit/>
          </a:bodyPr>
          <a:lstStyle>
            <a:lvl1pPr lvl="0" algn="ctr" rtl="0">
              <a:lnSpc>
                <a:spcPct val="120000"/>
              </a:lnSpc>
              <a:spcBef>
                <a:spcPts val="0"/>
              </a:spcBef>
              <a:spcAft>
                <a:spcPts val="0"/>
              </a:spcAft>
              <a:buClr>
                <a:srgbClr val="00344D"/>
              </a:buClr>
              <a:buSzPts val="2400"/>
              <a:buNone/>
              <a:defRPr sz="2400">
                <a:solidFill>
                  <a:srgbClr val="00344D"/>
                </a:solidFill>
              </a:defRPr>
            </a:lvl1pPr>
            <a:lvl2pPr lvl="1" algn="ctr" rtl="0">
              <a:lnSpc>
                <a:spcPct val="100000"/>
              </a:lnSpc>
              <a:spcBef>
                <a:spcPts val="0"/>
              </a:spcBef>
              <a:spcAft>
                <a:spcPts val="0"/>
              </a:spcAft>
              <a:buClr>
                <a:srgbClr val="00344D"/>
              </a:buClr>
              <a:buSzPts val="1500"/>
              <a:buNone/>
              <a:defRPr>
                <a:solidFill>
                  <a:srgbClr val="00344D"/>
                </a:solidFill>
              </a:defRPr>
            </a:lvl2pPr>
            <a:lvl3pPr lvl="2" algn="ctr" rtl="0">
              <a:lnSpc>
                <a:spcPct val="100000"/>
              </a:lnSpc>
              <a:spcBef>
                <a:spcPts val="0"/>
              </a:spcBef>
              <a:spcAft>
                <a:spcPts val="0"/>
              </a:spcAft>
              <a:buClr>
                <a:srgbClr val="00344D"/>
              </a:buClr>
              <a:buSzPts val="1500"/>
              <a:buNone/>
              <a:defRPr>
                <a:solidFill>
                  <a:srgbClr val="00344D"/>
                </a:solidFill>
              </a:defRPr>
            </a:lvl3pPr>
            <a:lvl4pPr lvl="3" algn="ctr" rtl="0">
              <a:lnSpc>
                <a:spcPct val="100000"/>
              </a:lnSpc>
              <a:spcBef>
                <a:spcPts val="0"/>
              </a:spcBef>
              <a:spcAft>
                <a:spcPts val="0"/>
              </a:spcAft>
              <a:buClr>
                <a:srgbClr val="00344D"/>
              </a:buClr>
              <a:buSzPts val="1500"/>
              <a:buNone/>
              <a:defRPr>
                <a:solidFill>
                  <a:srgbClr val="00344D"/>
                </a:solidFill>
              </a:defRPr>
            </a:lvl4pPr>
            <a:lvl5pPr lvl="4" algn="ctr" rtl="0">
              <a:lnSpc>
                <a:spcPct val="100000"/>
              </a:lnSpc>
              <a:spcBef>
                <a:spcPts val="0"/>
              </a:spcBef>
              <a:spcAft>
                <a:spcPts val="0"/>
              </a:spcAft>
              <a:buClr>
                <a:srgbClr val="00344D"/>
              </a:buClr>
              <a:buSzPts val="1500"/>
              <a:buNone/>
              <a:defRPr>
                <a:solidFill>
                  <a:srgbClr val="00344D"/>
                </a:solidFill>
              </a:defRPr>
            </a:lvl5pPr>
            <a:lvl6pPr lvl="5" algn="ctr" rtl="0">
              <a:lnSpc>
                <a:spcPct val="100000"/>
              </a:lnSpc>
              <a:spcBef>
                <a:spcPts val="0"/>
              </a:spcBef>
              <a:spcAft>
                <a:spcPts val="0"/>
              </a:spcAft>
              <a:buClr>
                <a:srgbClr val="00344D"/>
              </a:buClr>
              <a:buSzPts val="1500"/>
              <a:buNone/>
              <a:defRPr>
                <a:solidFill>
                  <a:srgbClr val="00344D"/>
                </a:solidFill>
              </a:defRPr>
            </a:lvl6pPr>
            <a:lvl7pPr lvl="6" algn="ctr" rtl="0">
              <a:lnSpc>
                <a:spcPct val="100000"/>
              </a:lnSpc>
              <a:spcBef>
                <a:spcPts val="0"/>
              </a:spcBef>
              <a:spcAft>
                <a:spcPts val="0"/>
              </a:spcAft>
              <a:buClr>
                <a:srgbClr val="00344D"/>
              </a:buClr>
              <a:buSzPts val="1500"/>
              <a:buNone/>
              <a:defRPr>
                <a:solidFill>
                  <a:srgbClr val="00344D"/>
                </a:solidFill>
              </a:defRPr>
            </a:lvl7pPr>
            <a:lvl8pPr lvl="7" algn="ctr" rtl="0">
              <a:lnSpc>
                <a:spcPct val="100000"/>
              </a:lnSpc>
              <a:spcBef>
                <a:spcPts val="0"/>
              </a:spcBef>
              <a:spcAft>
                <a:spcPts val="0"/>
              </a:spcAft>
              <a:buClr>
                <a:srgbClr val="00344D"/>
              </a:buClr>
              <a:buSzPts val="1500"/>
              <a:buNone/>
              <a:defRPr>
                <a:solidFill>
                  <a:srgbClr val="00344D"/>
                </a:solidFill>
              </a:defRPr>
            </a:lvl8pPr>
            <a:lvl9pPr lvl="8" algn="ctr"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506" name="Google Shape;506;p53"/>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507" name="Google Shape;507;p53"/>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11687660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36_Timeline Option 1 | 2 Columns | 1 Line Title">
  <p:cSld name="36_Timeline Option 1 | 2 Columns | 1 Line Title">
    <p:spTree>
      <p:nvGrpSpPr>
        <p:cNvPr id="1" name="Shape 508"/>
        <p:cNvGrpSpPr/>
        <p:nvPr/>
      </p:nvGrpSpPr>
      <p:grpSpPr>
        <a:xfrm>
          <a:off x="0" y="0"/>
          <a:ext cx="0" cy="0"/>
          <a:chOff x="0" y="0"/>
          <a:chExt cx="0" cy="0"/>
        </a:xfrm>
      </p:grpSpPr>
      <p:sp>
        <p:nvSpPr>
          <p:cNvPr id="509" name="Google Shape;509;p54"/>
          <p:cNvSpPr/>
          <p:nvPr/>
        </p:nvSpPr>
        <p:spPr>
          <a:xfrm>
            <a:off x="463500" y="2059500"/>
            <a:ext cx="5655300" cy="365100"/>
          </a:xfrm>
          <a:prstGeom prst="rect">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54"/>
          <p:cNvSpPr/>
          <p:nvPr/>
        </p:nvSpPr>
        <p:spPr>
          <a:xfrm>
            <a:off x="6108292" y="2059500"/>
            <a:ext cx="5655300" cy="365100"/>
          </a:xfrm>
          <a:prstGeom prst="rect">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54"/>
          <p:cNvSpPr txBox="1">
            <a:spLocks noGrp="1"/>
          </p:cNvSpPr>
          <p:nvPr>
            <p:ph type="subTitle" idx="1"/>
          </p:nvPr>
        </p:nvSpPr>
        <p:spPr>
          <a:xfrm>
            <a:off x="594360" y="20595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512" name="Google Shape;512;p54"/>
          <p:cNvSpPr txBox="1">
            <a:spLocks noGrp="1"/>
          </p:cNvSpPr>
          <p:nvPr>
            <p:ph type="subTitle" idx="2"/>
          </p:nvPr>
        </p:nvSpPr>
        <p:spPr>
          <a:xfrm>
            <a:off x="594360"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513" name="Google Shape;513;p54"/>
          <p:cNvSpPr txBox="1">
            <a:spLocks noGrp="1"/>
          </p:cNvSpPr>
          <p:nvPr>
            <p:ph type="subTitle" idx="3"/>
          </p:nvPr>
        </p:nvSpPr>
        <p:spPr>
          <a:xfrm>
            <a:off x="6258647" y="205950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514" name="Google Shape;514;p54"/>
          <p:cNvSpPr txBox="1">
            <a:spLocks noGrp="1"/>
          </p:cNvSpPr>
          <p:nvPr>
            <p:ph type="subTitle" idx="4"/>
          </p:nvPr>
        </p:nvSpPr>
        <p:spPr>
          <a:xfrm>
            <a:off x="6258647" y="264662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515" name="Google Shape;515;p54"/>
          <p:cNvSpPr txBox="1">
            <a:spLocks noGrp="1"/>
          </p:cNvSpPr>
          <p:nvPr>
            <p:ph type="subTitle" idx="5"/>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516" name="Google Shape;516;p54"/>
          <p:cNvSpPr txBox="1">
            <a:spLocks noGrp="1"/>
          </p:cNvSpPr>
          <p:nvPr>
            <p:ph type="title"/>
          </p:nvPr>
        </p:nvSpPr>
        <p:spPr>
          <a:xfrm>
            <a:off x="457200" y="1048161"/>
            <a:ext cx="5445600" cy="557100"/>
          </a:xfrm>
          <a:prstGeom prst="rect">
            <a:avLst/>
          </a:prstGeom>
        </p:spPr>
        <p:txBody>
          <a:bodyPr spcFirstLastPara="1" wrap="square" lIns="0" tIns="0" rIns="0" bIns="0" anchor="t" anchorCtr="0">
            <a:sp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517" name="Google Shape;517;p54"/>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518" name="Google Shape;518;p54"/>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0068626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37_Timeline Option 1 | 2 Columns | 2 Line Title">
  <p:cSld name="37_Timeline Option 1 | 2 Columns | 2 Line Title">
    <p:spTree>
      <p:nvGrpSpPr>
        <p:cNvPr id="1" name="Shape 519"/>
        <p:cNvGrpSpPr/>
        <p:nvPr/>
      </p:nvGrpSpPr>
      <p:grpSpPr>
        <a:xfrm>
          <a:off x="0" y="0"/>
          <a:ext cx="0" cy="0"/>
          <a:chOff x="0" y="0"/>
          <a:chExt cx="0" cy="0"/>
        </a:xfrm>
      </p:grpSpPr>
      <p:sp>
        <p:nvSpPr>
          <p:cNvPr id="520" name="Google Shape;520;p55"/>
          <p:cNvSpPr/>
          <p:nvPr/>
        </p:nvSpPr>
        <p:spPr>
          <a:xfrm>
            <a:off x="463500" y="2325250"/>
            <a:ext cx="5655300" cy="365100"/>
          </a:xfrm>
          <a:prstGeom prst="rect">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55"/>
          <p:cNvSpPr/>
          <p:nvPr/>
        </p:nvSpPr>
        <p:spPr>
          <a:xfrm>
            <a:off x="6108292" y="2325250"/>
            <a:ext cx="5655300" cy="365100"/>
          </a:xfrm>
          <a:prstGeom prst="rect">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55"/>
          <p:cNvSpPr txBox="1">
            <a:spLocks noGrp="1"/>
          </p:cNvSpPr>
          <p:nvPr>
            <p:ph type="subTitle" idx="1"/>
          </p:nvPr>
        </p:nvSpPr>
        <p:spPr>
          <a:xfrm>
            <a:off x="594360" y="23252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523" name="Google Shape;523;p55"/>
          <p:cNvSpPr txBox="1">
            <a:spLocks noGrp="1"/>
          </p:cNvSpPr>
          <p:nvPr>
            <p:ph type="subTitle" idx="2"/>
          </p:nvPr>
        </p:nvSpPr>
        <p:spPr>
          <a:xfrm>
            <a:off x="594360" y="29123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524" name="Google Shape;524;p55"/>
          <p:cNvSpPr txBox="1">
            <a:spLocks noGrp="1"/>
          </p:cNvSpPr>
          <p:nvPr>
            <p:ph type="subTitle" idx="3"/>
          </p:nvPr>
        </p:nvSpPr>
        <p:spPr>
          <a:xfrm>
            <a:off x="6258647" y="2325250"/>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525" name="Google Shape;525;p55"/>
          <p:cNvSpPr txBox="1">
            <a:spLocks noGrp="1"/>
          </p:cNvSpPr>
          <p:nvPr>
            <p:ph type="subTitle" idx="4"/>
          </p:nvPr>
        </p:nvSpPr>
        <p:spPr>
          <a:xfrm>
            <a:off x="6258647" y="2912375"/>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526" name="Google Shape;526;p55"/>
          <p:cNvSpPr txBox="1">
            <a:spLocks noGrp="1"/>
          </p:cNvSpPr>
          <p:nvPr>
            <p:ph type="subTitle" idx="5"/>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527" name="Google Shape;527;p55"/>
          <p:cNvSpPr txBox="1">
            <a:spLocks noGrp="1"/>
          </p:cNvSpPr>
          <p:nvPr>
            <p:ph type="title"/>
          </p:nvPr>
        </p:nvSpPr>
        <p:spPr>
          <a:xfrm>
            <a:off x="457200" y="1048161"/>
            <a:ext cx="5445600" cy="8229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528" name="Google Shape;528;p55"/>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529" name="Google Shape;529;p55"/>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32633130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38_Timeline Option 1 | 2 Columns | 3 Line Title">
  <p:cSld name="38_Timeline Option 1 | 2 Columns | 3 Line Title">
    <p:spTree>
      <p:nvGrpSpPr>
        <p:cNvPr id="1" name="Shape 530"/>
        <p:cNvGrpSpPr/>
        <p:nvPr/>
      </p:nvGrpSpPr>
      <p:grpSpPr>
        <a:xfrm>
          <a:off x="0" y="0"/>
          <a:ext cx="0" cy="0"/>
          <a:chOff x="0" y="0"/>
          <a:chExt cx="0" cy="0"/>
        </a:xfrm>
      </p:grpSpPr>
      <p:sp>
        <p:nvSpPr>
          <p:cNvPr id="531" name="Google Shape;531;p56"/>
          <p:cNvSpPr/>
          <p:nvPr/>
        </p:nvSpPr>
        <p:spPr>
          <a:xfrm>
            <a:off x="463500" y="2755138"/>
            <a:ext cx="5655300" cy="365100"/>
          </a:xfrm>
          <a:prstGeom prst="rect">
            <a:avLst/>
          </a:prstGeom>
          <a:solidFill>
            <a:srgbClr val="00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56"/>
          <p:cNvSpPr/>
          <p:nvPr/>
        </p:nvSpPr>
        <p:spPr>
          <a:xfrm>
            <a:off x="6108292" y="2755138"/>
            <a:ext cx="5655300" cy="365100"/>
          </a:xfrm>
          <a:prstGeom prst="rect">
            <a:avLst/>
          </a:prstGeom>
          <a:solidFill>
            <a:srgbClr val="72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56"/>
          <p:cNvSpPr txBox="1">
            <a:spLocks noGrp="1"/>
          </p:cNvSpPr>
          <p:nvPr>
            <p:ph type="subTitle" idx="1"/>
          </p:nvPr>
        </p:nvSpPr>
        <p:spPr>
          <a:xfrm>
            <a:off x="594360" y="2755138"/>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534" name="Google Shape;534;p56"/>
          <p:cNvSpPr txBox="1">
            <a:spLocks noGrp="1"/>
          </p:cNvSpPr>
          <p:nvPr>
            <p:ph type="subTitle" idx="2"/>
          </p:nvPr>
        </p:nvSpPr>
        <p:spPr>
          <a:xfrm>
            <a:off x="594360" y="3342263"/>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535" name="Google Shape;535;p56"/>
          <p:cNvSpPr txBox="1">
            <a:spLocks noGrp="1"/>
          </p:cNvSpPr>
          <p:nvPr>
            <p:ph type="subTitle" idx="3"/>
          </p:nvPr>
        </p:nvSpPr>
        <p:spPr>
          <a:xfrm>
            <a:off x="6258647" y="2755138"/>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1pPr>
            <a:lvl2pPr lvl="1"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2pPr>
            <a:lvl3pPr lvl="2"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3pPr>
            <a:lvl4pPr lvl="3"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4pPr>
            <a:lvl5pPr lvl="4"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5pPr>
            <a:lvl6pPr lvl="5"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6pPr>
            <a:lvl7pPr lvl="6"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7pPr>
            <a:lvl8pPr lvl="7"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8pPr>
            <a:lvl9pPr lvl="8" rtl="0">
              <a:spcBef>
                <a:spcPts val="500"/>
              </a:spcBef>
              <a:spcAft>
                <a:spcPts val="0"/>
              </a:spcAft>
              <a:buClr>
                <a:srgbClr val="00344D"/>
              </a:buClr>
              <a:buSzPts val="1200"/>
              <a:buFont typeface="Poppins Medium"/>
              <a:buNone/>
              <a:defRPr sz="1200">
                <a:solidFill>
                  <a:srgbClr val="00344D"/>
                </a:solidFill>
                <a:latin typeface="Poppins Medium"/>
                <a:ea typeface="Poppins Medium"/>
                <a:cs typeface="Poppins Medium"/>
                <a:sym typeface="Poppins Medium"/>
              </a:defRPr>
            </a:lvl9pPr>
          </a:lstStyle>
          <a:p>
            <a:r>
              <a:rPr lang="en-US"/>
              <a:t>Click to edit Master subtitle style</a:t>
            </a:r>
            <a:endParaRPr/>
          </a:p>
        </p:txBody>
      </p:sp>
      <p:sp>
        <p:nvSpPr>
          <p:cNvPr id="536" name="Google Shape;536;p56"/>
          <p:cNvSpPr txBox="1">
            <a:spLocks noGrp="1"/>
          </p:cNvSpPr>
          <p:nvPr>
            <p:ph type="subTitle" idx="4"/>
          </p:nvPr>
        </p:nvSpPr>
        <p:spPr>
          <a:xfrm>
            <a:off x="6258647" y="3342263"/>
            <a:ext cx="2466000" cy="357300"/>
          </a:xfrm>
          <a:prstGeom prst="rect">
            <a:avLst/>
          </a:prstGeom>
        </p:spPr>
        <p:txBody>
          <a:bodyPr spcFirstLastPara="1" wrap="square" lIns="0" tIns="91425" rIns="0" bIns="91425" anchor="t" anchorCtr="0">
            <a:spAutoFit/>
          </a:bodyPr>
          <a:lstStyle>
            <a:lvl1pPr lvl="0" rtl="0">
              <a:lnSpc>
                <a:spcPct val="120000"/>
              </a:lnSpc>
              <a:spcBef>
                <a:spcPts val="0"/>
              </a:spcBef>
              <a:spcAft>
                <a:spcPts val="0"/>
              </a:spcAft>
              <a:buClr>
                <a:srgbClr val="00344D"/>
              </a:buClr>
              <a:buSzPts val="1200"/>
              <a:buFont typeface="Poppins"/>
              <a:buNone/>
              <a:defRPr sz="1200">
                <a:solidFill>
                  <a:srgbClr val="00344D"/>
                </a:solidFill>
              </a:defRPr>
            </a:lvl1pPr>
            <a:lvl2pPr lvl="1" rtl="0">
              <a:lnSpc>
                <a:spcPct val="120000"/>
              </a:lnSpc>
              <a:spcBef>
                <a:spcPts val="0"/>
              </a:spcBef>
              <a:spcAft>
                <a:spcPts val="0"/>
              </a:spcAft>
              <a:buClr>
                <a:srgbClr val="00344D"/>
              </a:buClr>
              <a:buSzPts val="1200"/>
              <a:buFont typeface="Poppins"/>
              <a:buNone/>
              <a:defRPr sz="1200">
                <a:solidFill>
                  <a:srgbClr val="00344D"/>
                </a:solidFill>
              </a:defRPr>
            </a:lvl2pPr>
            <a:lvl3pPr lvl="2"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3pPr>
            <a:lvl4pPr lvl="3"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4pPr>
            <a:lvl5pPr lvl="4"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5pPr>
            <a:lvl6pPr lvl="5"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6pPr>
            <a:lvl7pPr lvl="6"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7pPr>
            <a:lvl8pPr lvl="7"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8pPr>
            <a:lvl9pPr lvl="8" rtl="0">
              <a:lnSpc>
                <a:spcPct val="120000"/>
              </a:lnSpc>
              <a:spcBef>
                <a:spcPts val="0"/>
              </a:spcBef>
              <a:spcAft>
                <a:spcPts val="0"/>
              </a:spcAft>
              <a:buClr>
                <a:srgbClr val="00344D"/>
              </a:buClr>
              <a:buSzPts val="1200"/>
              <a:buFont typeface="Poppins"/>
              <a:buNone/>
              <a:defRPr sz="1200">
                <a:solidFill>
                  <a:srgbClr val="00344D"/>
                </a:solidFill>
                <a:latin typeface="Poppins"/>
                <a:ea typeface="Poppins"/>
                <a:cs typeface="Poppins"/>
                <a:sym typeface="Poppins"/>
              </a:defRPr>
            </a:lvl9pPr>
          </a:lstStyle>
          <a:p>
            <a:r>
              <a:rPr lang="en-US"/>
              <a:t>Click to edit Master subtitle style</a:t>
            </a:r>
            <a:endParaRPr/>
          </a:p>
        </p:txBody>
      </p:sp>
      <p:sp>
        <p:nvSpPr>
          <p:cNvPr id="537" name="Google Shape;537;p56"/>
          <p:cNvSpPr txBox="1">
            <a:spLocks noGrp="1"/>
          </p:cNvSpPr>
          <p:nvPr>
            <p:ph type="subTitle" idx="5"/>
          </p:nvPr>
        </p:nvSpPr>
        <p:spPr>
          <a:xfrm>
            <a:off x="457200" y="713932"/>
            <a:ext cx="3311100" cy="357300"/>
          </a:xfrm>
          <a:prstGeom prst="rect">
            <a:avLst/>
          </a:prstGeom>
        </p:spPr>
        <p:txBody>
          <a:bodyPr spcFirstLastPara="1" wrap="square" lIns="0" tIns="91425" rIns="0" bIns="91425" anchor="t" anchorCtr="0">
            <a:spAutoFit/>
          </a:bodyPr>
          <a:lstStyle>
            <a:lvl1pPr lvl="0" rtl="0">
              <a:spcBef>
                <a:spcPts val="1100"/>
              </a:spcBef>
              <a:spcAft>
                <a:spcPts val="0"/>
              </a:spcAft>
              <a:buClr>
                <a:srgbClr val="00344D"/>
              </a:buClr>
              <a:buSzPts val="1000"/>
              <a:buFont typeface="Poppins SemiBold"/>
              <a:buNone/>
              <a:defRPr sz="1000">
                <a:solidFill>
                  <a:srgbClr val="00344D"/>
                </a:solidFill>
                <a:highlight>
                  <a:srgbClr val="D8F225"/>
                </a:highlight>
                <a:latin typeface="Poppins SemiBold"/>
                <a:ea typeface="Poppins SemiBold"/>
                <a:cs typeface="Poppins SemiBold"/>
                <a:sym typeface="Poppins SemiBold"/>
              </a:defRPr>
            </a:lvl1pPr>
            <a:lvl2pPr lvl="1" rtl="0">
              <a:spcBef>
                <a:spcPts val="500"/>
              </a:spcBef>
              <a:spcAft>
                <a:spcPts val="0"/>
              </a:spcAft>
              <a:buClr>
                <a:srgbClr val="00344D"/>
              </a:buClr>
              <a:buSzPts val="1000"/>
              <a:buNone/>
              <a:defRPr sz="1000">
                <a:solidFill>
                  <a:srgbClr val="00344D"/>
                </a:solidFill>
              </a:defRPr>
            </a:lvl2pPr>
            <a:lvl3pPr lvl="2" rtl="0">
              <a:spcBef>
                <a:spcPts val="500"/>
              </a:spcBef>
              <a:spcAft>
                <a:spcPts val="0"/>
              </a:spcAft>
              <a:buClr>
                <a:srgbClr val="00344D"/>
              </a:buClr>
              <a:buSzPts val="1000"/>
              <a:buNone/>
              <a:defRPr sz="1000">
                <a:solidFill>
                  <a:srgbClr val="00344D"/>
                </a:solidFill>
              </a:defRPr>
            </a:lvl3pPr>
            <a:lvl4pPr lvl="3" rtl="0">
              <a:spcBef>
                <a:spcPts val="500"/>
              </a:spcBef>
              <a:spcAft>
                <a:spcPts val="0"/>
              </a:spcAft>
              <a:buClr>
                <a:srgbClr val="00344D"/>
              </a:buClr>
              <a:buSzPts val="1000"/>
              <a:buNone/>
              <a:defRPr sz="1000">
                <a:solidFill>
                  <a:srgbClr val="00344D"/>
                </a:solidFill>
              </a:defRPr>
            </a:lvl4pPr>
            <a:lvl5pPr lvl="4" rtl="0">
              <a:spcBef>
                <a:spcPts val="500"/>
              </a:spcBef>
              <a:spcAft>
                <a:spcPts val="0"/>
              </a:spcAft>
              <a:buClr>
                <a:srgbClr val="00344D"/>
              </a:buClr>
              <a:buSzPts val="1000"/>
              <a:buNone/>
              <a:defRPr sz="1000">
                <a:solidFill>
                  <a:srgbClr val="00344D"/>
                </a:solidFill>
              </a:defRPr>
            </a:lvl5pPr>
            <a:lvl6pPr lvl="5" rtl="0">
              <a:spcBef>
                <a:spcPts val="500"/>
              </a:spcBef>
              <a:spcAft>
                <a:spcPts val="0"/>
              </a:spcAft>
              <a:buClr>
                <a:srgbClr val="00344D"/>
              </a:buClr>
              <a:buSzPts val="1000"/>
              <a:buNone/>
              <a:defRPr sz="1000">
                <a:solidFill>
                  <a:srgbClr val="00344D"/>
                </a:solidFill>
              </a:defRPr>
            </a:lvl6pPr>
            <a:lvl7pPr lvl="6" rtl="0">
              <a:spcBef>
                <a:spcPts val="500"/>
              </a:spcBef>
              <a:spcAft>
                <a:spcPts val="0"/>
              </a:spcAft>
              <a:buClr>
                <a:srgbClr val="00344D"/>
              </a:buClr>
              <a:buSzPts val="1000"/>
              <a:buNone/>
              <a:defRPr sz="1000">
                <a:solidFill>
                  <a:srgbClr val="00344D"/>
                </a:solidFill>
              </a:defRPr>
            </a:lvl7pPr>
            <a:lvl8pPr lvl="7" rtl="0">
              <a:spcBef>
                <a:spcPts val="500"/>
              </a:spcBef>
              <a:spcAft>
                <a:spcPts val="0"/>
              </a:spcAft>
              <a:buClr>
                <a:srgbClr val="00344D"/>
              </a:buClr>
              <a:buSzPts val="1000"/>
              <a:buNone/>
              <a:defRPr sz="1000">
                <a:solidFill>
                  <a:srgbClr val="00344D"/>
                </a:solidFill>
              </a:defRPr>
            </a:lvl8pPr>
            <a:lvl9pPr lvl="8" rtl="0">
              <a:spcBef>
                <a:spcPts val="500"/>
              </a:spcBef>
              <a:spcAft>
                <a:spcPts val="0"/>
              </a:spcAft>
              <a:buClr>
                <a:srgbClr val="00344D"/>
              </a:buClr>
              <a:buSzPts val="1000"/>
              <a:buNone/>
              <a:defRPr sz="1000">
                <a:solidFill>
                  <a:srgbClr val="00344D"/>
                </a:solidFill>
              </a:defRPr>
            </a:lvl9pPr>
          </a:lstStyle>
          <a:p>
            <a:r>
              <a:rPr lang="en-US"/>
              <a:t>Click to edit Master subtitle style</a:t>
            </a:r>
            <a:endParaRPr/>
          </a:p>
        </p:txBody>
      </p:sp>
      <p:sp>
        <p:nvSpPr>
          <p:cNvPr id="538" name="Google Shape;538;p56"/>
          <p:cNvSpPr txBox="1">
            <a:spLocks noGrp="1"/>
          </p:cNvSpPr>
          <p:nvPr>
            <p:ph type="title"/>
          </p:nvPr>
        </p:nvSpPr>
        <p:spPr>
          <a:xfrm>
            <a:off x="457200" y="1048161"/>
            <a:ext cx="5445600" cy="12528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rgbClr val="00344D"/>
              </a:buClr>
              <a:buSzPts val="2400"/>
              <a:buNone/>
              <a:defRPr sz="2400">
                <a:solidFill>
                  <a:srgbClr val="00344D"/>
                </a:solidFill>
              </a:defRPr>
            </a:lvl1pPr>
            <a:lvl2pPr lvl="1" rtl="0">
              <a:lnSpc>
                <a:spcPct val="100000"/>
              </a:lnSpc>
              <a:spcBef>
                <a:spcPts val="0"/>
              </a:spcBef>
              <a:spcAft>
                <a:spcPts val="0"/>
              </a:spcAft>
              <a:buClr>
                <a:srgbClr val="00344D"/>
              </a:buClr>
              <a:buSzPts val="1500"/>
              <a:buNone/>
              <a:defRPr>
                <a:solidFill>
                  <a:srgbClr val="00344D"/>
                </a:solidFill>
              </a:defRPr>
            </a:lvl2pPr>
            <a:lvl3pPr lvl="2" rtl="0">
              <a:lnSpc>
                <a:spcPct val="100000"/>
              </a:lnSpc>
              <a:spcBef>
                <a:spcPts val="0"/>
              </a:spcBef>
              <a:spcAft>
                <a:spcPts val="0"/>
              </a:spcAft>
              <a:buClr>
                <a:srgbClr val="00344D"/>
              </a:buClr>
              <a:buSzPts val="1500"/>
              <a:buNone/>
              <a:defRPr>
                <a:solidFill>
                  <a:srgbClr val="00344D"/>
                </a:solidFill>
              </a:defRPr>
            </a:lvl3pPr>
            <a:lvl4pPr lvl="3" rtl="0">
              <a:lnSpc>
                <a:spcPct val="100000"/>
              </a:lnSpc>
              <a:spcBef>
                <a:spcPts val="0"/>
              </a:spcBef>
              <a:spcAft>
                <a:spcPts val="0"/>
              </a:spcAft>
              <a:buClr>
                <a:srgbClr val="00344D"/>
              </a:buClr>
              <a:buSzPts val="1500"/>
              <a:buNone/>
              <a:defRPr>
                <a:solidFill>
                  <a:srgbClr val="00344D"/>
                </a:solidFill>
              </a:defRPr>
            </a:lvl4pPr>
            <a:lvl5pPr lvl="4" rtl="0">
              <a:lnSpc>
                <a:spcPct val="100000"/>
              </a:lnSpc>
              <a:spcBef>
                <a:spcPts val="0"/>
              </a:spcBef>
              <a:spcAft>
                <a:spcPts val="0"/>
              </a:spcAft>
              <a:buClr>
                <a:srgbClr val="00344D"/>
              </a:buClr>
              <a:buSzPts val="1500"/>
              <a:buNone/>
              <a:defRPr>
                <a:solidFill>
                  <a:srgbClr val="00344D"/>
                </a:solidFill>
              </a:defRPr>
            </a:lvl5pPr>
            <a:lvl6pPr lvl="5" rtl="0">
              <a:lnSpc>
                <a:spcPct val="100000"/>
              </a:lnSpc>
              <a:spcBef>
                <a:spcPts val="0"/>
              </a:spcBef>
              <a:spcAft>
                <a:spcPts val="0"/>
              </a:spcAft>
              <a:buClr>
                <a:srgbClr val="00344D"/>
              </a:buClr>
              <a:buSzPts val="1500"/>
              <a:buNone/>
              <a:defRPr>
                <a:solidFill>
                  <a:srgbClr val="00344D"/>
                </a:solidFill>
              </a:defRPr>
            </a:lvl6pPr>
            <a:lvl7pPr lvl="6" rtl="0">
              <a:lnSpc>
                <a:spcPct val="100000"/>
              </a:lnSpc>
              <a:spcBef>
                <a:spcPts val="0"/>
              </a:spcBef>
              <a:spcAft>
                <a:spcPts val="0"/>
              </a:spcAft>
              <a:buClr>
                <a:srgbClr val="00344D"/>
              </a:buClr>
              <a:buSzPts val="1500"/>
              <a:buNone/>
              <a:defRPr>
                <a:solidFill>
                  <a:srgbClr val="00344D"/>
                </a:solidFill>
              </a:defRPr>
            </a:lvl7pPr>
            <a:lvl8pPr lvl="7" rtl="0">
              <a:lnSpc>
                <a:spcPct val="100000"/>
              </a:lnSpc>
              <a:spcBef>
                <a:spcPts val="0"/>
              </a:spcBef>
              <a:spcAft>
                <a:spcPts val="0"/>
              </a:spcAft>
              <a:buClr>
                <a:srgbClr val="00344D"/>
              </a:buClr>
              <a:buSzPts val="1500"/>
              <a:buNone/>
              <a:defRPr>
                <a:solidFill>
                  <a:srgbClr val="00344D"/>
                </a:solidFill>
              </a:defRPr>
            </a:lvl8pPr>
            <a:lvl9pPr lvl="8" rtl="0">
              <a:lnSpc>
                <a:spcPct val="100000"/>
              </a:lnSpc>
              <a:spcBef>
                <a:spcPts val="0"/>
              </a:spcBef>
              <a:spcAft>
                <a:spcPts val="0"/>
              </a:spcAft>
              <a:buClr>
                <a:srgbClr val="00344D"/>
              </a:buClr>
              <a:buSzPts val="1500"/>
              <a:buNone/>
              <a:defRPr>
                <a:solidFill>
                  <a:srgbClr val="00344D"/>
                </a:solidFill>
              </a:defRPr>
            </a:lvl9pPr>
          </a:lstStyle>
          <a:p>
            <a:r>
              <a:rPr lang="en-US"/>
              <a:t>Click to edit Master title style</a:t>
            </a:r>
            <a:endParaRPr/>
          </a:p>
        </p:txBody>
      </p:sp>
      <p:pic>
        <p:nvPicPr>
          <p:cNvPr id="539" name="Google Shape;539;p56"/>
          <p:cNvPicPr preferRelativeResize="0"/>
          <p:nvPr/>
        </p:nvPicPr>
        <p:blipFill>
          <a:blip r:embed="rId2">
            <a:alphaModFix/>
          </a:blip>
          <a:stretch>
            <a:fillRect/>
          </a:stretch>
        </p:blipFill>
        <p:spPr>
          <a:xfrm>
            <a:off x="481208" y="6507862"/>
            <a:ext cx="624173" cy="148946"/>
          </a:xfrm>
          <a:prstGeom prst="rect">
            <a:avLst/>
          </a:prstGeom>
          <a:noFill/>
          <a:ln>
            <a:noFill/>
          </a:ln>
        </p:spPr>
      </p:pic>
      <p:sp>
        <p:nvSpPr>
          <p:cNvPr id="540" name="Google Shape;540;p56"/>
          <p:cNvSpPr txBox="1"/>
          <p:nvPr/>
        </p:nvSpPr>
        <p:spPr>
          <a:xfrm>
            <a:off x="8846745" y="6355310"/>
            <a:ext cx="2905500" cy="301500"/>
          </a:xfrm>
          <a:prstGeom prst="rect">
            <a:avLst/>
          </a:prstGeom>
          <a:noFill/>
          <a:ln>
            <a:noFill/>
          </a:ln>
        </p:spPr>
        <p:txBody>
          <a:bodyPr spcFirstLastPara="1" wrap="square" lIns="0" tIns="91425" rIns="0" bIns="0" anchor="b" anchorCtr="0">
            <a:noAutofit/>
          </a:bodyPr>
          <a:lstStyle/>
          <a:p>
            <a:pPr marL="0" lvl="0" indent="0" algn="r" rtl="0">
              <a:spcBef>
                <a:spcPts val="0"/>
              </a:spcBef>
              <a:spcAft>
                <a:spcPts val="0"/>
              </a:spcAft>
              <a:buNone/>
            </a:pPr>
            <a:r>
              <a:rPr lang="en" sz="600">
                <a:solidFill>
                  <a:srgbClr val="595959"/>
                </a:solidFill>
                <a:latin typeface="Poppins"/>
                <a:ea typeface="Poppins"/>
                <a:cs typeface="Poppins"/>
                <a:sym typeface="Poppins"/>
              </a:rPr>
              <a:t>©2024 Novata Inc.  •  All rights reserved  •  </a:t>
            </a:r>
            <a:fld id="{00000000-1234-1234-1234-123412341234}" type="slidenum">
              <a:rPr lang="en" sz="600">
                <a:solidFill>
                  <a:srgbClr val="595959"/>
                </a:solidFill>
                <a:latin typeface="Poppins"/>
                <a:ea typeface="Poppins"/>
                <a:cs typeface="Poppins"/>
                <a:sym typeface="Poppins"/>
              </a:rPr>
              <a:t>‹#›</a:t>
            </a:fld>
            <a:endParaRPr sz="600">
              <a:solidFill>
                <a:srgbClr val="595959"/>
              </a:solidFill>
              <a:latin typeface="Poppins"/>
              <a:ea typeface="Poppins"/>
              <a:cs typeface="Poppins"/>
              <a:sym typeface="Poppins"/>
            </a:endParaRPr>
          </a:p>
        </p:txBody>
      </p:sp>
    </p:spTree>
    <p:extLst>
      <p:ext uri="{BB962C8B-B14F-4D97-AF65-F5344CB8AC3E}">
        <p14:creationId xmlns:p14="http://schemas.microsoft.com/office/powerpoint/2010/main" val="2066069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368.xml"/><Relationship Id="rId13" Type="http://schemas.openxmlformats.org/officeDocument/2006/relationships/slideLayout" Target="../slideLayouts/slideLayout373.xml"/><Relationship Id="rId3" Type="http://schemas.openxmlformats.org/officeDocument/2006/relationships/slideLayout" Target="../slideLayouts/slideLayout363.xml"/><Relationship Id="rId7" Type="http://schemas.openxmlformats.org/officeDocument/2006/relationships/slideLayout" Target="../slideLayouts/slideLayout367.xml"/><Relationship Id="rId12" Type="http://schemas.openxmlformats.org/officeDocument/2006/relationships/slideLayout" Target="../slideLayouts/slideLayout372.xml"/><Relationship Id="rId2" Type="http://schemas.openxmlformats.org/officeDocument/2006/relationships/slideLayout" Target="../slideLayouts/slideLayout362.xml"/><Relationship Id="rId16" Type="http://schemas.openxmlformats.org/officeDocument/2006/relationships/theme" Target="../theme/theme10.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5" Type="http://schemas.openxmlformats.org/officeDocument/2006/relationships/slideLayout" Target="../slideLayouts/slideLayout365.xml"/><Relationship Id="rId15" Type="http://schemas.openxmlformats.org/officeDocument/2006/relationships/slideLayout" Target="../slideLayouts/slideLayout375.xml"/><Relationship Id="rId10" Type="http://schemas.openxmlformats.org/officeDocument/2006/relationships/slideLayout" Target="../slideLayouts/slideLayout370.xml"/><Relationship Id="rId4" Type="http://schemas.openxmlformats.org/officeDocument/2006/relationships/slideLayout" Target="../slideLayouts/slideLayout364.xml"/><Relationship Id="rId9" Type="http://schemas.openxmlformats.org/officeDocument/2006/relationships/slideLayout" Target="../slideLayouts/slideLayout369.xml"/><Relationship Id="rId14" Type="http://schemas.openxmlformats.org/officeDocument/2006/relationships/slideLayout" Target="../slideLayouts/slideLayout37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9"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4.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78.xml"/><Relationship Id="rId21" Type="http://schemas.openxmlformats.org/officeDocument/2006/relationships/slideLayout" Target="../slideLayouts/slideLayout73.xml"/><Relationship Id="rId42" Type="http://schemas.openxmlformats.org/officeDocument/2006/relationships/slideLayout" Target="../slideLayouts/slideLayout94.xml"/><Relationship Id="rId47" Type="http://schemas.openxmlformats.org/officeDocument/2006/relationships/slideLayout" Target="../slideLayouts/slideLayout99.xml"/><Relationship Id="rId63" Type="http://schemas.openxmlformats.org/officeDocument/2006/relationships/slideLayout" Target="../slideLayouts/slideLayout115.xml"/><Relationship Id="rId68" Type="http://schemas.openxmlformats.org/officeDocument/2006/relationships/slideLayout" Target="../slideLayouts/slideLayout120.xml"/><Relationship Id="rId7" Type="http://schemas.openxmlformats.org/officeDocument/2006/relationships/slideLayout" Target="../slideLayouts/slideLayout59.xml"/><Relationship Id="rId71" Type="http://schemas.openxmlformats.org/officeDocument/2006/relationships/slideLayout" Target="../slideLayouts/slideLayout123.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9" Type="http://schemas.openxmlformats.org/officeDocument/2006/relationships/slideLayout" Target="../slideLayouts/slideLayout81.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slideLayout" Target="../slideLayouts/slideLayout84.xml"/><Relationship Id="rId37" Type="http://schemas.openxmlformats.org/officeDocument/2006/relationships/slideLayout" Target="../slideLayouts/slideLayout89.xml"/><Relationship Id="rId40" Type="http://schemas.openxmlformats.org/officeDocument/2006/relationships/slideLayout" Target="../slideLayouts/slideLayout92.xml"/><Relationship Id="rId45" Type="http://schemas.openxmlformats.org/officeDocument/2006/relationships/slideLayout" Target="../slideLayouts/slideLayout97.xml"/><Relationship Id="rId53" Type="http://schemas.openxmlformats.org/officeDocument/2006/relationships/slideLayout" Target="../slideLayouts/slideLayout105.xml"/><Relationship Id="rId58" Type="http://schemas.openxmlformats.org/officeDocument/2006/relationships/slideLayout" Target="../slideLayouts/slideLayout110.xml"/><Relationship Id="rId66" Type="http://schemas.openxmlformats.org/officeDocument/2006/relationships/slideLayout" Target="../slideLayouts/slideLayout118.xml"/><Relationship Id="rId5" Type="http://schemas.openxmlformats.org/officeDocument/2006/relationships/slideLayout" Target="../slideLayouts/slideLayout57.xml"/><Relationship Id="rId61" Type="http://schemas.openxmlformats.org/officeDocument/2006/relationships/slideLayout" Target="../slideLayouts/slideLayout113.xml"/><Relationship Id="rId19" Type="http://schemas.openxmlformats.org/officeDocument/2006/relationships/slideLayout" Target="../slideLayouts/slideLayout7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 Id="rId35" Type="http://schemas.openxmlformats.org/officeDocument/2006/relationships/slideLayout" Target="../slideLayouts/slideLayout87.xml"/><Relationship Id="rId43" Type="http://schemas.openxmlformats.org/officeDocument/2006/relationships/slideLayout" Target="../slideLayouts/slideLayout95.xml"/><Relationship Id="rId48" Type="http://schemas.openxmlformats.org/officeDocument/2006/relationships/slideLayout" Target="../slideLayouts/slideLayout100.xml"/><Relationship Id="rId56" Type="http://schemas.openxmlformats.org/officeDocument/2006/relationships/slideLayout" Target="../slideLayouts/slideLayout108.xml"/><Relationship Id="rId64" Type="http://schemas.openxmlformats.org/officeDocument/2006/relationships/slideLayout" Target="../slideLayouts/slideLayout116.xml"/><Relationship Id="rId69" Type="http://schemas.openxmlformats.org/officeDocument/2006/relationships/slideLayout" Target="../slideLayouts/slideLayout121.xml"/><Relationship Id="rId8" Type="http://schemas.openxmlformats.org/officeDocument/2006/relationships/slideLayout" Target="../slideLayouts/slideLayout60.xml"/><Relationship Id="rId51" Type="http://schemas.openxmlformats.org/officeDocument/2006/relationships/slideLayout" Target="../slideLayouts/slideLayout103.xml"/><Relationship Id="rId72" Type="http://schemas.openxmlformats.org/officeDocument/2006/relationships/theme" Target="../theme/theme5.xml"/><Relationship Id="rId3" Type="http://schemas.openxmlformats.org/officeDocument/2006/relationships/slideLayout" Target="../slideLayouts/slideLayout55.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slideLayout" Target="../slideLayouts/slideLayout85.xml"/><Relationship Id="rId38" Type="http://schemas.openxmlformats.org/officeDocument/2006/relationships/slideLayout" Target="../slideLayouts/slideLayout90.xml"/><Relationship Id="rId46" Type="http://schemas.openxmlformats.org/officeDocument/2006/relationships/slideLayout" Target="../slideLayouts/slideLayout98.xml"/><Relationship Id="rId59" Type="http://schemas.openxmlformats.org/officeDocument/2006/relationships/slideLayout" Target="../slideLayouts/slideLayout111.xml"/><Relationship Id="rId67" Type="http://schemas.openxmlformats.org/officeDocument/2006/relationships/slideLayout" Target="../slideLayouts/slideLayout119.xml"/><Relationship Id="rId20" Type="http://schemas.openxmlformats.org/officeDocument/2006/relationships/slideLayout" Target="../slideLayouts/slideLayout72.xml"/><Relationship Id="rId41" Type="http://schemas.openxmlformats.org/officeDocument/2006/relationships/slideLayout" Target="../slideLayouts/slideLayout93.xml"/><Relationship Id="rId54" Type="http://schemas.openxmlformats.org/officeDocument/2006/relationships/slideLayout" Target="../slideLayouts/slideLayout106.xml"/><Relationship Id="rId62" Type="http://schemas.openxmlformats.org/officeDocument/2006/relationships/slideLayout" Target="../slideLayouts/slideLayout114.xml"/><Relationship Id="rId70" Type="http://schemas.openxmlformats.org/officeDocument/2006/relationships/slideLayout" Target="../slideLayouts/slideLayout12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36" Type="http://schemas.openxmlformats.org/officeDocument/2006/relationships/slideLayout" Target="../slideLayouts/slideLayout88.xml"/><Relationship Id="rId49" Type="http://schemas.openxmlformats.org/officeDocument/2006/relationships/slideLayout" Target="../slideLayouts/slideLayout101.xml"/><Relationship Id="rId57" Type="http://schemas.openxmlformats.org/officeDocument/2006/relationships/slideLayout" Target="../slideLayouts/slideLayout109.xml"/><Relationship Id="rId10" Type="http://schemas.openxmlformats.org/officeDocument/2006/relationships/slideLayout" Target="../slideLayouts/slideLayout62.xml"/><Relationship Id="rId31" Type="http://schemas.openxmlformats.org/officeDocument/2006/relationships/slideLayout" Target="../slideLayouts/slideLayout83.xml"/><Relationship Id="rId44" Type="http://schemas.openxmlformats.org/officeDocument/2006/relationships/slideLayout" Target="../slideLayouts/slideLayout96.xml"/><Relationship Id="rId52" Type="http://schemas.openxmlformats.org/officeDocument/2006/relationships/slideLayout" Target="../slideLayouts/slideLayout104.xml"/><Relationship Id="rId60" Type="http://schemas.openxmlformats.org/officeDocument/2006/relationships/slideLayout" Target="../slideLayouts/slideLayout112.xml"/><Relationship Id="rId65" Type="http://schemas.openxmlformats.org/officeDocument/2006/relationships/slideLayout" Target="../slideLayouts/slideLayout117.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9" Type="http://schemas.openxmlformats.org/officeDocument/2006/relationships/slideLayout" Target="../slideLayouts/slideLayout91.xml"/><Relationship Id="rId34" Type="http://schemas.openxmlformats.org/officeDocument/2006/relationships/slideLayout" Target="../slideLayouts/slideLayout86.xml"/><Relationship Id="rId50" Type="http://schemas.openxmlformats.org/officeDocument/2006/relationships/slideLayout" Target="../slideLayouts/slideLayout102.xml"/><Relationship Id="rId55" Type="http://schemas.openxmlformats.org/officeDocument/2006/relationships/slideLayout" Target="../slideLayouts/slideLayout107.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149.xml"/><Relationship Id="rId21" Type="http://schemas.openxmlformats.org/officeDocument/2006/relationships/slideLayout" Target="../slideLayouts/slideLayout144.xml"/><Relationship Id="rId42" Type="http://schemas.openxmlformats.org/officeDocument/2006/relationships/slideLayout" Target="../slideLayouts/slideLayout165.xml"/><Relationship Id="rId47" Type="http://schemas.openxmlformats.org/officeDocument/2006/relationships/slideLayout" Target="../slideLayouts/slideLayout170.xml"/><Relationship Id="rId63" Type="http://schemas.openxmlformats.org/officeDocument/2006/relationships/slideLayout" Target="../slideLayouts/slideLayout186.xml"/><Relationship Id="rId68" Type="http://schemas.openxmlformats.org/officeDocument/2006/relationships/slideLayout" Target="../slideLayouts/slideLayout191.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9" Type="http://schemas.openxmlformats.org/officeDocument/2006/relationships/slideLayout" Target="../slideLayouts/slideLayout152.xml"/><Relationship Id="rId11" Type="http://schemas.openxmlformats.org/officeDocument/2006/relationships/slideLayout" Target="../slideLayouts/slideLayout134.xml"/><Relationship Id="rId24" Type="http://schemas.openxmlformats.org/officeDocument/2006/relationships/slideLayout" Target="../slideLayouts/slideLayout147.xml"/><Relationship Id="rId32" Type="http://schemas.openxmlformats.org/officeDocument/2006/relationships/slideLayout" Target="../slideLayouts/slideLayout155.xml"/><Relationship Id="rId37" Type="http://schemas.openxmlformats.org/officeDocument/2006/relationships/slideLayout" Target="../slideLayouts/slideLayout160.xml"/><Relationship Id="rId40" Type="http://schemas.openxmlformats.org/officeDocument/2006/relationships/slideLayout" Target="../slideLayouts/slideLayout163.xml"/><Relationship Id="rId45" Type="http://schemas.openxmlformats.org/officeDocument/2006/relationships/slideLayout" Target="../slideLayouts/slideLayout168.xml"/><Relationship Id="rId53" Type="http://schemas.openxmlformats.org/officeDocument/2006/relationships/slideLayout" Target="../slideLayouts/slideLayout176.xml"/><Relationship Id="rId58" Type="http://schemas.openxmlformats.org/officeDocument/2006/relationships/slideLayout" Target="../slideLayouts/slideLayout181.xml"/><Relationship Id="rId66" Type="http://schemas.openxmlformats.org/officeDocument/2006/relationships/slideLayout" Target="../slideLayouts/slideLayout189.xml"/><Relationship Id="rId74" Type="http://schemas.openxmlformats.org/officeDocument/2006/relationships/slideLayout" Target="../slideLayouts/slideLayout197.xml"/><Relationship Id="rId5" Type="http://schemas.openxmlformats.org/officeDocument/2006/relationships/slideLayout" Target="../slideLayouts/slideLayout128.xml"/><Relationship Id="rId61" Type="http://schemas.openxmlformats.org/officeDocument/2006/relationships/slideLayout" Target="../slideLayouts/slideLayout184.xml"/><Relationship Id="rId19" Type="http://schemas.openxmlformats.org/officeDocument/2006/relationships/slideLayout" Target="../slideLayouts/slideLayout142.xml"/><Relationship Id="rId14" Type="http://schemas.openxmlformats.org/officeDocument/2006/relationships/slideLayout" Target="../slideLayouts/slideLayout137.xml"/><Relationship Id="rId22" Type="http://schemas.openxmlformats.org/officeDocument/2006/relationships/slideLayout" Target="../slideLayouts/slideLayout145.xml"/><Relationship Id="rId27" Type="http://schemas.openxmlformats.org/officeDocument/2006/relationships/slideLayout" Target="../slideLayouts/slideLayout150.xml"/><Relationship Id="rId30" Type="http://schemas.openxmlformats.org/officeDocument/2006/relationships/slideLayout" Target="../slideLayouts/slideLayout153.xml"/><Relationship Id="rId35" Type="http://schemas.openxmlformats.org/officeDocument/2006/relationships/slideLayout" Target="../slideLayouts/slideLayout158.xml"/><Relationship Id="rId43" Type="http://schemas.openxmlformats.org/officeDocument/2006/relationships/slideLayout" Target="../slideLayouts/slideLayout166.xml"/><Relationship Id="rId48" Type="http://schemas.openxmlformats.org/officeDocument/2006/relationships/slideLayout" Target="../slideLayouts/slideLayout171.xml"/><Relationship Id="rId56" Type="http://schemas.openxmlformats.org/officeDocument/2006/relationships/slideLayout" Target="../slideLayouts/slideLayout179.xml"/><Relationship Id="rId64" Type="http://schemas.openxmlformats.org/officeDocument/2006/relationships/slideLayout" Target="../slideLayouts/slideLayout187.xml"/><Relationship Id="rId69" Type="http://schemas.openxmlformats.org/officeDocument/2006/relationships/slideLayout" Target="../slideLayouts/slideLayout192.xml"/><Relationship Id="rId8" Type="http://schemas.openxmlformats.org/officeDocument/2006/relationships/slideLayout" Target="../slideLayouts/slideLayout131.xml"/><Relationship Id="rId51" Type="http://schemas.openxmlformats.org/officeDocument/2006/relationships/slideLayout" Target="../slideLayouts/slideLayout174.xml"/><Relationship Id="rId72" Type="http://schemas.openxmlformats.org/officeDocument/2006/relationships/slideLayout" Target="../slideLayouts/slideLayout195.xml"/><Relationship Id="rId3" Type="http://schemas.openxmlformats.org/officeDocument/2006/relationships/slideLayout" Target="../slideLayouts/slideLayout126.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5" Type="http://schemas.openxmlformats.org/officeDocument/2006/relationships/slideLayout" Target="../slideLayouts/slideLayout148.xml"/><Relationship Id="rId33" Type="http://schemas.openxmlformats.org/officeDocument/2006/relationships/slideLayout" Target="../slideLayouts/slideLayout156.xml"/><Relationship Id="rId38" Type="http://schemas.openxmlformats.org/officeDocument/2006/relationships/slideLayout" Target="../slideLayouts/slideLayout161.xml"/><Relationship Id="rId46" Type="http://schemas.openxmlformats.org/officeDocument/2006/relationships/slideLayout" Target="../slideLayouts/slideLayout169.xml"/><Relationship Id="rId59" Type="http://schemas.openxmlformats.org/officeDocument/2006/relationships/slideLayout" Target="../slideLayouts/slideLayout182.xml"/><Relationship Id="rId67" Type="http://schemas.openxmlformats.org/officeDocument/2006/relationships/slideLayout" Target="../slideLayouts/slideLayout190.xml"/><Relationship Id="rId20" Type="http://schemas.openxmlformats.org/officeDocument/2006/relationships/slideLayout" Target="../slideLayouts/slideLayout143.xml"/><Relationship Id="rId41" Type="http://schemas.openxmlformats.org/officeDocument/2006/relationships/slideLayout" Target="../slideLayouts/slideLayout164.xml"/><Relationship Id="rId54" Type="http://schemas.openxmlformats.org/officeDocument/2006/relationships/slideLayout" Target="../slideLayouts/slideLayout177.xml"/><Relationship Id="rId62" Type="http://schemas.openxmlformats.org/officeDocument/2006/relationships/slideLayout" Target="../slideLayouts/slideLayout185.xml"/><Relationship Id="rId70" Type="http://schemas.openxmlformats.org/officeDocument/2006/relationships/slideLayout" Target="../slideLayouts/slideLayout193.xml"/><Relationship Id="rId75" Type="http://schemas.openxmlformats.org/officeDocument/2006/relationships/slideLayout" Target="../slideLayouts/slideLayout198.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5" Type="http://schemas.openxmlformats.org/officeDocument/2006/relationships/slideLayout" Target="../slideLayouts/slideLayout138.xml"/><Relationship Id="rId23" Type="http://schemas.openxmlformats.org/officeDocument/2006/relationships/slideLayout" Target="../slideLayouts/slideLayout146.xml"/><Relationship Id="rId28" Type="http://schemas.openxmlformats.org/officeDocument/2006/relationships/slideLayout" Target="../slideLayouts/slideLayout151.xml"/><Relationship Id="rId36" Type="http://schemas.openxmlformats.org/officeDocument/2006/relationships/slideLayout" Target="../slideLayouts/slideLayout159.xml"/><Relationship Id="rId49" Type="http://schemas.openxmlformats.org/officeDocument/2006/relationships/slideLayout" Target="../slideLayouts/slideLayout172.xml"/><Relationship Id="rId57" Type="http://schemas.openxmlformats.org/officeDocument/2006/relationships/slideLayout" Target="../slideLayouts/slideLayout180.xml"/><Relationship Id="rId10" Type="http://schemas.openxmlformats.org/officeDocument/2006/relationships/slideLayout" Target="../slideLayouts/slideLayout133.xml"/><Relationship Id="rId31" Type="http://schemas.openxmlformats.org/officeDocument/2006/relationships/slideLayout" Target="../slideLayouts/slideLayout154.xml"/><Relationship Id="rId44" Type="http://schemas.openxmlformats.org/officeDocument/2006/relationships/slideLayout" Target="../slideLayouts/slideLayout167.xml"/><Relationship Id="rId52" Type="http://schemas.openxmlformats.org/officeDocument/2006/relationships/slideLayout" Target="../slideLayouts/slideLayout175.xml"/><Relationship Id="rId60" Type="http://schemas.openxmlformats.org/officeDocument/2006/relationships/slideLayout" Target="../slideLayouts/slideLayout183.xml"/><Relationship Id="rId65" Type="http://schemas.openxmlformats.org/officeDocument/2006/relationships/slideLayout" Target="../slideLayouts/slideLayout188.xml"/><Relationship Id="rId73" Type="http://schemas.openxmlformats.org/officeDocument/2006/relationships/slideLayout" Target="../slideLayouts/slideLayout196.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39" Type="http://schemas.openxmlformats.org/officeDocument/2006/relationships/slideLayout" Target="../slideLayouts/slideLayout162.xml"/><Relationship Id="rId34" Type="http://schemas.openxmlformats.org/officeDocument/2006/relationships/slideLayout" Target="../slideLayouts/slideLayout157.xml"/><Relationship Id="rId50" Type="http://schemas.openxmlformats.org/officeDocument/2006/relationships/slideLayout" Target="../slideLayouts/slideLayout173.xml"/><Relationship Id="rId55" Type="http://schemas.openxmlformats.org/officeDocument/2006/relationships/slideLayout" Target="../slideLayouts/slideLayout178.xml"/><Relationship Id="rId76" Type="http://schemas.openxmlformats.org/officeDocument/2006/relationships/theme" Target="../theme/theme6.xml"/><Relationship Id="rId7" Type="http://schemas.openxmlformats.org/officeDocument/2006/relationships/slideLayout" Target="../slideLayouts/slideLayout130.xml"/><Relationship Id="rId71" Type="http://schemas.openxmlformats.org/officeDocument/2006/relationships/slideLayout" Target="../slideLayouts/slideLayout194.xml"/></Relationships>
</file>

<file path=ppt/slideMasters/_rels/slideMaster7.xml.rels><?xml version="1.0" encoding="UTF-8" standalone="yes"?>
<Relationships xmlns="http://schemas.openxmlformats.org/package/2006/relationships"><Relationship Id="rId26" Type="http://schemas.openxmlformats.org/officeDocument/2006/relationships/slideLayout" Target="../slideLayouts/slideLayout224.xml"/><Relationship Id="rId21" Type="http://schemas.openxmlformats.org/officeDocument/2006/relationships/slideLayout" Target="../slideLayouts/slideLayout219.xml"/><Relationship Id="rId42" Type="http://schemas.openxmlformats.org/officeDocument/2006/relationships/slideLayout" Target="../slideLayouts/slideLayout240.xml"/><Relationship Id="rId47" Type="http://schemas.openxmlformats.org/officeDocument/2006/relationships/slideLayout" Target="../slideLayouts/slideLayout245.xml"/><Relationship Id="rId63" Type="http://schemas.openxmlformats.org/officeDocument/2006/relationships/slideLayout" Target="../slideLayouts/slideLayout261.xml"/><Relationship Id="rId68" Type="http://schemas.openxmlformats.org/officeDocument/2006/relationships/slideLayout" Target="../slideLayouts/slideLayout266.xml"/><Relationship Id="rId7" Type="http://schemas.openxmlformats.org/officeDocument/2006/relationships/slideLayout" Target="../slideLayouts/slideLayout205.xml"/><Relationship Id="rId71" Type="http://schemas.openxmlformats.org/officeDocument/2006/relationships/slideLayout" Target="../slideLayouts/slideLayout269.xml"/><Relationship Id="rId2" Type="http://schemas.openxmlformats.org/officeDocument/2006/relationships/slideLayout" Target="../slideLayouts/slideLayout200.xml"/><Relationship Id="rId16" Type="http://schemas.openxmlformats.org/officeDocument/2006/relationships/slideLayout" Target="../slideLayouts/slideLayout214.xml"/><Relationship Id="rId29" Type="http://schemas.openxmlformats.org/officeDocument/2006/relationships/slideLayout" Target="../slideLayouts/slideLayout227.xml"/><Relationship Id="rId11" Type="http://schemas.openxmlformats.org/officeDocument/2006/relationships/slideLayout" Target="../slideLayouts/slideLayout209.xml"/><Relationship Id="rId24" Type="http://schemas.openxmlformats.org/officeDocument/2006/relationships/slideLayout" Target="../slideLayouts/slideLayout222.xml"/><Relationship Id="rId32" Type="http://schemas.openxmlformats.org/officeDocument/2006/relationships/slideLayout" Target="../slideLayouts/slideLayout230.xml"/><Relationship Id="rId37" Type="http://schemas.openxmlformats.org/officeDocument/2006/relationships/slideLayout" Target="../slideLayouts/slideLayout235.xml"/><Relationship Id="rId40" Type="http://schemas.openxmlformats.org/officeDocument/2006/relationships/slideLayout" Target="../slideLayouts/slideLayout238.xml"/><Relationship Id="rId45" Type="http://schemas.openxmlformats.org/officeDocument/2006/relationships/slideLayout" Target="../slideLayouts/slideLayout243.xml"/><Relationship Id="rId53" Type="http://schemas.openxmlformats.org/officeDocument/2006/relationships/slideLayout" Target="../slideLayouts/slideLayout251.xml"/><Relationship Id="rId58" Type="http://schemas.openxmlformats.org/officeDocument/2006/relationships/slideLayout" Target="../slideLayouts/slideLayout256.xml"/><Relationship Id="rId66" Type="http://schemas.openxmlformats.org/officeDocument/2006/relationships/slideLayout" Target="../slideLayouts/slideLayout264.xml"/><Relationship Id="rId5" Type="http://schemas.openxmlformats.org/officeDocument/2006/relationships/slideLayout" Target="../slideLayouts/slideLayout203.xml"/><Relationship Id="rId61" Type="http://schemas.openxmlformats.org/officeDocument/2006/relationships/slideLayout" Target="../slideLayouts/slideLayout259.xml"/><Relationship Id="rId19" Type="http://schemas.openxmlformats.org/officeDocument/2006/relationships/slideLayout" Target="../slideLayouts/slideLayout217.xml"/><Relationship Id="rId14" Type="http://schemas.openxmlformats.org/officeDocument/2006/relationships/slideLayout" Target="../slideLayouts/slideLayout212.xml"/><Relationship Id="rId22" Type="http://schemas.openxmlformats.org/officeDocument/2006/relationships/slideLayout" Target="../slideLayouts/slideLayout220.xml"/><Relationship Id="rId27" Type="http://schemas.openxmlformats.org/officeDocument/2006/relationships/slideLayout" Target="../slideLayouts/slideLayout225.xml"/><Relationship Id="rId30" Type="http://schemas.openxmlformats.org/officeDocument/2006/relationships/slideLayout" Target="../slideLayouts/slideLayout228.xml"/><Relationship Id="rId35" Type="http://schemas.openxmlformats.org/officeDocument/2006/relationships/slideLayout" Target="../slideLayouts/slideLayout233.xml"/><Relationship Id="rId43" Type="http://schemas.openxmlformats.org/officeDocument/2006/relationships/slideLayout" Target="../slideLayouts/slideLayout241.xml"/><Relationship Id="rId48" Type="http://schemas.openxmlformats.org/officeDocument/2006/relationships/slideLayout" Target="../slideLayouts/slideLayout246.xml"/><Relationship Id="rId56" Type="http://schemas.openxmlformats.org/officeDocument/2006/relationships/slideLayout" Target="../slideLayouts/slideLayout254.xml"/><Relationship Id="rId64" Type="http://schemas.openxmlformats.org/officeDocument/2006/relationships/slideLayout" Target="../slideLayouts/slideLayout262.xml"/><Relationship Id="rId69" Type="http://schemas.openxmlformats.org/officeDocument/2006/relationships/slideLayout" Target="../slideLayouts/slideLayout267.xml"/><Relationship Id="rId8" Type="http://schemas.openxmlformats.org/officeDocument/2006/relationships/slideLayout" Target="../slideLayouts/slideLayout206.xml"/><Relationship Id="rId51" Type="http://schemas.openxmlformats.org/officeDocument/2006/relationships/slideLayout" Target="../slideLayouts/slideLayout249.xml"/><Relationship Id="rId72" Type="http://schemas.openxmlformats.org/officeDocument/2006/relationships/theme" Target="../theme/theme7.xml"/><Relationship Id="rId3" Type="http://schemas.openxmlformats.org/officeDocument/2006/relationships/slideLayout" Target="../slideLayouts/slideLayout201.xml"/><Relationship Id="rId12" Type="http://schemas.openxmlformats.org/officeDocument/2006/relationships/slideLayout" Target="../slideLayouts/slideLayout210.xml"/><Relationship Id="rId17" Type="http://schemas.openxmlformats.org/officeDocument/2006/relationships/slideLayout" Target="../slideLayouts/slideLayout215.xml"/><Relationship Id="rId25" Type="http://schemas.openxmlformats.org/officeDocument/2006/relationships/slideLayout" Target="../slideLayouts/slideLayout223.xml"/><Relationship Id="rId33" Type="http://schemas.openxmlformats.org/officeDocument/2006/relationships/slideLayout" Target="../slideLayouts/slideLayout231.xml"/><Relationship Id="rId38" Type="http://schemas.openxmlformats.org/officeDocument/2006/relationships/slideLayout" Target="../slideLayouts/slideLayout236.xml"/><Relationship Id="rId46" Type="http://schemas.openxmlformats.org/officeDocument/2006/relationships/slideLayout" Target="../slideLayouts/slideLayout244.xml"/><Relationship Id="rId59" Type="http://schemas.openxmlformats.org/officeDocument/2006/relationships/slideLayout" Target="../slideLayouts/slideLayout257.xml"/><Relationship Id="rId67" Type="http://schemas.openxmlformats.org/officeDocument/2006/relationships/slideLayout" Target="../slideLayouts/slideLayout265.xml"/><Relationship Id="rId20" Type="http://schemas.openxmlformats.org/officeDocument/2006/relationships/slideLayout" Target="../slideLayouts/slideLayout218.xml"/><Relationship Id="rId41" Type="http://schemas.openxmlformats.org/officeDocument/2006/relationships/slideLayout" Target="../slideLayouts/slideLayout239.xml"/><Relationship Id="rId54" Type="http://schemas.openxmlformats.org/officeDocument/2006/relationships/slideLayout" Target="../slideLayouts/slideLayout252.xml"/><Relationship Id="rId62" Type="http://schemas.openxmlformats.org/officeDocument/2006/relationships/slideLayout" Target="../slideLayouts/slideLayout260.xml"/><Relationship Id="rId70" Type="http://schemas.openxmlformats.org/officeDocument/2006/relationships/slideLayout" Target="../slideLayouts/slideLayout268.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5" Type="http://schemas.openxmlformats.org/officeDocument/2006/relationships/slideLayout" Target="../slideLayouts/slideLayout213.xml"/><Relationship Id="rId23" Type="http://schemas.openxmlformats.org/officeDocument/2006/relationships/slideLayout" Target="../slideLayouts/slideLayout221.xml"/><Relationship Id="rId28" Type="http://schemas.openxmlformats.org/officeDocument/2006/relationships/slideLayout" Target="../slideLayouts/slideLayout226.xml"/><Relationship Id="rId36" Type="http://schemas.openxmlformats.org/officeDocument/2006/relationships/slideLayout" Target="../slideLayouts/slideLayout234.xml"/><Relationship Id="rId49" Type="http://schemas.openxmlformats.org/officeDocument/2006/relationships/slideLayout" Target="../slideLayouts/slideLayout247.xml"/><Relationship Id="rId57" Type="http://schemas.openxmlformats.org/officeDocument/2006/relationships/slideLayout" Target="../slideLayouts/slideLayout255.xml"/><Relationship Id="rId10" Type="http://schemas.openxmlformats.org/officeDocument/2006/relationships/slideLayout" Target="../slideLayouts/slideLayout208.xml"/><Relationship Id="rId31" Type="http://schemas.openxmlformats.org/officeDocument/2006/relationships/slideLayout" Target="../slideLayouts/slideLayout229.xml"/><Relationship Id="rId44" Type="http://schemas.openxmlformats.org/officeDocument/2006/relationships/slideLayout" Target="../slideLayouts/slideLayout242.xml"/><Relationship Id="rId52" Type="http://schemas.openxmlformats.org/officeDocument/2006/relationships/slideLayout" Target="../slideLayouts/slideLayout250.xml"/><Relationship Id="rId60" Type="http://schemas.openxmlformats.org/officeDocument/2006/relationships/slideLayout" Target="../slideLayouts/slideLayout258.xml"/><Relationship Id="rId65" Type="http://schemas.openxmlformats.org/officeDocument/2006/relationships/slideLayout" Target="../slideLayouts/slideLayout263.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3" Type="http://schemas.openxmlformats.org/officeDocument/2006/relationships/slideLayout" Target="../slideLayouts/slideLayout211.xml"/><Relationship Id="rId18" Type="http://schemas.openxmlformats.org/officeDocument/2006/relationships/slideLayout" Target="../slideLayouts/slideLayout216.xml"/><Relationship Id="rId39" Type="http://schemas.openxmlformats.org/officeDocument/2006/relationships/slideLayout" Target="../slideLayouts/slideLayout237.xml"/><Relationship Id="rId34" Type="http://schemas.openxmlformats.org/officeDocument/2006/relationships/slideLayout" Target="../slideLayouts/slideLayout232.xml"/><Relationship Id="rId50" Type="http://schemas.openxmlformats.org/officeDocument/2006/relationships/slideLayout" Target="../slideLayouts/slideLayout248.xml"/><Relationship Id="rId55" Type="http://schemas.openxmlformats.org/officeDocument/2006/relationships/slideLayout" Target="../slideLayouts/slideLayout253.xml"/></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295.xml"/><Relationship Id="rId21" Type="http://schemas.openxmlformats.org/officeDocument/2006/relationships/slideLayout" Target="../slideLayouts/slideLayout290.xml"/><Relationship Id="rId42" Type="http://schemas.openxmlformats.org/officeDocument/2006/relationships/slideLayout" Target="../slideLayouts/slideLayout311.xml"/><Relationship Id="rId47" Type="http://schemas.openxmlformats.org/officeDocument/2006/relationships/slideLayout" Target="../slideLayouts/slideLayout316.xml"/><Relationship Id="rId63" Type="http://schemas.openxmlformats.org/officeDocument/2006/relationships/slideLayout" Target="../slideLayouts/slideLayout332.xml"/><Relationship Id="rId68" Type="http://schemas.openxmlformats.org/officeDocument/2006/relationships/slideLayout" Target="../slideLayouts/slideLayout337.xml"/><Relationship Id="rId16" Type="http://schemas.openxmlformats.org/officeDocument/2006/relationships/slideLayout" Target="../slideLayouts/slideLayout285.xml"/><Relationship Id="rId11" Type="http://schemas.openxmlformats.org/officeDocument/2006/relationships/slideLayout" Target="../slideLayouts/slideLayout280.xml"/><Relationship Id="rId24" Type="http://schemas.openxmlformats.org/officeDocument/2006/relationships/slideLayout" Target="../slideLayouts/slideLayout293.xml"/><Relationship Id="rId32" Type="http://schemas.openxmlformats.org/officeDocument/2006/relationships/slideLayout" Target="../slideLayouts/slideLayout301.xml"/><Relationship Id="rId37" Type="http://schemas.openxmlformats.org/officeDocument/2006/relationships/slideLayout" Target="../slideLayouts/slideLayout306.xml"/><Relationship Id="rId40" Type="http://schemas.openxmlformats.org/officeDocument/2006/relationships/slideLayout" Target="../slideLayouts/slideLayout309.xml"/><Relationship Id="rId45" Type="http://schemas.openxmlformats.org/officeDocument/2006/relationships/slideLayout" Target="../slideLayouts/slideLayout314.xml"/><Relationship Id="rId53" Type="http://schemas.openxmlformats.org/officeDocument/2006/relationships/slideLayout" Target="../slideLayouts/slideLayout322.xml"/><Relationship Id="rId58" Type="http://schemas.openxmlformats.org/officeDocument/2006/relationships/slideLayout" Target="../slideLayouts/slideLayout327.xml"/><Relationship Id="rId66" Type="http://schemas.openxmlformats.org/officeDocument/2006/relationships/slideLayout" Target="../slideLayouts/slideLayout335.xml"/><Relationship Id="rId74" Type="http://schemas.openxmlformats.org/officeDocument/2006/relationships/slideLayout" Target="../slideLayouts/slideLayout343.xml"/><Relationship Id="rId5" Type="http://schemas.openxmlformats.org/officeDocument/2006/relationships/slideLayout" Target="../slideLayouts/slideLayout274.xml"/><Relationship Id="rId61" Type="http://schemas.openxmlformats.org/officeDocument/2006/relationships/slideLayout" Target="../slideLayouts/slideLayout330.xml"/><Relationship Id="rId19" Type="http://schemas.openxmlformats.org/officeDocument/2006/relationships/slideLayout" Target="../slideLayouts/slideLayout288.xml"/><Relationship Id="rId14" Type="http://schemas.openxmlformats.org/officeDocument/2006/relationships/slideLayout" Target="../slideLayouts/slideLayout283.xml"/><Relationship Id="rId22" Type="http://schemas.openxmlformats.org/officeDocument/2006/relationships/slideLayout" Target="../slideLayouts/slideLayout291.xml"/><Relationship Id="rId27" Type="http://schemas.openxmlformats.org/officeDocument/2006/relationships/slideLayout" Target="../slideLayouts/slideLayout296.xml"/><Relationship Id="rId30" Type="http://schemas.openxmlformats.org/officeDocument/2006/relationships/slideLayout" Target="../slideLayouts/slideLayout299.xml"/><Relationship Id="rId35" Type="http://schemas.openxmlformats.org/officeDocument/2006/relationships/slideLayout" Target="../slideLayouts/slideLayout304.xml"/><Relationship Id="rId43" Type="http://schemas.openxmlformats.org/officeDocument/2006/relationships/slideLayout" Target="../slideLayouts/slideLayout312.xml"/><Relationship Id="rId48" Type="http://schemas.openxmlformats.org/officeDocument/2006/relationships/slideLayout" Target="../slideLayouts/slideLayout317.xml"/><Relationship Id="rId56" Type="http://schemas.openxmlformats.org/officeDocument/2006/relationships/slideLayout" Target="../slideLayouts/slideLayout325.xml"/><Relationship Id="rId64" Type="http://schemas.openxmlformats.org/officeDocument/2006/relationships/slideLayout" Target="../slideLayouts/slideLayout333.xml"/><Relationship Id="rId69" Type="http://schemas.openxmlformats.org/officeDocument/2006/relationships/slideLayout" Target="../slideLayouts/slideLayout338.xml"/><Relationship Id="rId77" Type="http://schemas.openxmlformats.org/officeDocument/2006/relationships/theme" Target="../theme/theme8.xml"/><Relationship Id="rId8" Type="http://schemas.openxmlformats.org/officeDocument/2006/relationships/slideLayout" Target="../slideLayouts/slideLayout277.xml"/><Relationship Id="rId51" Type="http://schemas.openxmlformats.org/officeDocument/2006/relationships/slideLayout" Target="../slideLayouts/slideLayout320.xml"/><Relationship Id="rId72" Type="http://schemas.openxmlformats.org/officeDocument/2006/relationships/slideLayout" Target="../slideLayouts/slideLayout341.xml"/><Relationship Id="rId3" Type="http://schemas.openxmlformats.org/officeDocument/2006/relationships/slideLayout" Target="../slideLayouts/slideLayout272.xml"/><Relationship Id="rId12" Type="http://schemas.openxmlformats.org/officeDocument/2006/relationships/slideLayout" Target="../slideLayouts/slideLayout281.xml"/><Relationship Id="rId17" Type="http://schemas.openxmlformats.org/officeDocument/2006/relationships/slideLayout" Target="../slideLayouts/slideLayout286.xml"/><Relationship Id="rId25" Type="http://schemas.openxmlformats.org/officeDocument/2006/relationships/slideLayout" Target="../slideLayouts/slideLayout294.xml"/><Relationship Id="rId33" Type="http://schemas.openxmlformats.org/officeDocument/2006/relationships/slideLayout" Target="../slideLayouts/slideLayout302.xml"/><Relationship Id="rId38" Type="http://schemas.openxmlformats.org/officeDocument/2006/relationships/slideLayout" Target="../slideLayouts/slideLayout307.xml"/><Relationship Id="rId46" Type="http://schemas.openxmlformats.org/officeDocument/2006/relationships/slideLayout" Target="../slideLayouts/slideLayout315.xml"/><Relationship Id="rId59" Type="http://schemas.openxmlformats.org/officeDocument/2006/relationships/slideLayout" Target="../slideLayouts/slideLayout328.xml"/><Relationship Id="rId67" Type="http://schemas.openxmlformats.org/officeDocument/2006/relationships/slideLayout" Target="../slideLayouts/slideLayout336.xml"/><Relationship Id="rId20" Type="http://schemas.openxmlformats.org/officeDocument/2006/relationships/slideLayout" Target="../slideLayouts/slideLayout289.xml"/><Relationship Id="rId41" Type="http://schemas.openxmlformats.org/officeDocument/2006/relationships/slideLayout" Target="../slideLayouts/slideLayout310.xml"/><Relationship Id="rId54" Type="http://schemas.openxmlformats.org/officeDocument/2006/relationships/slideLayout" Target="../slideLayouts/slideLayout323.xml"/><Relationship Id="rId62" Type="http://schemas.openxmlformats.org/officeDocument/2006/relationships/slideLayout" Target="../slideLayouts/slideLayout331.xml"/><Relationship Id="rId70" Type="http://schemas.openxmlformats.org/officeDocument/2006/relationships/slideLayout" Target="../slideLayouts/slideLayout339.xml"/><Relationship Id="rId75" Type="http://schemas.openxmlformats.org/officeDocument/2006/relationships/slideLayout" Target="../slideLayouts/slideLayout344.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5" Type="http://schemas.openxmlformats.org/officeDocument/2006/relationships/slideLayout" Target="../slideLayouts/slideLayout284.xml"/><Relationship Id="rId23" Type="http://schemas.openxmlformats.org/officeDocument/2006/relationships/slideLayout" Target="../slideLayouts/slideLayout292.xml"/><Relationship Id="rId28" Type="http://schemas.openxmlformats.org/officeDocument/2006/relationships/slideLayout" Target="../slideLayouts/slideLayout297.xml"/><Relationship Id="rId36" Type="http://schemas.openxmlformats.org/officeDocument/2006/relationships/slideLayout" Target="../slideLayouts/slideLayout305.xml"/><Relationship Id="rId49" Type="http://schemas.openxmlformats.org/officeDocument/2006/relationships/slideLayout" Target="../slideLayouts/slideLayout318.xml"/><Relationship Id="rId57" Type="http://schemas.openxmlformats.org/officeDocument/2006/relationships/slideLayout" Target="../slideLayouts/slideLayout326.xml"/><Relationship Id="rId10" Type="http://schemas.openxmlformats.org/officeDocument/2006/relationships/slideLayout" Target="../slideLayouts/slideLayout279.xml"/><Relationship Id="rId31" Type="http://schemas.openxmlformats.org/officeDocument/2006/relationships/slideLayout" Target="../slideLayouts/slideLayout300.xml"/><Relationship Id="rId44" Type="http://schemas.openxmlformats.org/officeDocument/2006/relationships/slideLayout" Target="../slideLayouts/slideLayout313.xml"/><Relationship Id="rId52" Type="http://schemas.openxmlformats.org/officeDocument/2006/relationships/slideLayout" Target="../slideLayouts/slideLayout321.xml"/><Relationship Id="rId60" Type="http://schemas.openxmlformats.org/officeDocument/2006/relationships/slideLayout" Target="../slideLayouts/slideLayout329.xml"/><Relationship Id="rId65" Type="http://schemas.openxmlformats.org/officeDocument/2006/relationships/slideLayout" Target="../slideLayouts/slideLayout334.xml"/><Relationship Id="rId73" Type="http://schemas.openxmlformats.org/officeDocument/2006/relationships/slideLayout" Target="../slideLayouts/slideLayout342.xml"/><Relationship Id="rId4" Type="http://schemas.openxmlformats.org/officeDocument/2006/relationships/slideLayout" Target="../slideLayouts/slideLayout273.xml"/><Relationship Id="rId9" Type="http://schemas.openxmlformats.org/officeDocument/2006/relationships/slideLayout" Target="../slideLayouts/slideLayout278.xml"/><Relationship Id="rId13" Type="http://schemas.openxmlformats.org/officeDocument/2006/relationships/slideLayout" Target="../slideLayouts/slideLayout282.xml"/><Relationship Id="rId18" Type="http://schemas.openxmlformats.org/officeDocument/2006/relationships/slideLayout" Target="../slideLayouts/slideLayout287.xml"/><Relationship Id="rId39" Type="http://schemas.openxmlformats.org/officeDocument/2006/relationships/slideLayout" Target="../slideLayouts/slideLayout308.xml"/><Relationship Id="rId34" Type="http://schemas.openxmlformats.org/officeDocument/2006/relationships/slideLayout" Target="../slideLayouts/slideLayout303.xml"/><Relationship Id="rId50" Type="http://schemas.openxmlformats.org/officeDocument/2006/relationships/slideLayout" Target="../slideLayouts/slideLayout319.xml"/><Relationship Id="rId55" Type="http://schemas.openxmlformats.org/officeDocument/2006/relationships/slideLayout" Target="../slideLayouts/slideLayout324.xml"/><Relationship Id="rId76" Type="http://schemas.openxmlformats.org/officeDocument/2006/relationships/slideLayout" Target="../slideLayouts/slideLayout345.xml"/><Relationship Id="rId7" Type="http://schemas.openxmlformats.org/officeDocument/2006/relationships/slideLayout" Target="../slideLayouts/slideLayout276.xml"/><Relationship Id="rId71" Type="http://schemas.openxmlformats.org/officeDocument/2006/relationships/slideLayout" Target="../slideLayouts/slideLayout340.xml"/><Relationship Id="rId2" Type="http://schemas.openxmlformats.org/officeDocument/2006/relationships/slideLayout" Target="../slideLayouts/slideLayout271.xml"/><Relationship Id="rId29" Type="http://schemas.openxmlformats.org/officeDocument/2006/relationships/slideLayout" Target="../slideLayouts/slideLayout29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slideLayout" Target="../slideLayouts/slideLayout358.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slideLayout" Target="../slideLayouts/slideLayout357.xml"/><Relationship Id="rId2" Type="http://schemas.openxmlformats.org/officeDocument/2006/relationships/slideLayout" Target="../slideLayouts/slideLayout347.xml"/><Relationship Id="rId16" Type="http://schemas.openxmlformats.org/officeDocument/2006/relationships/theme" Target="../theme/theme9.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5" Type="http://schemas.openxmlformats.org/officeDocument/2006/relationships/slideLayout" Target="../slideLayouts/slideLayout36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 Id="rId14" Type="http://schemas.openxmlformats.org/officeDocument/2006/relationships/slideLayout" Target="../slideLayouts/slideLayout3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63A3B-78C7-47BE-AE5E-E10140E04643}" type="slidenum">
              <a:rPr lang="en-US" dirty="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Lst>
  <p:hf hdr="0" ftr="0" dt="0"/>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0" indent="0" algn="l" defTabSz="914400" rtl="0" eaLnBrk="1" latinLnBrk="0" hangingPunct="1">
        <a:lnSpc>
          <a:spcPts val="3100"/>
        </a:lnSpc>
        <a:spcBef>
          <a:spcPts val="0"/>
        </a:spcBef>
        <a:buFont typeface="Arial" panose="020B0604020202020204" pitchFamily="34" charset="0"/>
        <a:buNone/>
        <a:defRPr sz="2100" kern="1200">
          <a:solidFill>
            <a:schemeClr val="tx1"/>
          </a:solidFill>
          <a:latin typeface="+mn-lt"/>
          <a:ea typeface="+mn-ea"/>
          <a:cs typeface="+mn-cs"/>
        </a:defRPr>
      </a:lvl1pPr>
      <a:lvl2pPr marL="182880" indent="-182880" algn="l" defTabSz="914400" rtl="0" eaLnBrk="1" latinLnBrk="0" hangingPunct="1">
        <a:lnSpc>
          <a:spcPts val="3100"/>
        </a:lnSpc>
        <a:spcBef>
          <a:spcPts val="800"/>
        </a:spcBef>
        <a:buFont typeface="Arial" panose="020B0604020202020204" pitchFamily="34" charset="0"/>
        <a:buChar char="•"/>
        <a:defRPr sz="2100" kern="1200">
          <a:solidFill>
            <a:schemeClr val="tx1"/>
          </a:solidFill>
          <a:latin typeface="+mn-lt"/>
          <a:ea typeface="+mn-ea"/>
          <a:cs typeface="+mn-cs"/>
        </a:defRPr>
      </a:lvl2pPr>
      <a:lvl3pPr marL="365760" indent="-182880" algn="l" defTabSz="914400" rtl="0" eaLnBrk="1" latinLnBrk="0" hangingPunct="1">
        <a:lnSpc>
          <a:spcPts val="3100"/>
        </a:lnSpc>
        <a:spcBef>
          <a:spcPts val="800"/>
        </a:spcBef>
        <a:buFont typeface="System Font Regular"/>
        <a:buChar char="◦"/>
        <a:defRPr sz="2100" kern="1200">
          <a:solidFill>
            <a:schemeClr val="tx1"/>
          </a:solidFill>
          <a:latin typeface="+mn-lt"/>
          <a:ea typeface="+mn-ea"/>
          <a:cs typeface="+mn-cs"/>
        </a:defRPr>
      </a:lvl3pPr>
      <a:lvl4pPr marL="548640" indent="-182880" algn="l" defTabSz="914400" rtl="0" eaLnBrk="1" latinLnBrk="0" hangingPunct="1">
        <a:lnSpc>
          <a:spcPts val="3100"/>
        </a:lnSpc>
        <a:spcBef>
          <a:spcPts val="800"/>
        </a:spcBef>
        <a:buFont typeface=".Hiragino Kaku Gothic Interface W3"/>
        <a:buChar char="・"/>
        <a:defRPr sz="2100" kern="1200">
          <a:solidFill>
            <a:schemeClr val="tx1"/>
          </a:solidFill>
          <a:latin typeface="+mn-lt"/>
          <a:ea typeface="+mn-ea"/>
          <a:cs typeface="+mn-cs"/>
        </a:defRPr>
      </a:lvl4pPr>
      <a:lvl5pPr marL="2057400" indent="-182880" algn="l" defTabSz="914400" rtl="0" eaLnBrk="1" latinLnBrk="0" hangingPunct="1">
        <a:lnSpc>
          <a:spcPts val="3100"/>
        </a:lnSpc>
        <a:spcBef>
          <a:spcPts val="800"/>
        </a:spcBef>
        <a:buFont typeface="Arial" panose="020B0604020202020204" pitchFamily="34" charset="0"/>
        <a:buChar char="•"/>
        <a:defRPr sz="2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8/29/2024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932661047"/>
      </p:ext>
    </p:extLst>
  </p:cSld>
  <p:clrMap bg1="lt1" tx1="dk1" bg2="lt2" tx2="dk2" accent1="accent1" accent2="accent2" accent3="accent3" accent4="accent4" accent5="accent5" accent6="accent6" hlink="hlink" folHlink="folHlink"/>
  <p:sldLayoutIdLst>
    <p:sldLayoutId id="2147484214" r:id="rId1"/>
    <p:sldLayoutId id="2147484215" r:id="rId2"/>
    <p:sldLayoutId id="2147484216" r:id="rId3"/>
    <p:sldLayoutId id="2147484217" r:id="rId4"/>
    <p:sldLayoutId id="2147484218" r:id="rId5"/>
    <p:sldLayoutId id="2147484219" r:id="rId6"/>
    <p:sldLayoutId id="2147484220" r:id="rId7"/>
    <p:sldLayoutId id="2147484221" r:id="rId8"/>
    <p:sldLayoutId id="2147484222" r:id="rId9"/>
    <p:sldLayoutId id="2147484223" r:id="rId10"/>
    <p:sldLayoutId id="2147484224" r:id="rId11"/>
    <p:sldLayoutId id="2147484225" r:id="rId12"/>
    <p:sldLayoutId id="2147484226" r:id="rId13"/>
    <p:sldLayoutId id="2147484227" r:id="rId14"/>
    <p:sldLayoutId id="214748422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3E30A8-0D9C-47BB-8249-8A2EEEFC72DD}"/>
              </a:ext>
            </a:extLst>
          </p:cNvPr>
          <p:cNvSpPr>
            <a:spLocks noGrp="1"/>
          </p:cNvSpPr>
          <p:nvPr>
            <p:ph type="title"/>
          </p:nvPr>
        </p:nvSpPr>
        <p:spPr>
          <a:xfrm>
            <a:off x="649224" y="365124"/>
            <a:ext cx="10552176" cy="1499616"/>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2FE93687-61FE-460F-A66F-4DF17994F394}"/>
              </a:ext>
            </a:extLst>
          </p:cNvPr>
          <p:cNvSpPr>
            <a:spLocks noGrp="1"/>
          </p:cNvSpPr>
          <p:nvPr>
            <p:ph type="body" idx="1"/>
          </p:nvPr>
        </p:nvSpPr>
        <p:spPr>
          <a:xfrm>
            <a:off x="649224" y="1984248"/>
            <a:ext cx="10552176" cy="41970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EE1FFB-7673-4E75-9B5C-5572E2B0683B}"/>
              </a:ext>
            </a:extLst>
          </p:cNvPr>
          <p:cNvSpPr>
            <a:spLocks noGrp="1"/>
          </p:cNvSpPr>
          <p:nvPr>
            <p:ph type="dt" sz="half" idx="2"/>
          </p:nvPr>
        </p:nvSpPr>
        <p:spPr>
          <a:xfrm>
            <a:off x="7013448" y="6355080"/>
            <a:ext cx="4352544" cy="365125"/>
          </a:xfrm>
          <a:prstGeom prst="rect">
            <a:avLst/>
          </a:prstGeom>
        </p:spPr>
        <p:txBody>
          <a:bodyPr vert="horz" lIns="91440" tIns="45720" rIns="91440" bIns="45720" rtlCol="0" anchor="ctr"/>
          <a:lstStyle>
            <a:lvl1pPr algn="r">
              <a:defRPr sz="1050">
                <a:solidFill>
                  <a:schemeClr val="tx1"/>
                </a:solidFill>
              </a:defRPr>
            </a:lvl1pPr>
          </a:lstStyle>
          <a:p>
            <a:r>
              <a:rPr lang="en-US"/>
              <a:t>20XX</a:t>
            </a:r>
          </a:p>
        </p:txBody>
      </p:sp>
      <p:sp>
        <p:nvSpPr>
          <p:cNvPr id="5" name="Footer Placeholder 4">
            <a:extLst>
              <a:ext uri="{FF2B5EF4-FFF2-40B4-BE49-F238E27FC236}">
                <a16:creationId xmlns:a16="http://schemas.microsoft.com/office/drawing/2014/main" id="{66C4B9AF-F93C-43E8-8E68-3B700825CE91}"/>
              </a:ext>
            </a:extLst>
          </p:cNvPr>
          <p:cNvSpPr>
            <a:spLocks noGrp="1"/>
          </p:cNvSpPr>
          <p:nvPr>
            <p:ph type="ftr" sz="quarter" idx="3"/>
          </p:nvPr>
        </p:nvSpPr>
        <p:spPr>
          <a:xfrm>
            <a:off x="201168" y="6356350"/>
            <a:ext cx="4837176" cy="365125"/>
          </a:xfrm>
          <a:prstGeom prst="rect">
            <a:avLst/>
          </a:prstGeom>
        </p:spPr>
        <p:txBody>
          <a:bodyPr vert="horz" lIns="91440" tIns="45720" rIns="91440" bIns="45720" rtlCol="0" anchor="ctr"/>
          <a:lstStyle>
            <a:lvl1pPr algn="l">
              <a:defRPr sz="1050">
                <a:solidFill>
                  <a:schemeClr val="tx1"/>
                </a:solidFill>
              </a:defRPr>
            </a:lvl1pPr>
          </a:lstStyle>
          <a:p>
            <a:r>
              <a:rPr lang="en-US" sz="1050"/>
              <a:t>Presentation title</a:t>
            </a:r>
          </a:p>
        </p:txBody>
      </p:sp>
      <p:sp>
        <p:nvSpPr>
          <p:cNvPr id="6" name="Slide Number Placeholder 5">
            <a:extLst>
              <a:ext uri="{FF2B5EF4-FFF2-40B4-BE49-F238E27FC236}">
                <a16:creationId xmlns:a16="http://schemas.microsoft.com/office/drawing/2014/main" id="{9CD739F7-0AE5-4677-8957-9961D67C18E5}"/>
              </a:ext>
            </a:extLst>
          </p:cNvPr>
          <p:cNvSpPr>
            <a:spLocks noGrp="1"/>
          </p:cNvSpPr>
          <p:nvPr>
            <p:ph type="sldNum" sz="quarter" idx="4"/>
          </p:nvPr>
        </p:nvSpPr>
        <p:spPr>
          <a:xfrm>
            <a:off x="11365992" y="6356350"/>
            <a:ext cx="630936" cy="365125"/>
          </a:xfrm>
          <a:prstGeom prst="rect">
            <a:avLst/>
          </a:prstGeom>
        </p:spPr>
        <p:txBody>
          <a:bodyPr vert="horz" lIns="91440" tIns="45720" rIns="91440" bIns="45720" rtlCol="0" anchor="ctr"/>
          <a:lstStyle>
            <a:lvl1pPr algn="r">
              <a:defRPr sz="1050">
                <a:solidFill>
                  <a:schemeClr val="tx1"/>
                </a:solidFill>
              </a:defRPr>
            </a:lvl1pPr>
          </a:lstStyle>
          <a:p>
            <a:fld id="{0D4885A8-DDA8-4FCF-AB25-DA8F78EC7557}" type="slidenum">
              <a:rPr lang="en-US" smtClean="0"/>
              <a:pPr/>
              <a:t>‹#›</a:t>
            </a:fld>
            <a:endParaRPr lang="en-US"/>
          </a:p>
        </p:txBody>
      </p:sp>
    </p:spTree>
    <p:extLst>
      <p:ext uri="{BB962C8B-B14F-4D97-AF65-F5344CB8AC3E}">
        <p14:creationId xmlns:p14="http://schemas.microsoft.com/office/powerpoint/2010/main" val="192691037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hdr="0"/>
  <p:txStyles>
    <p:title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6"/>
            <a:ext cx="10515600" cy="399870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6">
            <a:extLst>
              <a:ext uri="{FF2B5EF4-FFF2-40B4-BE49-F238E27FC236}">
                <a16:creationId xmlns:a16="http://schemas.microsoft.com/office/drawing/2014/main" id="{5754BBF6-944E-2A48-BA0D-5C4A52D24728}"/>
              </a:ext>
            </a:extLst>
          </p:cNvPr>
          <p:cNvSpPr>
            <a:spLocks noGrp="1"/>
          </p:cNvSpPr>
          <p:nvPr>
            <p:ph type="title"/>
          </p:nvPr>
        </p:nvSpPr>
        <p:spPr>
          <a:xfrm>
            <a:off x="838200" y="181077"/>
            <a:ext cx="10515600" cy="902288"/>
          </a:xfrm>
          <a:prstGeom prst="rect">
            <a:avLst/>
          </a:prstGeom>
        </p:spPr>
        <p:txBody>
          <a:bodyPr vert="horz" lIns="91440" tIns="45720" rIns="91440" bIns="45720" rtlCol="0" anchor="b" anchorCtr="0">
            <a:normAutofit/>
          </a:bodyPr>
          <a:lstStyle/>
          <a:p>
            <a:r>
              <a:rPr lang="en-US"/>
              <a:t>Click to edit Master title style</a:t>
            </a:r>
            <a:endParaRPr lang="en-US" dirty="0"/>
          </a:p>
        </p:txBody>
      </p:sp>
    </p:spTree>
    <p:extLst>
      <p:ext uri="{BB962C8B-B14F-4D97-AF65-F5344CB8AC3E}">
        <p14:creationId xmlns:p14="http://schemas.microsoft.com/office/powerpoint/2010/main" val="131905134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971" r:id="rId7"/>
  </p:sldLayoutIdLst>
  <p:hf hdr="0" ftr="0" dt="0"/>
  <p:txStyles>
    <p:titleStyle>
      <a:lvl1pPr algn="l" defTabSz="914400" rtl="0" eaLnBrk="1" latinLnBrk="0" hangingPunct="1">
        <a:lnSpc>
          <a:spcPct val="90000"/>
        </a:lnSpc>
        <a:spcBef>
          <a:spcPct val="0"/>
        </a:spcBef>
        <a:buNone/>
        <a:defRPr sz="3600" b="1" i="0" kern="1200" baseline="0">
          <a:solidFill>
            <a:schemeClr val="tx2"/>
          </a:solidFill>
          <a:latin typeface="Corbel" panose="020B0503020204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00AE4D"/>
        </a:buClr>
        <a:buFont typeface="Arial" panose="020B0604020202020204" pitchFamily="34" charset="0"/>
        <a:buChar char="•"/>
        <a:defRPr sz="2800" b="0" i="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Clr>
          <a:srgbClr val="00AE4D"/>
        </a:buClr>
        <a:buFont typeface="Arial" panose="020B0604020202020204" pitchFamily="34" charset="0"/>
        <a:buChar char="•"/>
        <a:defRPr sz="2400" b="0" i="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Clr>
          <a:srgbClr val="00AE4D"/>
        </a:buClr>
        <a:buFont typeface="Arial" panose="020B0604020202020204" pitchFamily="34" charset="0"/>
        <a:buChar char="•"/>
        <a:defRPr sz="2000" b="0" i="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Clr>
          <a:srgbClr val="00AE4D"/>
        </a:buClr>
        <a:buFont typeface="Arial" panose="020B0604020202020204" pitchFamily="34" charset="0"/>
        <a:buChar char="•"/>
        <a:defRPr sz="1800" b="0" i="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Clr>
          <a:srgbClr val="00AE4D"/>
        </a:buClr>
        <a:buFont typeface="Arial" panose="020B0604020202020204" pitchFamily="34" charset="0"/>
        <a:buChar char="•"/>
        <a:defRPr sz="1800" b="0" i="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371600" y="795528"/>
            <a:ext cx="10241280" cy="1234440"/>
          </a:xfrm>
          <a:prstGeom prst="rect">
            <a:avLst/>
          </a:prstGeom>
        </p:spPr>
        <p:txBody>
          <a:bodyPr vert="horz" lIns="0" tIns="0" rIns="0" bIns="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371600" y="2112264"/>
            <a:ext cx="10241280" cy="395935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7909560" y="6409944"/>
            <a:ext cx="3703320" cy="448056"/>
          </a:xfrm>
          <a:prstGeom prst="rect">
            <a:avLst/>
          </a:prstGeom>
        </p:spPr>
        <p:txBody>
          <a:bodyPr vert="horz" lIns="91440" tIns="45720" rIns="91440" bIns="45720" rtlCol="0" anchor="ctr"/>
          <a:lstStyle>
            <a:lvl1pPr algn="r">
              <a:defRPr sz="800" cap="all" spc="300" baseline="0">
                <a:solidFill>
                  <a:srgbClr val="FFFFFF"/>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1828800" y="1911096"/>
            <a:ext cx="4114800" cy="457200"/>
          </a:xfrm>
          <a:prstGeom prst="rect">
            <a:avLst/>
          </a:prstGeom>
        </p:spPr>
        <p:txBody>
          <a:bodyPr vert="horz" lIns="91440" tIns="45720" rIns="91440" bIns="45720" rtlCol="0" anchor="ctr"/>
          <a:lstStyle>
            <a:lvl1pPr algn="l">
              <a:defRPr sz="800" b="1">
                <a:solidFill>
                  <a:schemeClr val="tx1"/>
                </a:solidFill>
                <a:latin typeface="+mj-lt"/>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1667744" y="6409944"/>
            <a:ext cx="438912" cy="448056"/>
          </a:xfrm>
          <a:prstGeom prst="rect">
            <a:avLst/>
          </a:prstGeom>
        </p:spPr>
        <p:txBody>
          <a:bodyPr vert="horz" lIns="91440" tIns="45720" rIns="91440" bIns="45720" rtlCol="0" anchor="ctr"/>
          <a:lstStyle>
            <a:lvl1pPr algn="r">
              <a:defRPr sz="800">
                <a:solidFill>
                  <a:srgbClr val="FFFFFF"/>
                </a:solidFill>
              </a:defRPr>
            </a:lvl1pPr>
          </a:lstStyle>
          <a:p>
            <a:fld id="{C01389E6-C847-4AD0-B56D-D205B2EAB1EE}" type="slidenum">
              <a:rPr lang="en-US" smtClean="0"/>
              <a:pPr/>
              <a:t>‹#›</a:t>
            </a:fld>
            <a:endParaRPr lang="en-US" dirty="0"/>
          </a:p>
        </p:txBody>
      </p:sp>
      <p:grpSp>
        <p:nvGrpSpPr>
          <p:cNvPr id="7" name="Group 6">
            <a:extLst>
              <a:ext uri="{FF2B5EF4-FFF2-40B4-BE49-F238E27FC236}">
                <a16:creationId xmlns:a16="http://schemas.microsoft.com/office/drawing/2014/main" id="{4B858A11-CF78-F0C2-6CC5-E8D3303968BF}"/>
              </a:ext>
              <a:ext uri="{C183D7F6-B498-43B3-948B-1728B52AA6E4}">
                <adec:decorative xmlns:adec="http://schemas.microsoft.com/office/drawing/2017/decorative" val="1"/>
              </a:ext>
            </a:extLst>
          </p:cNvPr>
          <p:cNvGrpSpPr/>
          <p:nvPr userDrawn="1"/>
        </p:nvGrpSpPr>
        <p:grpSpPr>
          <a:xfrm>
            <a:off x="0" y="6409177"/>
            <a:ext cx="12192000" cy="456774"/>
            <a:chOff x="0" y="6401226"/>
            <a:chExt cx="12192000" cy="456774"/>
          </a:xfrm>
        </p:grpSpPr>
        <p:sp>
          <p:nvSpPr>
            <p:cNvPr id="9" name="Rectangle 8">
              <a:extLst>
                <a:ext uri="{FF2B5EF4-FFF2-40B4-BE49-F238E27FC236}">
                  <a16:creationId xmlns:a16="http://schemas.microsoft.com/office/drawing/2014/main" id="{F1180C09-F568-5879-8C5F-E0BE933A89FD}"/>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9213324-86C8-E3DF-9718-A525F6A309D2}"/>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97489076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Lst>
  <p:hf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7"/>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100"/>
              <a:buFont typeface="Poppins"/>
              <a:buNone/>
              <a:defRPr sz="3100" b="0" i="0" u="none" strike="noStrike" cap="none">
                <a:solidFill>
                  <a:schemeClr val="dk1"/>
                </a:solidFill>
                <a:latin typeface="Poppins"/>
                <a:ea typeface="Poppins"/>
                <a:cs typeface="Poppins"/>
                <a:sym typeface="Poppins"/>
              </a:defRPr>
            </a:lvl1pPr>
            <a:lvl2pPr lvl="1">
              <a:spcBef>
                <a:spcPts val="0"/>
              </a:spcBef>
              <a:spcAft>
                <a:spcPts val="0"/>
              </a:spcAft>
              <a:buSzPts val="1500"/>
              <a:buNone/>
              <a:defRPr sz="1900"/>
            </a:lvl2pPr>
            <a:lvl3pPr lvl="2">
              <a:spcBef>
                <a:spcPts val="0"/>
              </a:spcBef>
              <a:spcAft>
                <a:spcPts val="0"/>
              </a:spcAft>
              <a:buSzPts val="1500"/>
              <a:buNone/>
              <a:defRPr sz="1900"/>
            </a:lvl3pPr>
            <a:lvl4pPr lvl="3">
              <a:spcBef>
                <a:spcPts val="0"/>
              </a:spcBef>
              <a:spcAft>
                <a:spcPts val="0"/>
              </a:spcAft>
              <a:buSzPts val="1500"/>
              <a:buNone/>
              <a:defRPr sz="1900"/>
            </a:lvl4pPr>
            <a:lvl5pPr lvl="4">
              <a:spcBef>
                <a:spcPts val="0"/>
              </a:spcBef>
              <a:spcAft>
                <a:spcPts val="0"/>
              </a:spcAft>
              <a:buSzPts val="1500"/>
              <a:buNone/>
              <a:defRPr sz="1900"/>
            </a:lvl5pPr>
            <a:lvl6pPr lvl="5">
              <a:spcBef>
                <a:spcPts val="0"/>
              </a:spcBef>
              <a:spcAft>
                <a:spcPts val="0"/>
              </a:spcAft>
              <a:buSzPts val="1500"/>
              <a:buNone/>
              <a:defRPr sz="1900"/>
            </a:lvl6pPr>
            <a:lvl7pPr lvl="6">
              <a:spcBef>
                <a:spcPts val="0"/>
              </a:spcBef>
              <a:spcAft>
                <a:spcPts val="0"/>
              </a:spcAft>
              <a:buSzPts val="1500"/>
              <a:buNone/>
              <a:defRPr sz="1900"/>
            </a:lvl7pPr>
            <a:lvl8pPr lvl="7">
              <a:spcBef>
                <a:spcPts val="0"/>
              </a:spcBef>
              <a:spcAft>
                <a:spcPts val="0"/>
              </a:spcAft>
              <a:buSzPts val="1500"/>
              <a:buNone/>
              <a:defRPr sz="1900"/>
            </a:lvl8pPr>
            <a:lvl9pPr lvl="8">
              <a:spcBef>
                <a:spcPts val="0"/>
              </a:spcBef>
              <a:spcAft>
                <a:spcPts val="0"/>
              </a:spcAft>
              <a:buSzPts val="1500"/>
              <a:buNone/>
              <a:defRPr sz="1900"/>
            </a:lvl9pPr>
          </a:lstStyle>
          <a:p>
            <a:endParaRPr/>
          </a:p>
        </p:txBody>
      </p:sp>
      <p:sp>
        <p:nvSpPr>
          <p:cNvPr id="11" name="Google Shape;11;p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90000"/>
              </a:lnSpc>
              <a:spcBef>
                <a:spcPts val="1100"/>
              </a:spcBef>
              <a:spcAft>
                <a:spcPts val="0"/>
              </a:spcAft>
              <a:buClr>
                <a:schemeClr val="dk1"/>
              </a:buClr>
              <a:buSzPts val="1600"/>
              <a:buFont typeface="Arial"/>
              <a:buChar char="•"/>
              <a:defRPr sz="1600" b="0" i="0" u="none" strike="noStrike" cap="none">
                <a:solidFill>
                  <a:schemeClr val="dk1"/>
                </a:solidFill>
                <a:latin typeface="Poppins"/>
                <a:ea typeface="Poppins"/>
                <a:cs typeface="Poppins"/>
                <a:sym typeface="Poppins"/>
              </a:defRPr>
            </a:lvl1pPr>
            <a:lvl2pPr marL="914400" marR="0" lvl="1" indent="-317500" algn="l" rtl="0">
              <a:lnSpc>
                <a:spcPct val="90000"/>
              </a:lnSpc>
              <a:spcBef>
                <a:spcPts val="500"/>
              </a:spcBef>
              <a:spcAft>
                <a:spcPts val="0"/>
              </a:spcAft>
              <a:buClr>
                <a:schemeClr val="dk1"/>
              </a:buClr>
              <a:buSzPts val="1400"/>
              <a:buFont typeface="Arial"/>
              <a:buChar char="•"/>
              <a:defRPr b="0" i="0" u="none" strike="noStrike" cap="none">
                <a:solidFill>
                  <a:schemeClr val="dk1"/>
                </a:solidFill>
                <a:latin typeface="Poppins"/>
                <a:ea typeface="Poppins"/>
                <a:cs typeface="Poppins"/>
                <a:sym typeface="Poppi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500"/>
              <a:buNone/>
              <a:defRPr sz="700" b="0" i="0" u="none" strike="noStrike" cap="none">
                <a:solidFill>
                  <a:srgbClr val="888888"/>
                </a:solidFill>
                <a:latin typeface="Poppins"/>
                <a:ea typeface="Poppins"/>
                <a:cs typeface="Poppins"/>
                <a:sym typeface="Poppins"/>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fld id="{EB90C3BF-0246-6048-8CDA-1671B1E97FDE}" type="datetimeFigureOut">
              <a:rPr lang="en-US" smtClean="0"/>
              <a:t>8/29/2024</a:t>
            </a:fld>
            <a:endParaRPr lang="en-US"/>
          </a:p>
        </p:txBody>
      </p:sp>
      <p:sp>
        <p:nvSpPr>
          <p:cNvPr id="13" name="Google Shape;13;p1"/>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500"/>
              <a:buNone/>
              <a:defRPr sz="700" b="0" i="0" u="none" strike="noStrike" cap="none">
                <a:solidFill>
                  <a:srgbClr val="888888"/>
                </a:solidFill>
                <a:latin typeface="Poppins"/>
                <a:ea typeface="Poppins"/>
                <a:cs typeface="Poppins"/>
                <a:sym typeface="Poppins"/>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lang="en-US"/>
          </a:p>
        </p:txBody>
      </p:sp>
      <p:sp>
        <p:nvSpPr>
          <p:cNvPr id="14" name="Google Shape;14;p1"/>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700" b="0" i="0" u="none" strike="noStrike" cap="none">
                <a:solidFill>
                  <a:srgbClr val="888888"/>
                </a:solidFill>
                <a:latin typeface="Poppins"/>
                <a:ea typeface="Poppins"/>
                <a:cs typeface="Poppins"/>
                <a:sym typeface="Poppins"/>
              </a:defRPr>
            </a:lvl1pPr>
            <a:lvl2pPr marL="0" marR="0" lvl="1" indent="0" algn="r" rtl="0">
              <a:spcBef>
                <a:spcPts val="0"/>
              </a:spcBef>
              <a:buNone/>
              <a:defRPr sz="700" b="0" i="0" u="none" strike="noStrike" cap="none">
                <a:solidFill>
                  <a:srgbClr val="888888"/>
                </a:solidFill>
                <a:latin typeface="Poppins"/>
                <a:ea typeface="Poppins"/>
                <a:cs typeface="Poppins"/>
                <a:sym typeface="Poppins"/>
              </a:defRPr>
            </a:lvl2pPr>
            <a:lvl3pPr marL="0" marR="0" lvl="2" indent="0" algn="r" rtl="0">
              <a:spcBef>
                <a:spcPts val="0"/>
              </a:spcBef>
              <a:buNone/>
              <a:defRPr sz="700" b="0" i="0" u="none" strike="noStrike" cap="none">
                <a:solidFill>
                  <a:srgbClr val="888888"/>
                </a:solidFill>
                <a:latin typeface="Poppins"/>
                <a:ea typeface="Poppins"/>
                <a:cs typeface="Poppins"/>
                <a:sym typeface="Poppins"/>
              </a:defRPr>
            </a:lvl3pPr>
            <a:lvl4pPr marL="0" marR="0" lvl="3" indent="0" algn="r" rtl="0">
              <a:spcBef>
                <a:spcPts val="0"/>
              </a:spcBef>
              <a:buNone/>
              <a:defRPr sz="700" b="0" i="0" u="none" strike="noStrike" cap="none">
                <a:solidFill>
                  <a:srgbClr val="888888"/>
                </a:solidFill>
                <a:latin typeface="Poppins"/>
                <a:ea typeface="Poppins"/>
                <a:cs typeface="Poppins"/>
                <a:sym typeface="Poppins"/>
              </a:defRPr>
            </a:lvl4pPr>
            <a:lvl5pPr marL="0" marR="0" lvl="4" indent="0" algn="r" rtl="0">
              <a:spcBef>
                <a:spcPts val="0"/>
              </a:spcBef>
              <a:buNone/>
              <a:defRPr sz="700" b="0" i="0" u="none" strike="noStrike" cap="none">
                <a:solidFill>
                  <a:srgbClr val="888888"/>
                </a:solidFill>
                <a:latin typeface="Poppins"/>
                <a:ea typeface="Poppins"/>
                <a:cs typeface="Poppins"/>
                <a:sym typeface="Poppins"/>
              </a:defRPr>
            </a:lvl5pPr>
            <a:lvl6pPr marL="0" marR="0" lvl="5" indent="0" algn="r" rtl="0">
              <a:spcBef>
                <a:spcPts val="0"/>
              </a:spcBef>
              <a:buNone/>
              <a:defRPr sz="700" b="0" i="0" u="none" strike="noStrike" cap="none">
                <a:solidFill>
                  <a:srgbClr val="888888"/>
                </a:solidFill>
                <a:latin typeface="Poppins"/>
                <a:ea typeface="Poppins"/>
                <a:cs typeface="Poppins"/>
                <a:sym typeface="Poppins"/>
              </a:defRPr>
            </a:lvl6pPr>
            <a:lvl7pPr marL="0" marR="0" lvl="6" indent="0" algn="r" rtl="0">
              <a:spcBef>
                <a:spcPts val="0"/>
              </a:spcBef>
              <a:buNone/>
              <a:defRPr sz="700" b="0" i="0" u="none" strike="noStrike" cap="none">
                <a:solidFill>
                  <a:srgbClr val="888888"/>
                </a:solidFill>
                <a:latin typeface="Poppins"/>
                <a:ea typeface="Poppins"/>
                <a:cs typeface="Poppins"/>
                <a:sym typeface="Poppins"/>
              </a:defRPr>
            </a:lvl7pPr>
            <a:lvl8pPr marL="0" marR="0" lvl="7" indent="0" algn="r" rtl="0">
              <a:spcBef>
                <a:spcPts val="0"/>
              </a:spcBef>
              <a:buNone/>
              <a:defRPr sz="700" b="0" i="0" u="none" strike="noStrike" cap="none">
                <a:solidFill>
                  <a:srgbClr val="888888"/>
                </a:solidFill>
                <a:latin typeface="Poppins"/>
                <a:ea typeface="Poppins"/>
                <a:cs typeface="Poppins"/>
                <a:sym typeface="Poppins"/>
              </a:defRPr>
            </a:lvl8pPr>
            <a:lvl9pPr marL="0" marR="0" lvl="8" indent="0" algn="r" rtl="0">
              <a:spcBef>
                <a:spcPts val="0"/>
              </a:spcBef>
              <a:buNone/>
              <a:defRPr sz="700" b="0" i="0" u="none" strike="noStrike" cap="none">
                <a:solidFill>
                  <a:srgbClr val="888888"/>
                </a:solidFill>
                <a:latin typeface="Poppins"/>
                <a:ea typeface="Poppins"/>
                <a:cs typeface="Poppins"/>
                <a:sym typeface="Poppins"/>
              </a:defRPr>
            </a:lvl9pPr>
          </a:lstStyle>
          <a:p>
            <a:fld id="{5ACBFF47-D5B4-F24D-91AF-53DCC6B9BC27}" type="slidenum">
              <a:rPr lang="en-US" smtClean="0"/>
              <a:t>‹#›</a:t>
            </a:fld>
            <a:endParaRPr lang="en-US"/>
          </a:p>
        </p:txBody>
      </p:sp>
    </p:spTree>
    <p:extLst>
      <p:ext uri="{BB962C8B-B14F-4D97-AF65-F5344CB8AC3E}">
        <p14:creationId xmlns:p14="http://schemas.microsoft.com/office/powerpoint/2010/main" val="3349582762"/>
      </p:ext>
    </p:extLst>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20" r:id="rId6"/>
    <p:sldLayoutId id="2147483721" r:id="rId7"/>
    <p:sldLayoutId id="2147483722" r:id="rId8"/>
    <p:sldLayoutId id="2147483723" r:id="rId9"/>
    <p:sldLayoutId id="2147483724" r:id="rId10"/>
    <p:sldLayoutId id="2147483725" r:id="rId11"/>
    <p:sldLayoutId id="2147483727" r:id="rId12"/>
    <p:sldLayoutId id="2147483728" r:id="rId13"/>
    <p:sldLayoutId id="2147483729" r:id="rId14"/>
    <p:sldLayoutId id="2147483730" r:id="rId15"/>
    <p:sldLayoutId id="2147483731" r:id="rId16"/>
    <p:sldLayoutId id="2147483732" r:id="rId17"/>
    <p:sldLayoutId id="2147483734" r:id="rId18"/>
    <p:sldLayoutId id="2147483735" r:id="rId19"/>
    <p:sldLayoutId id="2147483736" r:id="rId20"/>
    <p:sldLayoutId id="2147483737" r:id="rId21"/>
    <p:sldLayoutId id="2147483738" r:id="rId22"/>
    <p:sldLayoutId id="2147483740" r:id="rId23"/>
    <p:sldLayoutId id="2147483741" r:id="rId24"/>
    <p:sldLayoutId id="2147483742" r:id="rId25"/>
    <p:sldLayoutId id="2147483743" r:id="rId26"/>
    <p:sldLayoutId id="2147483744" r:id="rId27"/>
    <p:sldLayoutId id="2147483745" r:id="rId28"/>
    <p:sldLayoutId id="2147483746" r:id="rId29"/>
    <p:sldLayoutId id="2147483747" r:id="rId30"/>
    <p:sldLayoutId id="2147483748" r:id="rId31"/>
    <p:sldLayoutId id="2147483749" r:id="rId32"/>
    <p:sldLayoutId id="2147483750" r:id="rId33"/>
    <p:sldLayoutId id="2147483751" r:id="rId34"/>
    <p:sldLayoutId id="2147483752" r:id="rId35"/>
    <p:sldLayoutId id="2147483753" r:id="rId36"/>
    <p:sldLayoutId id="2147483754" r:id="rId37"/>
    <p:sldLayoutId id="2147483755" r:id="rId38"/>
    <p:sldLayoutId id="2147483756" r:id="rId39"/>
    <p:sldLayoutId id="2147483757" r:id="rId40"/>
    <p:sldLayoutId id="2147483758" r:id="rId41"/>
    <p:sldLayoutId id="2147483759" r:id="rId42"/>
    <p:sldLayoutId id="2147483760" r:id="rId43"/>
    <p:sldLayoutId id="2147483761" r:id="rId44"/>
    <p:sldLayoutId id="2147483762" r:id="rId45"/>
    <p:sldLayoutId id="2147483763" r:id="rId46"/>
    <p:sldLayoutId id="2147483764" r:id="rId47"/>
    <p:sldLayoutId id="2147483765" r:id="rId48"/>
    <p:sldLayoutId id="2147483766" r:id="rId49"/>
    <p:sldLayoutId id="2147483767" r:id="rId50"/>
    <p:sldLayoutId id="2147483769" r:id="rId51"/>
    <p:sldLayoutId id="2147483770" r:id="rId52"/>
    <p:sldLayoutId id="2147483771" r:id="rId53"/>
    <p:sldLayoutId id="2147483772" r:id="rId54"/>
    <p:sldLayoutId id="2147483773" r:id="rId55"/>
    <p:sldLayoutId id="2147483774" r:id="rId56"/>
    <p:sldLayoutId id="2147483775" r:id="rId57"/>
    <p:sldLayoutId id="2147483776" r:id="rId58"/>
    <p:sldLayoutId id="2147483777" r:id="rId59"/>
    <p:sldLayoutId id="2147483778" r:id="rId60"/>
    <p:sldLayoutId id="2147483779" r:id="rId61"/>
    <p:sldLayoutId id="2147483780" r:id="rId62"/>
    <p:sldLayoutId id="2147483781" r:id="rId63"/>
    <p:sldLayoutId id="2147483782" r:id="rId64"/>
    <p:sldLayoutId id="2147483783" r:id="rId65"/>
    <p:sldLayoutId id="2147483784" r:id="rId66"/>
    <p:sldLayoutId id="2147483785" r:id="rId67"/>
    <p:sldLayoutId id="2147483786" r:id="rId68"/>
    <p:sldLayoutId id="2147483787" r:id="rId69"/>
    <p:sldLayoutId id="2147483788" r:id="rId70"/>
    <p:sldLayoutId id="2147483970" r:id="rId71"/>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7"/>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100"/>
              <a:buFont typeface="Poppins"/>
              <a:buNone/>
              <a:defRPr sz="3100" b="0" i="0" u="none" strike="noStrike" cap="none">
                <a:solidFill>
                  <a:schemeClr val="dk1"/>
                </a:solidFill>
                <a:latin typeface="Poppins"/>
                <a:ea typeface="Poppins"/>
                <a:cs typeface="Poppins"/>
                <a:sym typeface="Poppins"/>
              </a:defRPr>
            </a:lvl1pPr>
            <a:lvl2pPr lvl="1">
              <a:spcBef>
                <a:spcPts val="0"/>
              </a:spcBef>
              <a:spcAft>
                <a:spcPts val="0"/>
              </a:spcAft>
              <a:buSzPts val="1500"/>
              <a:buNone/>
              <a:defRPr sz="1900"/>
            </a:lvl2pPr>
            <a:lvl3pPr lvl="2">
              <a:spcBef>
                <a:spcPts val="0"/>
              </a:spcBef>
              <a:spcAft>
                <a:spcPts val="0"/>
              </a:spcAft>
              <a:buSzPts val="1500"/>
              <a:buNone/>
              <a:defRPr sz="1900"/>
            </a:lvl3pPr>
            <a:lvl4pPr lvl="3">
              <a:spcBef>
                <a:spcPts val="0"/>
              </a:spcBef>
              <a:spcAft>
                <a:spcPts val="0"/>
              </a:spcAft>
              <a:buSzPts val="1500"/>
              <a:buNone/>
              <a:defRPr sz="1900"/>
            </a:lvl4pPr>
            <a:lvl5pPr lvl="4">
              <a:spcBef>
                <a:spcPts val="0"/>
              </a:spcBef>
              <a:spcAft>
                <a:spcPts val="0"/>
              </a:spcAft>
              <a:buSzPts val="1500"/>
              <a:buNone/>
              <a:defRPr sz="1900"/>
            </a:lvl5pPr>
            <a:lvl6pPr lvl="5">
              <a:spcBef>
                <a:spcPts val="0"/>
              </a:spcBef>
              <a:spcAft>
                <a:spcPts val="0"/>
              </a:spcAft>
              <a:buSzPts val="1500"/>
              <a:buNone/>
              <a:defRPr sz="1900"/>
            </a:lvl6pPr>
            <a:lvl7pPr lvl="6">
              <a:spcBef>
                <a:spcPts val="0"/>
              </a:spcBef>
              <a:spcAft>
                <a:spcPts val="0"/>
              </a:spcAft>
              <a:buSzPts val="1500"/>
              <a:buNone/>
              <a:defRPr sz="1900"/>
            </a:lvl7pPr>
            <a:lvl8pPr lvl="7">
              <a:spcBef>
                <a:spcPts val="0"/>
              </a:spcBef>
              <a:spcAft>
                <a:spcPts val="0"/>
              </a:spcAft>
              <a:buSzPts val="1500"/>
              <a:buNone/>
              <a:defRPr sz="1900"/>
            </a:lvl8pPr>
            <a:lvl9pPr lvl="8">
              <a:spcBef>
                <a:spcPts val="0"/>
              </a:spcBef>
              <a:spcAft>
                <a:spcPts val="0"/>
              </a:spcAft>
              <a:buSzPts val="1500"/>
              <a:buNone/>
              <a:defRPr sz="1900"/>
            </a:lvl9pPr>
          </a:lstStyle>
          <a:p>
            <a:endParaRPr/>
          </a:p>
        </p:txBody>
      </p:sp>
      <p:sp>
        <p:nvSpPr>
          <p:cNvPr id="11" name="Google Shape;11;p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90000"/>
              </a:lnSpc>
              <a:spcBef>
                <a:spcPts val="1100"/>
              </a:spcBef>
              <a:spcAft>
                <a:spcPts val="0"/>
              </a:spcAft>
              <a:buClr>
                <a:schemeClr val="dk1"/>
              </a:buClr>
              <a:buSzPts val="1600"/>
              <a:buFont typeface="Arial"/>
              <a:buChar char="•"/>
              <a:defRPr sz="1600" b="0" i="0" u="none" strike="noStrike" cap="none">
                <a:solidFill>
                  <a:schemeClr val="dk1"/>
                </a:solidFill>
                <a:latin typeface="Poppins"/>
                <a:ea typeface="Poppins"/>
                <a:cs typeface="Poppins"/>
                <a:sym typeface="Poppins"/>
              </a:defRPr>
            </a:lvl1pPr>
            <a:lvl2pPr marL="914400" marR="0" lvl="1" indent="-317500" algn="l" rtl="0">
              <a:lnSpc>
                <a:spcPct val="90000"/>
              </a:lnSpc>
              <a:spcBef>
                <a:spcPts val="500"/>
              </a:spcBef>
              <a:spcAft>
                <a:spcPts val="0"/>
              </a:spcAft>
              <a:buClr>
                <a:schemeClr val="dk1"/>
              </a:buClr>
              <a:buSzPts val="1400"/>
              <a:buFont typeface="Arial"/>
              <a:buChar char="•"/>
              <a:defRPr b="0" i="0" u="none" strike="noStrike" cap="none">
                <a:solidFill>
                  <a:schemeClr val="dk1"/>
                </a:solidFill>
                <a:latin typeface="Poppins"/>
                <a:ea typeface="Poppins"/>
                <a:cs typeface="Poppins"/>
                <a:sym typeface="Poppi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500"/>
              <a:buNone/>
              <a:defRPr sz="700" b="0" i="0" u="none" strike="noStrike" cap="none">
                <a:solidFill>
                  <a:srgbClr val="888888"/>
                </a:solidFill>
                <a:latin typeface="Poppins"/>
                <a:ea typeface="Poppins"/>
                <a:cs typeface="Poppins"/>
                <a:sym typeface="Poppins"/>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fld id="{EB90C3BF-0246-6048-8CDA-1671B1E97FDE}" type="datetimeFigureOut">
              <a:rPr lang="en-US" smtClean="0"/>
              <a:t>8/29/2024</a:t>
            </a:fld>
            <a:endParaRPr lang="en-US"/>
          </a:p>
        </p:txBody>
      </p:sp>
      <p:sp>
        <p:nvSpPr>
          <p:cNvPr id="13" name="Google Shape;13;p1"/>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500"/>
              <a:buNone/>
              <a:defRPr sz="700" b="0" i="0" u="none" strike="noStrike" cap="none">
                <a:solidFill>
                  <a:srgbClr val="888888"/>
                </a:solidFill>
                <a:latin typeface="Poppins"/>
                <a:ea typeface="Poppins"/>
                <a:cs typeface="Poppins"/>
                <a:sym typeface="Poppins"/>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lang="en-US"/>
          </a:p>
        </p:txBody>
      </p:sp>
      <p:sp>
        <p:nvSpPr>
          <p:cNvPr id="14" name="Google Shape;14;p1"/>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700" b="0" i="0" u="none" strike="noStrike" cap="none">
                <a:solidFill>
                  <a:srgbClr val="888888"/>
                </a:solidFill>
                <a:latin typeface="Poppins"/>
                <a:ea typeface="Poppins"/>
                <a:cs typeface="Poppins"/>
                <a:sym typeface="Poppins"/>
              </a:defRPr>
            </a:lvl1pPr>
            <a:lvl2pPr marL="0" marR="0" lvl="1" indent="0" algn="r" rtl="0">
              <a:spcBef>
                <a:spcPts val="0"/>
              </a:spcBef>
              <a:buNone/>
              <a:defRPr sz="700" b="0" i="0" u="none" strike="noStrike" cap="none">
                <a:solidFill>
                  <a:srgbClr val="888888"/>
                </a:solidFill>
                <a:latin typeface="Poppins"/>
                <a:ea typeface="Poppins"/>
                <a:cs typeface="Poppins"/>
                <a:sym typeface="Poppins"/>
              </a:defRPr>
            </a:lvl2pPr>
            <a:lvl3pPr marL="0" marR="0" lvl="2" indent="0" algn="r" rtl="0">
              <a:spcBef>
                <a:spcPts val="0"/>
              </a:spcBef>
              <a:buNone/>
              <a:defRPr sz="700" b="0" i="0" u="none" strike="noStrike" cap="none">
                <a:solidFill>
                  <a:srgbClr val="888888"/>
                </a:solidFill>
                <a:latin typeface="Poppins"/>
                <a:ea typeface="Poppins"/>
                <a:cs typeface="Poppins"/>
                <a:sym typeface="Poppins"/>
              </a:defRPr>
            </a:lvl3pPr>
            <a:lvl4pPr marL="0" marR="0" lvl="3" indent="0" algn="r" rtl="0">
              <a:spcBef>
                <a:spcPts val="0"/>
              </a:spcBef>
              <a:buNone/>
              <a:defRPr sz="700" b="0" i="0" u="none" strike="noStrike" cap="none">
                <a:solidFill>
                  <a:srgbClr val="888888"/>
                </a:solidFill>
                <a:latin typeface="Poppins"/>
                <a:ea typeface="Poppins"/>
                <a:cs typeface="Poppins"/>
                <a:sym typeface="Poppins"/>
              </a:defRPr>
            </a:lvl4pPr>
            <a:lvl5pPr marL="0" marR="0" lvl="4" indent="0" algn="r" rtl="0">
              <a:spcBef>
                <a:spcPts val="0"/>
              </a:spcBef>
              <a:buNone/>
              <a:defRPr sz="700" b="0" i="0" u="none" strike="noStrike" cap="none">
                <a:solidFill>
                  <a:srgbClr val="888888"/>
                </a:solidFill>
                <a:latin typeface="Poppins"/>
                <a:ea typeface="Poppins"/>
                <a:cs typeface="Poppins"/>
                <a:sym typeface="Poppins"/>
              </a:defRPr>
            </a:lvl5pPr>
            <a:lvl6pPr marL="0" marR="0" lvl="5" indent="0" algn="r" rtl="0">
              <a:spcBef>
                <a:spcPts val="0"/>
              </a:spcBef>
              <a:buNone/>
              <a:defRPr sz="700" b="0" i="0" u="none" strike="noStrike" cap="none">
                <a:solidFill>
                  <a:srgbClr val="888888"/>
                </a:solidFill>
                <a:latin typeface="Poppins"/>
                <a:ea typeface="Poppins"/>
                <a:cs typeface="Poppins"/>
                <a:sym typeface="Poppins"/>
              </a:defRPr>
            </a:lvl6pPr>
            <a:lvl7pPr marL="0" marR="0" lvl="6" indent="0" algn="r" rtl="0">
              <a:spcBef>
                <a:spcPts val="0"/>
              </a:spcBef>
              <a:buNone/>
              <a:defRPr sz="700" b="0" i="0" u="none" strike="noStrike" cap="none">
                <a:solidFill>
                  <a:srgbClr val="888888"/>
                </a:solidFill>
                <a:latin typeface="Poppins"/>
                <a:ea typeface="Poppins"/>
                <a:cs typeface="Poppins"/>
                <a:sym typeface="Poppins"/>
              </a:defRPr>
            </a:lvl7pPr>
            <a:lvl8pPr marL="0" marR="0" lvl="7" indent="0" algn="r" rtl="0">
              <a:spcBef>
                <a:spcPts val="0"/>
              </a:spcBef>
              <a:buNone/>
              <a:defRPr sz="700" b="0" i="0" u="none" strike="noStrike" cap="none">
                <a:solidFill>
                  <a:srgbClr val="888888"/>
                </a:solidFill>
                <a:latin typeface="Poppins"/>
                <a:ea typeface="Poppins"/>
                <a:cs typeface="Poppins"/>
                <a:sym typeface="Poppins"/>
              </a:defRPr>
            </a:lvl8pPr>
            <a:lvl9pPr marL="0" marR="0" lvl="8" indent="0" algn="r" rtl="0">
              <a:spcBef>
                <a:spcPts val="0"/>
              </a:spcBef>
              <a:buNone/>
              <a:defRPr sz="700" b="0" i="0" u="none" strike="noStrike" cap="none">
                <a:solidFill>
                  <a:srgbClr val="888888"/>
                </a:solidFill>
                <a:latin typeface="Poppins"/>
                <a:ea typeface="Poppins"/>
                <a:cs typeface="Poppins"/>
                <a:sym typeface="Poppins"/>
              </a:defRPr>
            </a:lvl9pPr>
          </a:lstStyle>
          <a:p>
            <a:fld id="{5ACBFF47-D5B4-F24D-91AF-53DCC6B9BC27}" type="slidenum">
              <a:rPr lang="en-US" smtClean="0"/>
              <a:t>‹#›</a:t>
            </a:fld>
            <a:endParaRPr lang="en-US"/>
          </a:p>
        </p:txBody>
      </p:sp>
    </p:spTree>
    <p:extLst>
      <p:ext uri="{BB962C8B-B14F-4D97-AF65-F5344CB8AC3E}">
        <p14:creationId xmlns:p14="http://schemas.microsoft.com/office/powerpoint/2010/main" val="503080886"/>
      </p:ext>
    </p:extLst>
  </p:cSld>
  <p:clrMap bg1="lt1" tx1="dk1" bg2="dk2" tx2="lt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 id="2147483986" r:id="rId14"/>
    <p:sldLayoutId id="2147483987" r:id="rId15"/>
    <p:sldLayoutId id="2147483988" r:id="rId16"/>
    <p:sldLayoutId id="2147483989" r:id="rId17"/>
    <p:sldLayoutId id="2147483990" r:id="rId18"/>
    <p:sldLayoutId id="2147483991" r:id="rId19"/>
    <p:sldLayoutId id="2147483992" r:id="rId20"/>
    <p:sldLayoutId id="2147483993" r:id="rId21"/>
    <p:sldLayoutId id="2147483994" r:id="rId22"/>
    <p:sldLayoutId id="2147483995" r:id="rId23"/>
    <p:sldLayoutId id="2147483996" r:id="rId24"/>
    <p:sldLayoutId id="2147483997" r:id="rId25"/>
    <p:sldLayoutId id="2147483998" r:id="rId26"/>
    <p:sldLayoutId id="2147483999" r:id="rId27"/>
    <p:sldLayoutId id="2147484000" r:id="rId28"/>
    <p:sldLayoutId id="2147484001" r:id="rId29"/>
    <p:sldLayoutId id="2147484002" r:id="rId30"/>
    <p:sldLayoutId id="2147484003" r:id="rId31"/>
    <p:sldLayoutId id="2147484004" r:id="rId32"/>
    <p:sldLayoutId id="2147484005" r:id="rId33"/>
    <p:sldLayoutId id="2147484006" r:id="rId34"/>
    <p:sldLayoutId id="2147484007" r:id="rId35"/>
    <p:sldLayoutId id="2147484008" r:id="rId36"/>
    <p:sldLayoutId id="2147484009" r:id="rId37"/>
    <p:sldLayoutId id="2147484010" r:id="rId38"/>
    <p:sldLayoutId id="2147484011" r:id="rId39"/>
    <p:sldLayoutId id="2147484012" r:id="rId40"/>
    <p:sldLayoutId id="2147484013" r:id="rId41"/>
    <p:sldLayoutId id="2147484014" r:id="rId42"/>
    <p:sldLayoutId id="2147484015" r:id="rId43"/>
    <p:sldLayoutId id="2147484016" r:id="rId44"/>
    <p:sldLayoutId id="2147484017" r:id="rId45"/>
    <p:sldLayoutId id="2147484018" r:id="rId46"/>
    <p:sldLayoutId id="2147484019" r:id="rId47"/>
    <p:sldLayoutId id="2147484020" r:id="rId48"/>
    <p:sldLayoutId id="2147484021" r:id="rId49"/>
    <p:sldLayoutId id="2147484022" r:id="rId50"/>
    <p:sldLayoutId id="2147484023" r:id="rId51"/>
    <p:sldLayoutId id="2147484024" r:id="rId52"/>
    <p:sldLayoutId id="2147484025" r:id="rId53"/>
    <p:sldLayoutId id="2147484026" r:id="rId54"/>
    <p:sldLayoutId id="2147484027" r:id="rId55"/>
    <p:sldLayoutId id="2147484028" r:id="rId56"/>
    <p:sldLayoutId id="2147484029" r:id="rId57"/>
    <p:sldLayoutId id="2147484030" r:id="rId58"/>
    <p:sldLayoutId id="2147484031" r:id="rId59"/>
    <p:sldLayoutId id="2147484032" r:id="rId60"/>
    <p:sldLayoutId id="2147484033" r:id="rId61"/>
    <p:sldLayoutId id="2147484034" r:id="rId62"/>
    <p:sldLayoutId id="2147484035" r:id="rId63"/>
    <p:sldLayoutId id="2147484036" r:id="rId64"/>
    <p:sldLayoutId id="2147484037" r:id="rId65"/>
    <p:sldLayoutId id="2147484038" r:id="rId66"/>
    <p:sldLayoutId id="2147484039" r:id="rId67"/>
    <p:sldLayoutId id="2147484040" r:id="rId68"/>
    <p:sldLayoutId id="2147484041" r:id="rId69"/>
    <p:sldLayoutId id="2147484042" r:id="rId70"/>
    <p:sldLayoutId id="2147484043" r:id="rId71"/>
    <p:sldLayoutId id="2147484044" r:id="rId72"/>
    <p:sldLayoutId id="2147484045" r:id="rId73"/>
    <p:sldLayoutId id="2147484046" r:id="rId74"/>
    <p:sldLayoutId id="2147484047" r:id="rId75"/>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7"/>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100"/>
              <a:buFont typeface="Poppins"/>
              <a:buNone/>
              <a:defRPr sz="3100" b="0" i="0" u="none" strike="noStrike" cap="none">
                <a:solidFill>
                  <a:schemeClr val="dk1"/>
                </a:solidFill>
                <a:latin typeface="Poppins"/>
                <a:ea typeface="Poppins"/>
                <a:cs typeface="Poppins"/>
                <a:sym typeface="Poppins"/>
              </a:defRPr>
            </a:lvl1pPr>
            <a:lvl2pPr lvl="1">
              <a:spcBef>
                <a:spcPts val="0"/>
              </a:spcBef>
              <a:spcAft>
                <a:spcPts val="0"/>
              </a:spcAft>
              <a:buSzPts val="1500"/>
              <a:buNone/>
              <a:defRPr sz="1900"/>
            </a:lvl2pPr>
            <a:lvl3pPr lvl="2">
              <a:spcBef>
                <a:spcPts val="0"/>
              </a:spcBef>
              <a:spcAft>
                <a:spcPts val="0"/>
              </a:spcAft>
              <a:buSzPts val="1500"/>
              <a:buNone/>
              <a:defRPr sz="1900"/>
            </a:lvl3pPr>
            <a:lvl4pPr lvl="3">
              <a:spcBef>
                <a:spcPts val="0"/>
              </a:spcBef>
              <a:spcAft>
                <a:spcPts val="0"/>
              </a:spcAft>
              <a:buSzPts val="1500"/>
              <a:buNone/>
              <a:defRPr sz="1900"/>
            </a:lvl4pPr>
            <a:lvl5pPr lvl="4">
              <a:spcBef>
                <a:spcPts val="0"/>
              </a:spcBef>
              <a:spcAft>
                <a:spcPts val="0"/>
              </a:spcAft>
              <a:buSzPts val="1500"/>
              <a:buNone/>
              <a:defRPr sz="1900"/>
            </a:lvl5pPr>
            <a:lvl6pPr lvl="5">
              <a:spcBef>
                <a:spcPts val="0"/>
              </a:spcBef>
              <a:spcAft>
                <a:spcPts val="0"/>
              </a:spcAft>
              <a:buSzPts val="1500"/>
              <a:buNone/>
              <a:defRPr sz="1900"/>
            </a:lvl6pPr>
            <a:lvl7pPr lvl="6">
              <a:spcBef>
                <a:spcPts val="0"/>
              </a:spcBef>
              <a:spcAft>
                <a:spcPts val="0"/>
              </a:spcAft>
              <a:buSzPts val="1500"/>
              <a:buNone/>
              <a:defRPr sz="1900"/>
            </a:lvl7pPr>
            <a:lvl8pPr lvl="7">
              <a:spcBef>
                <a:spcPts val="0"/>
              </a:spcBef>
              <a:spcAft>
                <a:spcPts val="0"/>
              </a:spcAft>
              <a:buSzPts val="1500"/>
              <a:buNone/>
              <a:defRPr sz="1900"/>
            </a:lvl8pPr>
            <a:lvl9pPr lvl="8">
              <a:spcBef>
                <a:spcPts val="0"/>
              </a:spcBef>
              <a:spcAft>
                <a:spcPts val="0"/>
              </a:spcAft>
              <a:buSzPts val="1500"/>
              <a:buNone/>
              <a:defRPr sz="1900"/>
            </a:lvl9pPr>
          </a:lstStyle>
          <a:p>
            <a:endParaRPr/>
          </a:p>
        </p:txBody>
      </p:sp>
      <p:sp>
        <p:nvSpPr>
          <p:cNvPr id="11" name="Google Shape;11;p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90000"/>
              </a:lnSpc>
              <a:spcBef>
                <a:spcPts val="1100"/>
              </a:spcBef>
              <a:spcAft>
                <a:spcPts val="0"/>
              </a:spcAft>
              <a:buClr>
                <a:schemeClr val="dk1"/>
              </a:buClr>
              <a:buSzPts val="1600"/>
              <a:buFont typeface="Arial"/>
              <a:buChar char="•"/>
              <a:defRPr sz="1600" b="0" i="0" u="none" strike="noStrike" cap="none">
                <a:solidFill>
                  <a:schemeClr val="dk1"/>
                </a:solidFill>
                <a:latin typeface="Poppins"/>
                <a:ea typeface="Poppins"/>
                <a:cs typeface="Poppins"/>
                <a:sym typeface="Poppins"/>
              </a:defRPr>
            </a:lvl1pPr>
            <a:lvl2pPr marL="914400" marR="0" lvl="1" indent="-317500" algn="l" rtl="0">
              <a:lnSpc>
                <a:spcPct val="90000"/>
              </a:lnSpc>
              <a:spcBef>
                <a:spcPts val="500"/>
              </a:spcBef>
              <a:spcAft>
                <a:spcPts val="0"/>
              </a:spcAft>
              <a:buClr>
                <a:schemeClr val="dk1"/>
              </a:buClr>
              <a:buSzPts val="1400"/>
              <a:buFont typeface="Arial"/>
              <a:buChar char="•"/>
              <a:defRPr b="0" i="0" u="none" strike="noStrike" cap="none">
                <a:solidFill>
                  <a:schemeClr val="dk1"/>
                </a:solidFill>
                <a:latin typeface="Poppins"/>
                <a:ea typeface="Poppins"/>
                <a:cs typeface="Poppins"/>
                <a:sym typeface="Poppi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500"/>
              <a:buNone/>
              <a:defRPr sz="700" b="0" i="0" u="none" strike="noStrike" cap="none">
                <a:solidFill>
                  <a:srgbClr val="888888"/>
                </a:solidFill>
                <a:latin typeface="Poppins"/>
                <a:ea typeface="Poppins"/>
                <a:cs typeface="Poppins"/>
                <a:sym typeface="Poppins"/>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500"/>
              <a:buNone/>
              <a:defRPr sz="700" b="0" i="0" u="none" strike="noStrike" cap="none">
                <a:solidFill>
                  <a:srgbClr val="888888"/>
                </a:solidFill>
                <a:latin typeface="Poppins"/>
                <a:ea typeface="Poppins"/>
                <a:cs typeface="Poppins"/>
                <a:sym typeface="Poppins"/>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700" b="0" i="0" u="none" strike="noStrike" cap="none">
                <a:solidFill>
                  <a:srgbClr val="888888"/>
                </a:solidFill>
                <a:latin typeface="Poppins"/>
                <a:ea typeface="Poppins"/>
                <a:cs typeface="Poppins"/>
                <a:sym typeface="Poppins"/>
              </a:defRPr>
            </a:lvl1pPr>
            <a:lvl2pPr marL="0" marR="0" lvl="1" indent="0" algn="r" rtl="0">
              <a:spcBef>
                <a:spcPts val="0"/>
              </a:spcBef>
              <a:buNone/>
              <a:defRPr sz="700" b="0" i="0" u="none" strike="noStrike" cap="none">
                <a:solidFill>
                  <a:srgbClr val="888888"/>
                </a:solidFill>
                <a:latin typeface="Poppins"/>
                <a:ea typeface="Poppins"/>
                <a:cs typeface="Poppins"/>
                <a:sym typeface="Poppins"/>
              </a:defRPr>
            </a:lvl2pPr>
            <a:lvl3pPr marL="0" marR="0" lvl="2" indent="0" algn="r" rtl="0">
              <a:spcBef>
                <a:spcPts val="0"/>
              </a:spcBef>
              <a:buNone/>
              <a:defRPr sz="700" b="0" i="0" u="none" strike="noStrike" cap="none">
                <a:solidFill>
                  <a:srgbClr val="888888"/>
                </a:solidFill>
                <a:latin typeface="Poppins"/>
                <a:ea typeface="Poppins"/>
                <a:cs typeface="Poppins"/>
                <a:sym typeface="Poppins"/>
              </a:defRPr>
            </a:lvl3pPr>
            <a:lvl4pPr marL="0" marR="0" lvl="3" indent="0" algn="r" rtl="0">
              <a:spcBef>
                <a:spcPts val="0"/>
              </a:spcBef>
              <a:buNone/>
              <a:defRPr sz="700" b="0" i="0" u="none" strike="noStrike" cap="none">
                <a:solidFill>
                  <a:srgbClr val="888888"/>
                </a:solidFill>
                <a:latin typeface="Poppins"/>
                <a:ea typeface="Poppins"/>
                <a:cs typeface="Poppins"/>
                <a:sym typeface="Poppins"/>
              </a:defRPr>
            </a:lvl4pPr>
            <a:lvl5pPr marL="0" marR="0" lvl="4" indent="0" algn="r" rtl="0">
              <a:spcBef>
                <a:spcPts val="0"/>
              </a:spcBef>
              <a:buNone/>
              <a:defRPr sz="700" b="0" i="0" u="none" strike="noStrike" cap="none">
                <a:solidFill>
                  <a:srgbClr val="888888"/>
                </a:solidFill>
                <a:latin typeface="Poppins"/>
                <a:ea typeface="Poppins"/>
                <a:cs typeface="Poppins"/>
                <a:sym typeface="Poppins"/>
              </a:defRPr>
            </a:lvl5pPr>
            <a:lvl6pPr marL="0" marR="0" lvl="5" indent="0" algn="r" rtl="0">
              <a:spcBef>
                <a:spcPts val="0"/>
              </a:spcBef>
              <a:buNone/>
              <a:defRPr sz="700" b="0" i="0" u="none" strike="noStrike" cap="none">
                <a:solidFill>
                  <a:srgbClr val="888888"/>
                </a:solidFill>
                <a:latin typeface="Poppins"/>
                <a:ea typeface="Poppins"/>
                <a:cs typeface="Poppins"/>
                <a:sym typeface="Poppins"/>
              </a:defRPr>
            </a:lvl6pPr>
            <a:lvl7pPr marL="0" marR="0" lvl="6" indent="0" algn="r" rtl="0">
              <a:spcBef>
                <a:spcPts val="0"/>
              </a:spcBef>
              <a:buNone/>
              <a:defRPr sz="700" b="0" i="0" u="none" strike="noStrike" cap="none">
                <a:solidFill>
                  <a:srgbClr val="888888"/>
                </a:solidFill>
                <a:latin typeface="Poppins"/>
                <a:ea typeface="Poppins"/>
                <a:cs typeface="Poppins"/>
                <a:sym typeface="Poppins"/>
              </a:defRPr>
            </a:lvl7pPr>
            <a:lvl8pPr marL="0" marR="0" lvl="7" indent="0" algn="r" rtl="0">
              <a:spcBef>
                <a:spcPts val="0"/>
              </a:spcBef>
              <a:buNone/>
              <a:defRPr sz="700" b="0" i="0" u="none" strike="noStrike" cap="none">
                <a:solidFill>
                  <a:srgbClr val="888888"/>
                </a:solidFill>
                <a:latin typeface="Poppins"/>
                <a:ea typeface="Poppins"/>
                <a:cs typeface="Poppins"/>
                <a:sym typeface="Poppins"/>
              </a:defRPr>
            </a:lvl8pPr>
            <a:lvl9pPr marL="0" marR="0" lvl="8" indent="0" algn="r" rtl="0">
              <a:spcBef>
                <a:spcPts val="0"/>
              </a:spcBef>
              <a:buNone/>
              <a:defRPr sz="700" b="0" i="0" u="none" strike="noStrike" cap="none">
                <a:solidFill>
                  <a:srgbClr val="888888"/>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55385189"/>
      </p:ext>
    </p:extLst>
  </p:cSld>
  <p:clrMap bg1="lt1" tx1="dk1" bg2="dk2" tx2="lt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 id="2147484060" r:id="rId12"/>
    <p:sldLayoutId id="2147484061" r:id="rId13"/>
    <p:sldLayoutId id="2147484062" r:id="rId14"/>
    <p:sldLayoutId id="2147484063" r:id="rId15"/>
    <p:sldLayoutId id="2147484064" r:id="rId16"/>
    <p:sldLayoutId id="2147484065" r:id="rId17"/>
    <p:sldLayoutId id="2147484066" r:id="rId18"/>
    <p:sldLayoutId id="2147484067" r:id="rId19"/>
    <p:sldLayoutId id="2147484068" r:id="rId20"/>
    <p:sldLayoutId id="2147484069" r:id="rId21"/>
    <p:sldLayoutId id="2147484070" r:id="rId22"/>
    <p:sldLayoutId id="2147484071" r:id="rId23"/>
    <p:sldLayoutId id="2147484072" r:id="rId24"/>
    <p:sldLayoutId id="2147484073" r:id="rId25"/>
    <p:sldLayoutId id="2147484074" r:id="rId26"/>
    <p:sldLayoutId id="2147484075" r:id="rId27"/>
    <p:sldLayoutId id="2147484076" r:id="rId28"/>
    <p:sldLayoutId id="2147484077" r:id="rId29"/>
    <p:sldLayoutId id="2147484078" r:id="rId30"/>
    <p:sldLayoutId id="2147484079" r:id="rId31"/>
    <p:sldLayoutId id="2147484080" r:id="rId32"/>
    <p:sldLayoutId id="2147484081" r:id="rId33"/>
    <p:sldLayoutId id="2147484082" r:id="rId34"/>
    <p:sldLayoutId id="2147484083" r:id="rId35"/>
    <p:sldLayoutId id="2147484084" r:id="rId36"/>
    <p:sldLayoutId id="2147484085" r:id="rId37"/>
    <p:sldLayoutId id="2147484086" r:id="rId38"/>
    <p:sldLayoutId id="2147484087" r:id="rId39"/>
    <p:sldLayoutId id="2147484088" r:id="rId40"/>
    <p:sldLayoutId id="2147484089" r:id="rId41"/>
    <p:sldLayoutId id="2147484090" r:id="rId42"/>
    <p:sldLayoutId id="2147484091" r:id="rId43"/>
    <p:sldLayoutId id="2147484092" r:id="rId44"/>
    <p:sldLayoutId id="2147484093" r:id="rId45"/>
    <p:sldLayoutId id="2147484094" r:id="rId46"/>
    <p:sldLayoutId id="2147484095" r:id="rId47"/>
    <p:sldLayoutId id="2147484096" r:id="rId48"/>
    <p:sldLayoutId id="2147484097" r:id="rId49"/>
    <p:sldLayoutId id="2147484098" r:id="rId50"/>
    <p:sldLayoutId id="2147484099" r:id="rId51"/>
    <p:sldLayoutId id="2147484100" r:id="rId52"/>
    <p:sldLayoutId id="2147484101" r:id="rId53"/>
    <p:sldLayoutId id="2147484102" r:id="rId54"/>
    <p:sldLayoutId id="2147484103" r:id="rId55"/>
    <p:sldLayoutId id="2147484104" r:id="rId56"/>
    <p:sldLayoutId id="2147484105" r:id="rId57"/>
    <p:sldLayoutId id="2147484106" r:id="rId58"/>
    <p:sldLayoutId id="2147484107" r:id="rId59"/>
    <p:sldLayoutId id="2147484108" r:id="rId60"/>
    <p:sldLayoutId id="2147484109" r:id="rId61"/>
    <p:sldLayoutId id="2147484110" r:id="rId62"/>
    <p:sldLayoutId id="2147484111" r:id="rId63"/>
    <p:sldLayoutId id="2147484112" r:id="rId64"/>
    <p:sldLayoutId id="2147484113" r:id="rId65"/>
    <p:sldLayoutId id="2147484114" r:id="rId66"/>
    <p:sldLayoutId id="2147484115" r:id="rId67"/>
    <p:sldLayoutId id="2147484116" r:id="rId68"/>
    <p:sldLayoutId id="2147484117" r:id="rId69"/>
    <p:sldLayoutId id="2147484118" r:id="rId70"/>
    <p:sldLayoutId id="2147484119" r:id="rId7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
        <p:cNvGrpSpPr/>
        <p:nvPr/>
      </p:nvGrpSpPr>
      <p:grpSpPr>
        <a:xfrm>
          <a:off x="0" y="0"/>
          <a:ext cx="0" cy="0"/>
          <a:chOff x="0" y="0"/>
          <a:chExt cx="0" cy="0"/>
        </a:xfrm>
      </p:grpSpPr>
      <p:sp>
        <p:nvSpPr>
          <p:cNvPr id="154" name="Google Shape;154;p22"/>
          <p:cNvSpPr txBox="1">
            <a:spLocks noGrp="1"/>
          </p:cNvSpPr>
          <p:nvPr>
            <p:ph type="title"/>
          </p:nvPr>
        </p:nvSpPr>
        <p:spPr>
          <a:xfrm>
            <a:off x="838200" y="365127"/>
            <a:ext cx="10515600" cy="13256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2300"/>
              <a:buFont typeface="Poppins"/>
              <a:buNone/>
              <a:defRPr sz="2300" b="0" i="0" u="none" strike="noStrike" cap="none">
                <a:solidFill>
                  <a:schemeClr val="dk1"/>
                </a:solidFill>
                <a:latin typeface="Poppins"/>
                <a:ea typeface="Poppins"/>
                <a:cs typeface="Poppins"/>
                <a:sym typeface="Poppins"/>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55" name="Google Shape;155;p22"/>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marR="0" lvl="0" indent="-304800" algn="l" rtl="0">
              <a:lnSpc>
                <a:spcPct val="90000"/>
              </a:lnSpc>
              <a:spcBef>
                <a:spcPts val="800"/>
              </a:spcBef>
              <a:spcAft>
                <a:spcPts val="0"/>
              </a:spcAft>
              <a:buClr>
                <a:schemeClr val="dk1"/>
              </a:buClr>
              <a:buSzPts val="1200"/>
              <a:buFont typeface="Arial"/>
              <a:buChar char="•"/>
              <a:defRPr sz="1200" b="0" i="0" u="none" strike="noStrike" cap="none">
                <a:solidFill>
                  <a:schemeClr val="dk1"/>
                </a:solidFill>
                <a:latin typeface="Poppins"/>
                <a:ea typeface="Poppins"/>
                <a:cs typeface="Poppins"/>
                <a:sym typeface="Poppins"/>
              </a:defRPr>
            </a:lvl1pPr>
            <a:lvl2pPr marL="914400" marR="0" lvl="1" indent="-298450" algn="l" rtl="0">
              <a:lnSpc>
                <a:spcPct val="90000"/>
              </a:lnSpc>
              <a:spcBef>
                <a:spcPts val="400"/>
              </a:spcBef>
              <a:spcAft>
                <a:spcPts val="0"/>
              </a:spcAft>
              <a:buClr>
                <a:schemeClr val="dk1"/>
              </a:buClr>
              <a:buSzPts val="1100"/>
              <a:buFont typeface="Arial"/>
              <a:buChar char="•"/>
              <a:defRPr sz="1100" b="0" i="0" u="none" strike="noStrike" cap="none">
                <a:solidFill>
                  <a:schemeClr val="dk1"/>
                </a:solidFill>
                <a:latin typeface="Poppins"/>
                <a:ea typeface="Poppins"/>
                <a:cs typeface="Poppins"/>
                <a:sym typeface="Poppins"/>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56" name="Google Shape;156;p22"/>
          <p:cNvSpPr txBox="1">
            <a:spLocks noGrp="1"/>
          </p:cNvSpPr>
          <p:nvPr>
            <p:ph type="dt" idx="10"/>
          </p:nvPr>
        </p:nvSpPr>
        <p:spPr>
          <a:xfrm>
            <a:off x="838200" y="6356352"/>
            <a:ext cx="2743200" cy="3652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667" b="0" i="0" u="none" strike="noStrike" cap="none">
                <a:solidFill>
                  <a:srgbClr val="888888"/>
                </a:solidFill>
                <a:latin typeface="Poppins"/>
                <a:ea typeface="Poppins"/>
                <a:cs typeface="Poppins"/>
                <a:sym typeface="Poppins"/>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157" name="Google Shape;157;p22"/>
          <p:cNvSpPr txBox="1">
            <a:spLocks noGrp="1"/>
          </p:cNvSpPr>
          <p:nvPr>
            <p:ph type="ftr" idx="11"/>
          </p:nvPr>
        </p:nvSpPr>
        <p:spPr>
          <a:xfrm>
            <a:off x="4038600" y="6356352"/>
            <a:ext cx="4114800" cy="3652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667" b="0" i="0" u="none" strike="noStrike" cap="none">
                <a:solidFill>
                  <a:srgbClr val="888888"/>
                </a:solidFill>
                <a:latin typeface="Poppins"/>
                <a:ea typeface="Poppins"/>
                <a:cs typeface="Poppins"/>
                <a:sym typeface="Poppins"/>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158" name="Google Shape;158;p22"/>
          <p:cNvSpPr txBox="1">
            <a:spLocks noGrp="1"/>
          </p:cNvSpPr>
          <p:nvPr>
            <p:ph type="sldNum" idx="12"/>
          </p:nvPr>
        </p:nvSpPr>
        <p:spPr>
          <a:xfrm>
            <a:off x="8610600" y="6356352"/>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667" b="0" i="0" u="none" strike="noStrike" cap="none">
                <a:solidFill>
                  <a:srgbClr val="888888"/>
                </a:solidFill>
                <a:latin typeface="Poppins"/>
                <a:ea typeface="Poppins"/>
                <a:cs typeface="Poppins"/>
                <a:sym typeface="Poppins"/>
              </a:defRPr>
            </a:lvl1pPr>
            <a:lvl2pPr marL="0" marR="0" lvl="1" indent="0" algn="r" rtl="0">
              <a:spcBef>
                <a:spcPts val="0"/>
              </a:spcBef>
              <a:buNone/>
              <a:defRPr sz="667" b="0" i="0" u="none" strike="noStrike" cap="none">
                <a:solidFill>
                  <a:srgbClr val="888888"/>
                </a:solidFill>
                <a:latin typeface="Poppins"/>
                <a:ea typeface="Poppins"/>
                <a:cs typeface="Poppins"/>
                <a:sym typeface="Poppins"/>
              </a:defRPr>
            </a:lvl2pPr>
            <a:lvl3pPr marL="0" marR="0" lvl="2" indent="0" algn="r" rtl="0">
              <a:spcBef>
                <a:spcPts val="0"/>
              </a:spcBef>
              <a:buNone/>
              <a:defRPr sz="667" b="0" i="0" u="none" strike="noStrike" cap="none">
                <a:solidFill>
                  <a:srgbClr val="888888"/>
                </a:solidFill>
                <a:latin typeface="Poppins"/>
                <a:ea typeface="Poppins"/>
                <a:cs typeface="Poppins"/>
                <a:sym typeface="Poppins"/>
              </a:defRPr>
            </a:lvl3pPr>
            <a:lvl4pPr marL="0" marR="0" lvl="3" indent="0" algn="r" rtl="0">
              <a:spcBef>
                <a:spcPts val="0"/>
              </a:spcBef>
              <a:buNone/>
              <a:defRPr sz="667" b="0" i="0" u="none" strike="noStrike" cap="none">
                <a:solidFill>
                  <a:srgbClr val="888888"/>
                </a:solidFill>
                <a:latin typeface="Poppins"/>
                <a:ea typeface="Poppins"/>
                <a:cs typeface="Poppins"/>
                <a:sym typeface="Poppins"/>
              </a:defRPr>
            </a:lvl4pPr>
            <a:lvl5pPr marL="0" marR="0" lvl="4" indent="0" algn="r" rtl="0">
              <a:spcBef>
                <a:spcPts val="0"/>
              </a:spcBef>
              <a:buNone/>
              <a:defRPr sz="667" b="0" i="0" u="none" strike="noStrike" cap="none">
                <a:solidFill>
                  <a:srgbClr val="888888"/>
                </a:solidFill>
                <a:latin typeface="Poppins"/>
                <a:ea typeface="Poppins"/>
                <a:cs typeface="Poppins"/>
                <a:sym typeface="Poppins"/>
              </a:defRPr>
            </a:lvl5pPr>
            <a:lvl6pPr marL="0" marR="0" lvl="5" indent="0" algn="r" rtl="0">
              <a:spcBef>
                <a:spcPts val="0"/>
              </a:spcBef>
              <a:buNone/>
              <a:defRPr sz="667" b="0" i="0" u="none" strike="noStrike" cap="none">
                <a:solidFill>
                  <a:srgbClr val="888888"/>
                </a:solidFill>
                <a:latin typeface="Poppins"/>
                <a:ea typeface="Poppins"/>
                <a:cs typeface="Poppins"/>
                <a:sym typeface="Poppins"/>
              </a:defRPr>
            </a:lvl6pPr>
            <a:lvl7pPr marL="0" marR="0" lvl="6" indent="0" algn="r" rtl="0">
              <a:spcBef>
                <a:spcPts val="0"/>
              </a:spcBef>
              <a:buNone/>
              <a:defRPr sz="667" b="0" i="0" u="none" strike="noStrike" cap="none">
                <a:solidFill>
                  <a:srgbClr val="888888"/>
                </a:solidFill>
                <a:latin typeface="Poppins"/>
                <a:ea typeface="Poppins"/>
                <a:cs typeface="Poppins"/>
                <a:sym typeface="Poppins"/>
              </a:defRPr>
            </a:lvl7pPr>
            <a:lvl8pPr marL="0" marR="0" lvl="7" indent="0" algn="r" rtl="0">
              <a:spcBef>
                <a:spcPts val="0"/>
              </a:spcBef>
              <a:buNone/>
              <a:defRPr sz="667" b="0" i="0" u="none" strike="noStrike" cap="none">
                <a:solidFill>
                  <a:srgbClr val="888888"/>
                </a:solidFill>
                <a:latin typeface="Poppins"/>
                <a:ea typeface="Poppins"/>
                <a:cs typeface="Poppins"/>
                <a:sym typeface="Poppins"/>
              </a:defRPr>
            </a:lvl8pPr>
            <a:lvl9pPr marL="0" marR="0" lvl="8" indent="0" algn="r" rtl="0">
              <a:spcBef>
                <a:spcPts val="0"/>
              </a:spcBef>
              <a:buNone/>
              <a:defRPr sz="667" b="0" i="0" u="none" strike="noStrike" cap="none">
                <a:solidFill>
                  <a:srgbClr val="888888"/>
                </a:solidFill>
                <a:latin typeface="Poppins"/>
                <a:ea typeface="Poppins"/>
                <a:cs typeface="Poppins"/>
                <a:sym typeface="Poppi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01092757"/>
      </p:ext>
    </p:extLst>
  </p:cSld>
  <p:clrMap bg1="lt1" tx1="dk1" bg2="dk2" tx2="lt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 id="2147484132" r:id="rId12"/>
    <p:sldLayoutId id="2147484133" r:id="rId13"/>
    <p:sldLayoutId id="2147484134" r:id="rId14"/>
    <p:sldLayoutId id="2147484135" r:id="rId15"/>
    <p:sldLayoutId id="2147484136" r:id="rId16"/>
    <p:sldLayoutId id="2147484137" r:id="rId17"/>
    <p:sldLayoutId id="2147484138" r:id="rId18"/>
    <p:sldLayoutId id="2147484139" r:id="rId19"/>
    <p:sldLayoutId id="2147484140" r:id="rId20"/>
    <p:sldLayoutId id="2147484141" r:id="rId21"/>
    <p:sldLayoutId id="2147484142" r:id="rId22"/>
    <p:sldLayoutId id="2147484143" r:id="rId23"/>
    <p:sldLayoutId id="2147484144" r:id="rId24"/>
    <p:sldLayoutId id="2147484145" r:id="rId25"/>
    <p:sldLayoutId id="2147484146" r:id="rId26"/>
    <p:sldLayoutId id="2147484147" r:id="rId27"/>
    <p:sldLayoutId id="2147484148" r:id="rId28"/>
    <p:sldLayoutId id="2147484149" r:id="rId29"/>
    <p:sldLayoutId id="2147484150" r:id="rId30"/>
    <p:sldLayoutId id="2147484151" r:id="rId31"/>
    <p:sldLayoutId id="2147484152" r:id="rId32"/>
    <p:sldLayoutId id="2147484153" r:id="rId33"/>
    <p:sldLayoutId id="2147484154" r:id="rId34"/>
    <p:sldLayoutId id="2147484155" r:id="rId35"/>
    <p:sldLayoutId id="2147484156" r:id="rId36"/>
    <p:sldLayoutId id="2147484157" r:id="rId37"/>
    <p:sldLayoutId id="2147484158" r:id="rId38"/>
    <p:sldLayoutId id="2147484159" r:id="rId39"/>
    <p:sldLayoutId id="2147484160" r:id="rId40"/>
    <p:sldLayoutId id="2147484161" r:id="rId41"/>
    <p:sldLayoutId id="2147484162" r:id="rId42"/>
    <p:sldLayoutId id="2147484163" r:id="rId43"/>
    <p:sldLayoutId id="2147484164" r:id="rId44"/>
    <p:sldLayoutId id="2147484165" r:id="rId45"/>
    <p:sldLayoutId id="2147484166" r:id="rId46"/>
    <p:sldLayoutId id="2147484167" r:id="rId47"/>
    <p:sldLayoutId id="2147484168" r:id="rId48"/>
    <p:sldLayoutId id="2147484169" r:id="rId49"/>
    <p:sldLayoutId id="2147484170" r:id="rId50"/>
    <p:sldLayoutId id="2147484171" r:id="rId51"/>
    <p:sldLayoutId id="2147484172" r:id="rId52"/>
    <p:sldLayoutId id="2147484173" r:id="rId53"/>
    <p:sldLayoutId id="2147484174" r:id="rId54"/>
    <p:sldLayoutId id="2147484175" r:id="rId55"/>
    <p:sldLayoutId id="2147484176" r:id="rId56"/>
    <p:sldLayoutId id="2147484177" r:id="rId57"/>
    <p:sldLayoutId id="2147484178" r:id="rId58"/>
    <p:sldLayoutId id="2147484179" r:id="rId59"/>
    <p:sldLayoutId id="2147484180" r:id="rId60"/>
    <p:sldLayoutId id="2147484181" r:id="rId61"/>
    <p:sldLayoutId id="2147484182" r:id="rId62"/>
    <p:sldLayoutId id="2147484183" r:id="rId63"/>
    <p:sldLayoutId id="2147484184" r:id="rId64"/>
    <p:sldLayoutId id="2147484185" r:id="rId65"/>
    <p:sldLayoutId id="2147484186" r:id="rId66"/>
    <p:sldLayoutId id="2147484187" r:id="rId67"/>
    <p:sldLayoutId id="2147484188" r:id="rId68"/>
    <p:sldLayoutId id="2147484189" r:id="rId69"/>
    <p:sldLayoutId id="2147484190" r:id="rId70"/>
    <p:sldLayoutId id="2147484191" r:id="rId71"/>
    <p:sldLayoutId id="2147484192" r:id="rId72"/>
    <p:sldLayoutId id="2147484193" r:id="rId73"/>
    <p:sldLayoutId id="2147484194" r:id="rId74"/>
    <p:sldLayoutId id="2147484195" r:id="rId75"/>
    <p:sldLayoutId id="2147484196" r:id="rId7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82000"/>
                  </a:schemeClr>
                </a:solidFill>
                <a:latin typeface="Poppins" pitchFamily="2" charset="77"/>
              </a:defRPr>
            </a:lvl1pPr>
          </a:lstStyle>
          <a:p>
            <a:fld id="{846CE7D5-CF57-46EF-B807-FDD0502418D4}" type="datetimeFigureOut">
              <a:rPr lang="en-US" smtClean="0"/>
              <a:pPr/>
              <a:t>8/29/2024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82000"/>
                  </a:schemeClr>
                </a:solidFill>
                <a:latin typeface="Poppins" pitchFamily="2" charset="77"/>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82000"/>
                  </a:schemeClr>
                </a:solidFill>
                <a:latin typeface="Poppins" pitchFamily="2" charset="77"/>
              </a:defRPr>
            </a:lvl1pPr>
          </a:lstStyle>
          <a:p>
            <a:fld id="{330EA680-D336-4FF7-8B7A-9848BB0A1C32}" type="slidenum">
              <a:rPr lang="en-US" smtClean="0"/>
              <a:pPr/>
              <a:t>‹#›</a:t>
            </a:fld>
            <a:endParaRPr lang="en-US" dirty="0"/>
          </a:p>
        </p:txBody>
      </p:sp>
    </p:spTree>
    <p:extLst>
      <p:ext uri="{BB962C8B-B14F-4D97-AF65-F5344CB8AC3E}">
        <p14:creationId xmlns:p14="http://schemas.microsoft.com/office/powerpoint/2010/main" val="2225002492"/>
      </p:ext>
    </p:extLst>
  </p:cSld>
  <p:clrMap bg1="lt1" tx1="dk1" bg2="lt2" tx2="dk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 id="2147484203" r:id="rId6"/>
    <p:sldLayoutId id="2147484204" r:id="rId7"/>
    <p:sldLayoutId id="2147484205" r:id="rId8"/>
    <p:sldLayoutId id="2147484206" r:id="rId9"/>
    <p:sldLayoutId id="2147484207" r:id="rId10"/>
    <p:sldLayoutId id="2147484208" r:id="rId11"/>
    <p:sldLayoutId id="2147484209" r:id="rId12"/>
    <p:sldLayoutId id="2147484210" r:id="rId13"/>
    <p:sldLayoutId id="2147484211" r:id="rId14"/>
    <p:sldLayoutId id="2147484212"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Poppi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oppi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oppi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5.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2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35.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99.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87.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87.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hyperlink" Target="https://videos.isri.org/category/video-library/esg-workshop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21.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149.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63.svg"/><Relationship Id="rId2" Type="http://schemas.openxmlformats.org/officeDocument/2006/relationships/notesSlide" Target="../notesSlides/notesSlide21.xml"/><Relationship Id="rId1" Type="http://schemas.openxmlformats.org/officeDocument/2006/relationships/slideLayout" Target="../slideLayouts/slideLayout358.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8.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373.xml"/></Relationships>
</file>

<file path=ppt/slides/_rels/slide25.xml.rels><?xml version="1.0" encoding="UTF-8" standalone="yes"?>
<Relationships xmlns="http://schemas.openxmlformats.org/package/2006/relationships"><Relationship Id="rId3" Type="http://schemas.openxmlformats.org/officeDocument/2006/relationships/hyperlink" Target="mailto:kristin.thompson@novata.com" TargetMode="External"/><Relationship Id="rId2" Type="http://schemas.openxmlformats.org/officeDocument/2006/relationships/hyperlink" Target="mailto:Jessie.miller@novata.com" TargetMode="External"/><Relationship Id="rId1" Type="http://schemas.openxmlformats.org/officeDocument/2006/relationships/slideLayout" Target="../slideLayouts/slideLayout130.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23.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13" Type="http://schemas.openxmlformats.org/officeDocument/2006/relationships/image" Target="../media/image74.png"/><Relationship Id="rId18" Type="http://schemas.openxmlformats.org/officeDocument/2006/relationships/image" Target="../media/image79.svg"/><Relationship Id="rId26" Type="http://schemas.openxmlformats.org/officeDocument/2006/relationships/image" Target="../media/image87.svg"/><Relationship Id="rId39" Type="http://schemas.openxmlformats.org/officeDocument/2006/relationships/image" Target="../media/image100.png"/><Relationship Id="rId21" Type="http://schemas.openxmlformats.org/officeDocument/2006/relationships/image" Target="../media/image82.png"/><Relationship Id="rId34" Type="http://schemas.openxmlformats.org/officeDocument/2006/relationships/image" Target="../media/image95.svg"/><Relationship Id="rId42" Type="http://schemas.openxmlformats.org/officeDocument/2006/relationships/image" Target="../media/image103.svg"/><Relationship Id="rId7" Type="http://schemas.openxmlformats.org/officeDocument/2006/relationships/image" Target="../media/image68.png"/><Relationship Id="rId2" Type="http://schemas.openxmlformats.org/officeDocument/2006/relationships/notesSlide" Target="../notesSlides/notesSlide29.xml"/><Relationship Id="rId16" Type="http://schemas.openxmlformats.org/officeDocument/2006/relationships/image" Target="../media/image77.svg"/><Relationship Id="rId20" Type="http://schemas.openxmlformats.org/officeDocument/2006/relationships/image" Target="../media/image81.svg"/><Relationship Id="rId29" Type="http://schemas.openxmlformats.org/officeDocument/2006/relationships/image" Target="../media/image90.png"/><Relationship Id="rId41" Type="http://schemas.openxmlformats.org/officeDocument/2006/relationships/image" Target="../media/image102.png"/><Relationship Id="rId1" Type="http://schemas.openxmlformats.org/officeDocument/2006/relationships/slideLayout" Target="../slideLayouts/slideLayout37.xml"/><Relationship Id="rId6" Type="http://schemas.openxmlformats.org/officeDocument/2006/relationships/image" Target="../media/image67.svg"/><Relationship Id="rId11" Type="http://schemas.openxmlformats.org/officeDocument/2006/relationships/image" Target="../media/image72.png"/><Relationship Id="rId24" Type="http://schemas.openxmlformats.org/officeDocument/2006/relationships/image" Target="../media/image85.svg"/><Relationship Id="rId32" Type="http://schemas.openxmlformats.org/officeDocument/2006/relationships/image" Target="../media/image93.svg"/><Relationship Id="rId37" Type="http://schemas.openxmlformats.org/officeDocument/2006/relationships/image" Target="../media/image98.png"/><Relationship Id="rId40" Type="http://schemas.openxmlformats.org/officeDocument/2006/relationships/image" Target="../media/image101.svg"/><Relationship Id="rId5" Type="http://schemas.openxmlformats.org/officeDocument/2006/relationships/image" Target="../media/image66.png"/><Relationship Id="rId15" Type="http://schemas.openxmlformats.org/officeDocument/2006/relationships/image" Target="../media/image76.png"/><Relationship Id="rId23" Type="http://schemas.openxmlformats.org/officeDocument/2006/relationships/image" Target="../media/image84.png"/><Relationship Id="rId28" Type="http://schemas.openxmlformats.org/officeDocument/2006/relationships/image" Target="../media/image89.svg"/><Relationship Id="rId36" Type="http://schemas.openxmlformats.org/officeDocument/2006/relationships/image" Target="../media/image97.svg"/><Relationship Id="rId10" Type="http://schemas.openxmlformats.org/officeDocument/2006/relationships/image" Target="../media/image71.svg"/><Relationship Id="rId19" Type="http://schemas.openxmlformats.org/officeDocument/2006/relationships/image" Target="../media/image80.png"/><Relationship Id="rId31" Type="http://schemas.openxmlformats.org/officeDocument/2006/relationships/image" Target="../media/image92.png"/><Relationship Id="rId44" Type="http://schemas.openxmlformats.org/officeDocument/2006/relationships/image" Target="../media/image105.svg"/><Relationship Id="rId4" Type="http://schemas.openxmlformats.org/officeDocument/2006/relationships/image" Target="../media/image65.svg"/><Relationship Id="rId9" Type="http://schemas.openxmlformats.org/officeDocument/2006/relationships/image" Target="../media/image70.png"/><Relationship Id="rId14" Type="http://schemas.openxmlformats.org/officeDocument/2006/relationships/image" Target="../media/image75.svg"/><Relationship Id="rId22" Type="http://schemas.openxmlformats.org/officeDocument/2006/relationships/image" Target="../media/image83.svg"/><Relationship Id="rId27" Type="http://schemas.openxmlformats.org/officeDocument/2006/relationships/image" Target="../media/image88.png"/><Relationship Id="rId30" Type="http://schemas.openxmlformats.org/officeDocument/2006/relationships/image" Target="../media/image91.svg"/><Relationship Id="rId35" Type="http://schemas.openxmlformats.org/officeDocument/2006/relationships/image" Target="../media/image96.png"/><Relationship Id="rId43" Type="http://schemas.openxmlformats.org/officeDocument/2006/relationships/image" Target="../media/image104.png"/><Relationship Id="rId8" Type="http://schemas.openxmlformats.org/officeDocument/2006/relationships/image" Target="../media/image69.svg"/><Relationship Id="rId3" Type="http://schemas.openxmlformats.org/officeDocument/2006/relationships/image" Target="../media/image64.png"/><Relationship Id="rId12" Type="http://schemas.openxmlformats.org/officeDocument/2006/relationships/image" Target="../media/image73.svg"/><Relationship Id="rId17" Type="http://schemas.openxmlformats.org/officeDocument/2006/relationships/image" Target="../media/image78.png"/><Relationship Id="rId25" Type="http://schemas.openxmlformats.org/officeDocument/2006/relationships/image" Target="../media/image86.png"/><Relationship Id="rId33" Type="http://schemas.openxmlformats.org/officeDocument/2006/relationships/image" Target="../media/image94.png"/><Relationship Id="rId38" Type="http://schemas.openxmlformats.org/officeDocument/2006/relationships/image" Target="../media/image99.svg"/></Relationships>
</file>

<file path=ppt/slides/_rels/slide3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0.xml"/><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2.xm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38.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notesSlide" Target="../notesSlides/notesSlide37.xml"/><Relationship Id="rId1" Type="http://schemas.openxmlformats.org/officeDocument/2006/relationships/slideLayout" Target="../slideLayouts/slideLayout52.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png"/></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8.xml"/><Relationship Id="rId1" Type="http://schemas.openxmlformats.org/officeDocument/2006/relationships/slideLayout" Target="../slideLayouts/slideLayout52.xml"/></Relationships>
</file>

<file path=ppt/slides/_rels/slide4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39.xml"/><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3" Type="http://schemas.openxmlformats.org/officeDocument/2006/relationships/hyperlink" Target="mailto:Kristin@kristinkinder.com" TargetMode="External"/><Relationship Id="rId2" Type="http://schemas.openxmlformats.org/officeDocument/2006/relationships/notesSlide" Target="../notesSlides/notesSlide41.xml"/><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42.xml"/><Relationship Id="rId1" Type="http://schemas.openxmlformats.org/officeDocument/2006/relationships/slideLayout" Target="../slideLayouts/slideLayout14.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sv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3.xml"/><Relationship Id="rId1" Type="http://schemas.openxmlformats.org/officeDocument/2006/relationships/slideLayout" Target="../slideLayouts/slideLayout18.xml"/><Relationship Id="rId4" Type="http://schemas.openxmlformats.org/officeDocument/2006/relationships/image" Target="../media/image122.svg"/></Relationships>
</file>

<file path=ppt/slides/_rels/slide5.xml.rels><?xml version="1.0" encoding="UTF-8" standalone="yes"?>
<Relationships xmlns="http://schemas.openxmlformats.org/package/2006/relationships"><Relationship Id="rId3" Type="http://schemas.openxmlformats.org/officeDocument/2006/relationships/hyperlink" Target="mailto:nbetts@recycledmaterials.org"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hyperlink" Target="https://www.isri.org/workforce-management/workforce-development"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hyperlink" Target="https://www.isri.org/compensation-benefits-survey" TargetMode="External"/><Relationship Id="rId4" Type="http://schemas.openxmlformats.org/officeDocument/2006/relationships/hyperlink" Target="https://www.isri.org/workforce-management/isri-pathways-program"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isri.org/workforce-management/isri-pathways-program"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43.jpg"/></Relationships>
</file>

<file path=ppt/slides/_rels/slide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42FB3-6D0B-08D5-3B7A-3C22595EBEEB}"/>
              </a:ext>
            </a:extLst>
          </p:cNvPr>
          <p:cNvSpPr>
            <a:spLocks noGrp="1"/>
          </p:cNvSpPr>
          <p:nvPr>
            <p:ph type="ctrTitle"/>
          </p:nvPr>
        </p:nvSpPr>
        <p:spPr>
          <a:xfrm>
            <a:off x="879545" y="549959"/>
            <a:ext cx="9144000" cy="2076567"/>
          </a:xfrm>
        </p:spPr>
        <p:txBody>
          <a:bodyPr>
            <a:normAutofit/>
          </a:bodyPr>
          <a:lstStyle/>
          <a:p>
            <a:r>
              <a:rPr lang="en-US" sz="4400" dirty="0" err="1">
                <a:effectLst/>
                <a:latin typeface="Verdana" panose="020B0604030504040204" pitchFamily="34" charset="0"/>
                <a:ea typeface="Verdana" panose="020B0604030504040204" pitchFamily="34" charset="0"/>
              </a:rPr>
              <a:t>ReMA</a:t>
            </a:r>
            <a:r>
              <a:rPr lang="en-US" sz="4400" dirty="0" err="1">
                <a:latin typeface="Verdana" panose="020B0604030504040204" pitchFamily="34" charset="0"/>
                <a:ea typeface="Verdana" panose="020B0604030504040204" pitchFamily="34" charset="0"/>
              </a:rPr>
              <a:t>’s</a:t>
            </a:r>
            <a:r>
              <a:rPr lang="en-US" sz="4400" dirty="0">
                <a:latin typeface="Verdana" panose="020B0604030504040204" pitchFamily="34" charset="0"/>
                <a:ea typeface="Verdana" panose="020B0604030504040204" pitchFamily="34" charset="0"/>
              </a:rPr>
              <a:t> ESG Series: </a:t>
            </a:r>
            <a:br>
              <a:rPr lang="en-US" sz="1800">
                <a:latin typeface="Calibri" panose="020F0502020204030204" pitchFamily="34" charset="0"/>
                <a:ea typeface="Aptos" panose="020B0004020202020204" pitchFamily="34" charset="0"/>
              </a:rPr>
            </a:br>
            <a:r>
              <a:rPr lang="en-US" sz="1800">
                <a:effectLst/>
                <a:latin typeface="Calibri" panose="020F0502020204030204" pitchFamily="34" charset="0"/>
                <a:ea typeface="Aptos" panose="020B0004020202020204" pitchFamily="34" charset="0"/>
              </a:rPr>
              <a:t>Employee Trends &amp; Engaging Employees in ESG Strategy &amp; Implementation</a:t>
            </a:r>
            <a:endParaRPr lang="en-US" sz="4400" b="0" dirty="0">
              <a:ea typeface="Verdana" panose="020B0604030504040204" pitchFamily="34" charset="0"/>
            </a:endParaRPr>
          </a:p>
        </p:txBody>
      </p:sp>
      <p:sp>
        <p:nvSpPr>
          <p:cNvPr id="4" name="Text Placeholder 3">
            <a:extLst>
              <a:ext uri="{FF2B5EF4-FFF2-40B4-BE49-F238E27FC236}">
                <a16:creationId xmlns:a16="http://schemas.microsoft.com/office/drawing/2014/main" id="{885CEF2F-3D6A-5E28-A122-B1F322A1310F}"/>
              </a:ext>
            </a:extLst>
          </p:cNvPr>
          <p:cNvSpPr>
            <a:spLocks noGrp="1"/>
          </p:cNvSpPr>
          <p:nvPr>
            <p:ph type="body" sz="quarter" idx="10"/>
          </p:nvPr>
        </p:nvSpPr>
        <p:spPr>
          <a:xfrm>
            <a:off x="879545" y="3905999"/>
            <a:ext cx="8366125" cy="678996"/>
          </a:xfrm>
        </p:spPr>
        <p:txBody>
          <a:bodyPr/>
          <a:lstStyle/>
          <a:p>
            <a:r>
              <a:rPr lang="en-US">
                <a:latin typeface="Verdana" panose="020B0604030504040204" pitchFamily="34" charset="0"/>
                <a:ea typeface="Verdana" panose="020B0604030504040204" pitchFamily="34" charset="0"/>
              </a:rPr>
              <a:t>August 29, </a:t>
            </a:r>
            <a:r>
              <a:rPr lang="en-US" dirty="0">
                <a:latin typeface="Verdana" panose="020B0604030504040204" pitchFamily="34" charset="0"/>
                <a:ea typeface="Verdana" panose="020B0604030504040204" pitchFamily="34" charset="0"/>
              </a:rPr>
              <a:t>2024</a:t>
            </a:r>
          </a:p>
        </p:txBody>
      </p:sp>
      <p:pic>
        <p:nvPicPr>
          <p:cNvPr id="8" name="Graphic 7">
            <a:extLst>
              <a:ext uri="{FF2B5EF4-FFF2-40B4-BE49-F238E27FC236}">
                <a16:creationId xmlns:a16="http://schemas.microsoft.com/office/drawing/2014/main" id="{FB1377DC-0B50-B3E1-BC8B-684A2DCDE9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6437" y="2721330"/>
            <a:ext cx="8321040" cy="51582"/>
          </a:xfrm>
          <a:prstGeom prst="rect">
            <a:avLst/>
          </a:prstGeom>
        </p:spPr>
      </p:pic>
    </p:spTree>
    <p:extLst>
      <p:ext uri="{BB962C8B-B14F-4D97-AF65-F5344CB8AC3E}">
        <p14:creationId xmlns:p14="http://schemas.microsoft.com/office/powerpoint/2010/main" val="837480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2D22322F-E79D-4BEF-8038-DE2C8F5CCA40}"/>
              </a:ext>
            </a:extLst>
          </p:cNvPr>
          <p:cNvSpPr>
            <a:spLocks noGrp="1"/>
          </p:cNvSpPr>
          <p:nvPr>
            <p:ph type="title"/>
          </p:nvPr>
        </p:nvSpPr>
        <p:spPr>
          <a:xfrm>
            <a:off x="1920621" y="156409"/>
            <a:ext cx="10036292" cy="773776"/>
          </a:xfrm>
        </p:spPr>
        <p:txBody>
          <a:bodyPr>
            <a:normAutofit fontScale="90000"/>
          </a:bodyPr>
          <a:lstStyle/>
          <a:p>
            <a:r>
              <a:rPr lang="en-US"/>
              <a:t>Key ESG Categories</a:t>
            </a:r>
          </a:p>
        </p:txBody>
      </p:sp>
      <p:sp>
        <p:nvSpPr>
          <p:cNvPr id="8" name="Slide Number Placeholder 7">
            <a:extLst>
              <a:ext uri="{FF2B5EF4-FFF2-40B4-BE49-F238E27FC236}">
                <a16:creationId xmlns:a16="http://schemas.microsoft.com/office/drawing/2014/main" id="{99800B7A-B486-4409-9EDD-0A7B9628ED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graphicFrame>
        <p:nvGraphicFramePr>
          <p:cNvPr id="12" name="Table 4">
            <a:extLst>
              <a:ext uri="{FF2B5EF4-FFF2-40B4-BE49-F238E27FC236}">
                <a16:creationId xmlns:a16="http://schemas.microsoft.com/office/drawing/2014/main" id="{23298304-0ECB-E055-B907-51175EC04616}"/>
              </a:ext>
            </a:extLst>
          </p:cNvPr>
          <p:cNvGraphicFramePr>
            <a:graphicFrameLocks noGrp="1"/>
          </p:cNvGraphicFramePr>
          <p:nvPr/>
        </p:nvGraphicFramePr>
        <p:xfrm>
          <a:off x="6182071" y="1604413"/>
          <a:ext cx="5875953" cy="4257741"/>
        </p:xfrm>
        <a:graphic>
          <a:graphicData uri="http://schemas.openxmlformats.org/drawingml/2006/table">
            <a:tbl>
              <a:tblPr firstRow="1" bandRow="1">
                <a:tableStyleId>{5C22544A-7EE6-4342-B048-85BDC9FD1C3A}</a:tableStyleId>
              </a:tblPr>
              <a:tblGrid>
                <a:gridCol w="1958651">
                  <a:extLst>
                    <a:ext uri="{9D8B030D-6E8A-4147-A177-3AD203B41FA5}">
                      <a16:colId xmlns:a16="http://schemas.microsoft.com/office/drawing/2014/main" val="874113608"/>
                    </a:ext>
                  </a:extLst>
                </a:gridCol>
                <a:gridCol w="1958651">
                  <a:extLst>
                    <a:ext uri="{9D8B030D-6E8A-4147-A177-3AD203B41FA5}">
                      <a16:colId xmlns:a16="http://schemas.microsoft.com/office/drawing/2014/main" val="4282003644"/>
                    </a:ext>
                  </a:extLst>
                </a:gridCol>
                <a:gridCol w="1958651">
                  <a:extLst>
                    <a:ext uri="{9D8B030D-6E8A-4147-A177-3AD203B41FA5}">
                      <a16:colId xmlns:a16="http://schemas.microsoft.com/office/drawing/2014/main" val="2353024883"/>
                    </a:ext>
                  </a:extLst>
                </a:gridCol>
              </a:tblGrid>
              <a:tr h="2131112">
                <a:tc>
                  <a:txBody>
                    <a:bodyPr/>
                    <a:lstStyle/>
                    <a:p>
                      <a:pPr algn="ctr"/>
                      <a:r>
                        <a:rPr lang="en-US" sz="1600" b="1">
                          <a:solidFill>
                            <a:srgbClr val="002060"/>
                          </a:solidFill>
                        </a:rPr>
                        <a:t>Company Activities </a:t>
                      </a:r>
                    </a:p>
                  </a:txBody>
                  <a:tcPr anchor="ctr">
                    <a:solidFill>
                      <a:schemeClr val="accent4">
                        <a:lumMod val="60000"/>
                        <a:lumOff val="40000"/>
                      </a:schemeClr>
                    </a:solidFill>
                  </a:tcPr>
                </a:tc>
                <a:tc>
                  <a:txBody>
                    <a:bodyPr/>
                    <a:lstStyle/>
                    <a:p>
                      <a:pPr algn="ctr"/>
                      <a:r>
                        <a:rPr lang="en-US" sz="1600" b="1">
                          <a:solidFill>
                            <a:srgbClr val="002060"/>
                          </a:solidFill>
                        </a:rPr>
                        <a:t>Financial</a:t>
                      </a:r>
                    </a:p>
                  </a:txBody>
                  <a:tcPr anchor="ctr">
                    <a:lnR w="12700" cmpd="sng">
                      <a:noFill/>
                    </a:lnR>
                    <a:solidFill>
                      <a:schemeClr val="accent2">
                        <a:lumMod val="40000"/>
                        <a:lumOff val="60000"/>
                      </a:schemeClr>
                    </a:solidFill>
                  </a:tcPr>
                </a:tc>
                <a:tc>
                  <a:txBody>
                    <a:bodyPr/>
                    <a:lstStyle/>
                    <a:p>
                      <a:pPr algn="ctr"/>
                      <a:r>
                        <a:rPr lang="en-US" sz="1600" b="1">
                          <a:solidFill>
                            <a:srgbClr val="002060"/>
                          </a:solidFill>
                        </a:rPr>
                        <a:t>Structure &amp; Employees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1449918390"/>
                  </a:ext>
                </a:extLst>
              </a:tr>
              <a:tr h="2126629">
                <a:tc>
                  <a:txBody>
                    <a:bodyPr/>
                    <a:lstStyle/>
                    <a:p>
                      <a:pPr algn="ctr"/>
                      <a:r>
                        <a:rPr lang="en-US" sz="1600" b="1">
                          <a:solidFill>
                            <a:srgbClr val="002060"/>
                          </a:solidFill>
                        </a:rPr>
                        <a:t>Sustainability Strategy</a:t>
                      </a:r>
                    </a:p>
                  </a:txBody>
                  <a:tcPr anchor="ctr">
                    <a:solidFill>
                      <a:schemeClr val="accent1">
                        <a:lumMod val="60000"/>
                        <a:lumOff val="40000"/>
                      </a:schemeClr>
                    </a:solidFill>
                  </a:tcPr>
                </a:tc>
                <a:tc>
                  <a:txBody>
                    <a:bodyPr/>
                    <a:lstStyle/>
                    <a:p>
                      <a:pPr algn="ctr"/>
                      <a:r>
                        <a:rPr lang="en-US" sz="1600" b="1">
                          <a:solidFill>
                            <a:srgbClr val="002060"/>
                          </a:solidFill>
                        </a:rPr>
                        <a:t>Stakeholder Engagement</a:t>
                      </a:r>
                    </a:p>
                  </a:txBody>
                  <a:tcPr anchor="ctr">
                    <a:solidFill>
                      <a:schemeClr val="accent5">
                        <a:lumMod val="40000"/>
                        <a:lumOff val="60000"/>
                      </a:schemeClr>
                    </a:solidFill>
                  </a:tcPr>
                </a:tc>
                <a:tc>
                  <a:txBody>
                    <a:bodyPr/>
                    <a:lstStyle/>
                    <a:p>
                      <a:pPr algn="ctr"/>
                      <a:r>
                        <a:rPr lang="en-US" sz="1600" b="1" dirty="0">
                          <a:solidFill>
                            <a:srgbClr val="002060"/>
                          </a:solidFill>
                        </a:rPr>
                        <a:t>Compliance</a:t>
                      </a:r>
                    </a:p>
                  </a:txBody>
                  <a:tcPr anchor="ctr">
                    <a:lnT w="38100" cmpd="sng">
                      <a:noFill/>
                    </a:lnT>
                    <a:solidFill>
                      <a:schemeClr val="accent4">
                        <a:lumMod val="40000"/>
                        <a:lumOff val="60000"/>
                      </a:schemeClr>
                    </a:solidFill>
                  </a:tcPr>
                </a:tc>
                <a:extLst>
                  <a:ext uri="{0D108BD9-81ED-4DB2-BD59-A6C34878D82A}">
                    <a16:rowId xmlns:a16="http://schemas.microsoft.com/office/drawing/2014/main" val="1231957975"/>
                  </a:ext>
                </a:extLst>
              </a:tr>
            </a:tbl>
          </a:graphicData>
        </a:graphic>
      </p:graphicFrame>
      <p:graphicFrame>
        <p:nvGraphicFramePr>
          <p:cNvPr id="13" name="Table 5">
            <a:extLst>
              <a:ext uri="{FF2B5EF4-FFF2-40B4-BE49-F238E27FC236}">
                <a16:creationId xmlns:a16="http://schemas.microsoft.com/office/drawing/2014/main" id="{1E7C0766-A10D-4C17-61CA-B3DAC2434E35}"/>
              </a:ext>
            </a:extLst>
          </p:cNvPr>
          <p:cNvGraphicFramePr>
            <a:graphicFrameLocks noGrp="1"/>
          </p:cNvGraphicFramePr>
          <p:nvPr/>
        </p:nvGraphicFramePr>
        <p:xfrm>
          <a:off x="2991851" y="1614258"/>
          <a:ext cx="3080194" cy="4250086"/>
        </p:xfrm>
        <a:graphic>
          <a:graphicData uri="http://schemas.openxmlformats.org/drawingml/2006/table">
            <a:tbl>
              <a:tblPr firstRow="1" bandRow="1">
                <a:tableStyleId>{5C22544A-7EE6-4342-B048-85BDC9FD1C3A}</a:tableStyleId>
              </a:tblPr>
              <a:tblGrid>
                <a:gridCol w="1540097">
                  <a:extLst>
                    <a:ext uri="{9D8B030D-6E8A-4147-A177-3AD203B41FA5}">
                      <a16:colId xmlns:a16="http://schemas.microsoft.com/office/drawing/2014/main" val="1492643024"/>
                    </a:ext>
                  </a:extLst>
                </a:gridCol>
                <a:gridCol w="1540097">
                  <a:extLst>
                    <a:ext uri="{9D8B030D-6E8A-4147-A177-3AD203B41FA5}">
                      <a16:colId xmlns:a16="http://schemas.microsoft.com/office/drawing/2014/main" val="527307248"/>
                    </a:ext>
                  </a:extLst>
                </a:gridCol>
              </a:tblGrid>
              <a:tr h="2125043">
                <a:tc>
                  <a:txBody>
                    <a:bodyPr/>
                    <a:lstStyle/>
                    <a:p>
                      <a:pPr algn="ctr"/>
                      <a:r>
                        <a:rPr lang="en-US" sz="1600" b="1" dirty="0">
                          <a:solidFill>
                            <a:srgbClr val="002060"/>
                          </a:solidFill>
                        </a:rPr>
                        <a:t>Community Programs</a:t>
                      </a:r>
                    </a:p>
                  </a:txBody>
                  <a:tcPr marL="92836" marR="92836" marT="46418" marB="46418" anchor="ctr">
                    <a:solidFill>
                      <a:srgbClr val="CCCCFF"/>
                    </a:solidFill>
                  </a:tcPr>
                </a:tc>
                <a:tc>
                  <a:txBody>
                    <a:bodyPr/>
                    <a:lstStyle/>
                    <a:p>
                      <a:pPr algn="ctr"/>
                      <a:r>
                        <a:rPr lang="en-US" sz="1600" b="1" dirty="0">
                          <a:solidFill>
                            <a:srgbClr val="002060"/>
                          </a:solidFill>
                        </a:rPr>
                        <a:t>Health &amp; Safety</a:t>
                      </a:r>
                    </a:p>
                  </a:txBody>
                  <a:tcPr marL="92836" marR="92836" marT="46418" marB="46418" anchor="ctr">
                    <a:solidFill>
                      <a:schemeClr val="accent2">
                        <a:lumMod val="40000"/>
                        <a:lumOff val="60000"/>
                      </a:schemeClr>
                    </a:solidFill>
                  </a:tcPr>
                </a:tc>
                <a:extLst>
                  <a:ext uri="{0D108BD9-81ED-4DB2-BD59-A6C34878D82A}">
                    <a16:rowId xmlns:a16="http://schemas.microsoft.com/office/drawing/2014/main" val="1179711912"/>
                  </a:ext>
                </a:extLst>
              </a:tr>
              <a:tr h="2125043">
                <a:tc>
                  <a:txBody>
                    <a:bodyPr/>
                    <a:lstStyle/>
                    <a:p>
                      <a:pPr algn="ctr"/>
                      <a:r>
                        <a:rPr lang="en-US" sz="1600" b="1" dirty="0">
                          <a:solidFill>
                            <a:srgbClr val="002060"/>
                          </a:solidFill>
                        </a:rPr>
                        <a:t>Employment</a:t>
                      </a:r>
                    </a:p>
                  </a:txBody>
                  <a:tcPr marL="92836" marR="92836" marT="46418" marB="46418" anchor="ctr">
                    <a:solidFill>
                      <a:schemeClr val="accent4">
                        <a:lumMod val="60000"/>
                        <a:lumOff val="40000"/>
                      </a:schemeClr>
                    </a:solidFill>
                  </a:tcPr>
                </a:tc>
                <a:tc>
                  <a:txBody>
                    <a:bodyPr/>
                    <a:lstStyle/>
                    <a:p>
                      <a:pPr algn="ctr"/>
                      <a:r>
                        <a:rPr lang="en-US" sz="1600" b="1" dirty="0">
                          <a:solidFill>
                            <a:srgbClr val="002060"/>
                          </a:solidFill>
                        </a:rPr>
                        <a:t>DEI</a:t>
                      </a:r>
                    </a:p>
                  </a:txBody>
                  <a:tcPr marL="92836" marR="92836" marT="46418" marB="46418" anchor="ctr">
                    <a:solidFill>
                      <a:schemeClr val="accent2">
                        <a:lumMod val="60000"/>
                        <a:lumOff val="40000"/>
                      </a:schemeClr>
                    </a:solidFill>
                  </a:tcPr>
                </a:tc>
                <a:extLst>
                  <a:ext uri="{0D108BD9-81ED-4DB2-BD59-A6C34878D82A}">
                    <a16:rowId xmlns:a16="http://schemas.microsoft.com/office/drawing/2014/main" val="47488422"/>
                  </a:ext>
                </a:extLst>
              </a:tr>
            </a:tbl>
          </a:graphicData>
        </a:graphic>
      </p:graphicFrame>
      <p:sp>
        <p:nvSpPr>
          <p:cNvPr id="18" name="TextBox 17">
            <a:extLst>
              <a:ext uri="{FF2B5EF4-FFF2-40B4-BE49-F238E27FC236}">
                <a16:creationId xmlns:a16="http://schemas.microsoft.com/office/drawing/2014/main" id="{DACDF217-995D-8D4E-E6F6-B4C83F212A80}"/>
              </a:ext>
            </a:extLst>
          </p:cNvPr>
          <p:cNvSpPr txBox="1"/>
          <p:nvPr/>
        </p:nvSpPr>
        <p:spPr>
          <a:xfrm>
            <a:off x="2089893" y="1111738"/>
            <a:ext cx="225172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venir Next LT Pro"/>
                <a:ea typeface="+mn-ea"/>
                <a:cs typeface="+mn-cs"/>
              </a:rPr>
              <a:t>Governance</a:t>
            </a:r>
          </a:p>
        </p:txBody>
      </p:sp>
      <p:sp>
        <p:nvSpPr>
          <p:cNvPr id="19" name="TextBox 18">
            <a:extLst>
              <a:ext uri="{FF2B5EF4-FFF2-40B4-BE49-F238E27FC236}">
                <a16:creationId xmlns:a16="http://schemas.microsoft.com/office/drawing/2014/main" id="{2D4640F1-A8A2-998D-C1AB-C732B8DB7CFE}"/>
              </a:ext>
            </a:extLst>
          </p:cNvPr>
          <p:cNvSpPr txBox="1"/>
          <p:nvPr/>
        </p:nvSpPr>
        <p:spPr>
          <a:xfrm>
            <a:off x="6598920" y="1138302"/>
            <a:ext cx="2419264" cy="3749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venir Next LT Pro"/>
                <a:ea typeface="+mn-ea"/>
                <a:cs typeface="+mn-cs"/>
              </a:rPr>
              <a:t>Social</a:t>
            </a:r>
          </a:p>
        </p:txBody>
      </p:sp>
      <p:sp>
        <p:nvSpPr>
          <p:cNvPr id="22" name="TextBox 21">
            <a:extLst>
              <a:ext uri="{FF2B5EF4-FFF2-40B4-BE49-F238E27FC236}">
                <a16:creationId xmlns:a16="http://schemas.microsoft.com/office/drawing/2014/main" id="{63A4EAD3-DCBF-D83E-4951-5FA3D4B2EA1D}"/>
              </a:ext>
            </a:extLst>
          </p:cNvPr>
          <p:cNvSpPr txBox="1"/>
          <p:nvPr/>
        </p:nvSpPr>
        <p:spPr>
          <a:xfrm>
            <a:off x="6200014" y="1205803"/>
            <a:ext cx="5847962" cy="369332"/>
          </a:xfrm>
          <a:prstGeom prst="rect">
            <a:avLst/>
          </a:prstGeom>
          <a:solidFill>
            <a:srgbClr val="002060"/>
          </a:solidFill>
          <a:ln w="38100">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venir Next LT Pro"/>
                <a:ea typeface="+mn-ea"/>
                <a:cs typeface="+mn-cs"/>
              </a:rPr>
              <a:t>Governance (G)</a:t>
            </a:r>
          </a:p>
        </p:txBody>
      </p:sp>
      <p:sp>
        <p:nvSpPr>
          <p:cNvPr id="24" name="TextBox 23">
            <a:extLst>
              <a:ext uri="{FF2B5EF4-FFF2-40B4-BE49-F238E27FC236}">
                <a16:creationId xmlns:a16="http://schemas.microsoft.com/office/drawing/2014/main" id="{8DF972E9-132E-822C-8422-09B40DAADEAB}"/>
              </a:ext>
            </a:extLst>
          </p:cNvPr>
          <p:cNvSpPr txBox="1"/>
          <p:nvPr/>
        </p:nvSpPr>
        <p:spPr>
          <a:xfrm>
            <a:off x="3007785" y="1211940"/>
            <a:ext cx="3080193" cy="369332"/>
          </a:xfrm>
          <a:prstGeom prst="rect">
            <a:avLst/>
          </a:prstGeom>
          <a:solidFill>
            <a:srgbClr val="FF9900"/>
          </a:solid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venir Next LT Pro"/>
                <a:ea typeface="+mn-ea"/>
                <a:cs typeface="+mn-cs"/>
              </a:rPr>
              <a:t>Social (S)</a:t>
            </a:r>
          </a:p>
        </p:txBody>
      </p:sp>
      <p:graphicFrame>
        <p:nvGraphicFramePr>
          <p:cNvPr id="4" name="Table 3">
            <a:extLst>
              <a:ext uri="{FF2B5EF4-FFF2-40B4-BE49-F238E27FC236}">
                <a16:creationId xmlns:a16="http://schemas.microsoft.com/office/drawing/2014/main" id="{232B3A21-5496-0AD8-63B6-2360BC1EB524}"/>
              </a:ext>
            </a:extLst>
          </p:cNvPr>
          <p:cNvGraphicFramePr>
            <a:graphicFrameLocks noGrp="1"/>
          </p:cNvGraphicFramePr>
          <p:nvPr/>
        </p:nvGraphicFramePr>
        <p:xfrm>
          <a:off x="158360" y="1590329"/>
          <a:ext cx="2723466" cy="4263197"/>
        </p:xfrm>
        <a:graphic>
          <a:graphicData uri="http://schemas.openxmlformats.org/drawingml/2006/table">
            <a:tbl>
              <a:tblPr firstRow="1" bandRow="1">
                <a:tableStyleId>{5C22544A-7EE6-4342-B048-85BDC9FD1C3A}</a:tableStyleId>
              </a:tblPr>
              <a:tblGrid>
                <a:gridCol w="1361733">
                  <a:extLst>
                    <a:ext uri="{9D8B030D-6E8A-4147-A177-3AD203B41FA5}">
                      <a16:colId xmlns:a16="http://schemas.microsoft.com/office/drawing/2014/main" val="1492643024"/>
                    </a:ext>
                  </a:extLst>
                </a:gridCol>
                <a:gridCol w="1361733">
                  <a:extLst>
                    <a:ext uri="{9D8B030D-6E8A-4147-A177-3AD203B41FA5}">
                      <a16:colId xmlns:a16="http://schemas.microsoft.com/office/drawing/2014/main" val="527307248"/>
                    </a:ext>
                  </a:extLst>
                </a:gridCol>
              </a:tblGrid>
              <a:tr h="2141581">
                <a:tc>
                  <a:txBody>
                    <a:bodyPr/>
                    <a:lstStyle/>
                    <a:p>
                      <a:pPr algn="ctr"/>
                      <a:r>
                        <a:rPr lang="en-US" sz="1600" b="1">
                          <a:solidFill>
                            <a:srgbClr val="002060"/>
                          </a:solidFill>
                        </a:rPr>
                        <a:t>Equipment &amp; Fuel</a:t>
                      </a:r>
                    </a:p>
                  </a:txBody>
                  <a:tcPr anchor="ctr">
                    <a:solidFill>
                      <a:schemeClr val="accent4">
                        <a:lumMod val="40000"/>
                        <a:lumOff val="60000"/>
                      </a:schemeClr>
                    </a:solidFill>
                  </a:tcPr>
                </a:tc>
                <a:tc>
                  <a:txBody>
                    <a:bodyPr/>
                    <a:lstStyle/>
                    <a:p>
                      <a:pPr algn="ctr"/>
                      <a:r>
                        <a:rPr lang="en-US" sz="1600" b="1">
                          <a:solidFill>
                            <a:srgbClr val="002060"/>
                          </a:solidFill>
                        </a:rPr>
                        <a:t>Electricity</a:t>
                      </a:r>
                    </a:p>
                  </a:txBody>
                  <a:tcPr anchor="ctr">
                    <a:solidFill>
                      <a:srgbClr val="FF9999"/>
                    </a:solidFill>
                  </a:tcPr>
                </a:tc>
                <a:extLst>
                  <a:ext uri="{0D108BD9-81ED-4DB2-BD59-A6C34878D82A}">
                    <a16:rowId xmlns:a16="http://schemas.microsoft.com/office/drawing/2014/main" val="1179711912"/>
                  </a:ext>
                </a:extLst>
              </a:tr>
              <a:tr h="2121616">
                <a:tc>
                  <a:txBody>
                    <a:bodyPr/>
                    <a:lstStyle/>
                    <a:p>
                      <a:pPr algn="ctr"/>
                      <a:r>
                        <a:rPr lang="en-US" sz="1600" b="1" dirty="0">
                          <a:solidFill>
                            <a:srgbClr val="002060"/>
                          </a:solidFill>
                        </a:rPr>
                        <a:t>Safety</a:t>
                      </a:r>
                    </a:p>
                  </a:txBody>
                  <a:tcPr anchor="ctr">
                    <a:solidFill>
                      <a:schemeClr val="accent2">
                        <a:lumMod val="60000"/>
                        <a:lumOff val="40000"/>
                      </a:schemeClr>
                    </a:solidFill>
                  </a:tcPr>
                </a:tc>
                <a:tc>
                  <a:txBody>
                    <a:bodyPr/>
                    <a:lstStyle/>
                    <a:p>
                      <a:pPr algn="ctr"/>
                      <a:r>
                        <a:rPr lang="en-US" sz="1600" b="1" dirty="0">
                          <a:solidFill>
                            <a:srgbClr val="002060"/>
                          </a:solidFill>
                        </a:rPr>
                        <a:t>Products &amp; Services</a:t>
                      </a:r>
                    </a:p>
                  </a:txBody>
                  <a:tcPr anchor="ctr">
                    <a:solidFill>
                      <a:schemeClr val="accent3">
                        <a:lumMod val="40000"/>
                        <a:lumOff val="60000"/>
                      </a:schemeClr>
                    </a:solidFill>
                  </a:tcPr>
                </a:tc>
                <a:extLst>
                  <a:ext uri="{0D108BD9-81ED-4DB2-BD59-A6C34878D82A}">
                    <a16:rowId xmlns:a16="http://schemas.microsoft.com/office/drawing/2014/main" val="47488422"/>
                  </a:ext>
                </a:extLst>
              </a:tr>
            </a:tbl>
          </a:graphicData>
        </a:graphic>
      </p:graphicFrame>
      <p:sp>
        <p:nvSpPr>
          <p:cNvPr id="5" name="TextBox 4">
            <a:extLst>
              <a:ext uri="{FF2B5EF4-FFF2-40B4-BE49-F238E27FC236}">
                <a16:creationId xmlns:a16="http://schemas.microsoft.com/office/drawing/2014/main" id="{538C88C8-5960-2A16-B226-585D4968017E}"/>
              </a:ext>
            </a:extLst>
          </p:cNvPr>
          <p:cNvSpPr txBox="1"/>
          <p:nvPr/>
        </p:nvSpPr>
        <p:spPr>
          <a:xfrm>
            <a:off x="172140" y="1199726"/>
            <a:ext cx="2703693" cy="369332"/>
          </a:xfrm>
          <a:prstGeom prst="rect">
            <a:avLst/>
          </a:prstGeom>
          <a:solidFill>
            <a:srgbClr val="00B050"/>
          </a:solid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venir Next LT Pro"/>
                <a:ea typeface="+mn-ea"/>
                <a:cs typeface="+mn-cs"/>
              </a:rPr>
              <a:t>Environmental (E)</a:t>
            </a:r>
          </a:p>
        </p:txBody>
      </p:sp>
      <p:sp>
        <p:nvSpPr>
          <p:cNvPr id="6" name="Rectangle 5">
            <a:extLst>
              <a:ext uri="{FF2B5EF4-FFF2-40B4-BE49-F238E27FC236}">
                <a16:creationId xmlns:a16="http://schemas.microsoft.com/office/drawing/2014/main" id="{FE3483E7-F5AC-8087-D546-B6028A161C88}"/>
              </a:ext>
            </a:extLst>
          </p:cNvPr>
          <p:cNvSpPr/>
          <p:nvPr/>
        </p:nvSpPr>
        <p:spPr>
          <a:xfrm>
            <a:off x="2937948" y="1138302"/>
            <a:ext cx="3208326" cy="4808120"/>
          </a:xfrm>
          <a:prstGeom prst="rect">
            <a:avLst/>
          </a:prstGeom>
          <a:noFill/>
          <a:ln w="698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57150">
                <a:solidFill>
                  <a:srgbClr val="0070C0"/>
                </a:solidFill>
              </a:ln>
              <a:noFill/>
              <a:effectLst/>
              <a:uLnTx/>
              <a:uFillTx/>
              <a:latin typeface="Avenir Next LT Pro"/>
              <a:ea typeface="+mn-ea"/>
              <a:cs typeface="+mn-cs"/>
            </a:endParaRPr>
          </a:p>
        </p:txBody>
      </p:sp>
      <p:sp>
        <p:nvSpPr>
          <p:cNvPr id="7" name="TextBox 6">
            <a:extLst>
              <a:ext uri="{FF2B5EF4-FFF2-40B4-BE49-F238E27FC236}">
                <a16:creationId xmlns:a16="http://schemas.microsoft.com/office/drawing/2014/main" id="{46AAEDF5-9E64-9C76-9093-9E529E098210}"/>
              </a:ext>
            </a:extLst>
          </p:cNvPr>
          <p:cNvSpPr txBox="1"/>
          <p:nvPr/>
        </p:nvSpPr>
        <p:spPr>
          <a:xfrm>
            <a:off x="183606" y="5995443"/>
            <a:ext cx="11824788" cy="8309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While the social element is essential to ESG, the interdependency between “environment, social &amp; governance” cannot be understated</a:t>
            </a:r>
            <a:r>
              <a:rPr kumimoji="0" lang="en-US" sz="16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  It is the delivery and foundation of strong social movements that have supported and contributed to the success of shifting the climate discussion towards positive action.</a:t>
            </a:r>
          </a:p>
        </p:txBody>
      </p:sp>
    </p:spTree>
    <p:extLst>
      <p:ext uri="{BB962C8B-B14F-4D97-AF65-F5344CB8AC3E}">
        <p14:creationId xmlns:p14="http://schemas.microsoft.com/office/powerpoint/2010/main" val="1608031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0BEB0-5EAF-BE8D-C3E2-887989FF1C6E}"/>
              </a:ext>
            </a:extLst>
          </p:cNvPr>
          <p:cNvSpPr>
            <a:spLocks noGrp="1"/>
          </p:cNvSpPr>
          <p:nvPr>
            <p:ph type="title"/>
          </p:nvPr>
        </p:nvSpPr>
        <p:spPr>
          <a:xfrm>
            <a:off x="201169" y="194783"/>
            <a:ext cx="11990832" cy="769493"/>
          </a:xfrm>
        </p:spPr>
        <p:txBody>
          <a:bodyPr>
            <a:normAutofit fontScale="90000"/>
          </a:bodyPr>
          <a:lstStyle/>
          <a:p>
            <a:pPr algn="r"/>
            <a:r>
              <a:rPr lang="en-US" dirty="0"/>
              <a:t>Social Impact: Employee Engagement</a:t>
            </a:r>
          </a:p>
        </p:txBody>
      </p:sp>
      <p:sp>
        <p:nvSpPr>
          <p:cNvPr id="6" name="Slide Number Placeholder 5">
            <a:extLst>
              <a:ext uri="{FF2B5EF4-FFF2-40B4-BE49-F238E27FC236}">
                <a16:creationId xmlns:a16="http://schemas.microsoft.com/office/drawing/2014/main" id="{69F4B909-CCAF-1183-309F-16C60BADF1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9" name="TextBox 28">
            <a:extLst>
              <a:ext uri="{FF2B5EF4-FFF2-40B4-BE49-F238E27FC236}">
                <a16:creationId xmlns:a16="http://schemas.microsoft.com/office/drawing/2014/main" id="{FCEF6DC2-A0E3-2B0E-69EF-2EBD2D198929}"/>
              </a:ext>
            </a:extLst>
          </p:cNvPr>
          <p:cNvSpPr txBox="1"/>
          <p:nvPr/>
        </p:nvSpPr>
        <p:spPr>
          <a:xfrm>
            <a:off x="805537" y="1807658"/>
            <a:ext cx="67752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 </a:t>
            </a:r>
          </a:p>
        </p:txBody>
      </p:sp>
      <p:sp>
        <p:nvSpPr>
          <p:cNvPr id="4" name="TextBox 3">
            <a:extLst>
              <a:ext uri="{FF2B5EF4-FFF2-40B4-BE49-F238E27FC236}">
                <a16:creationId xmlns:a16="http://schemas.microsoft.com/office/drawing/2014/main" id="{7E6DEF18-3C71-D1F0-FE8F-D48107839EEF}"/>
              </a:ext>
            </a:extLst>
          </p:cNvPr>
          <p:cNvSpPr txBox="1"/>
          <p:nvPr/>
        </p:nvSpPr>
        <p:spPr>
          <a:xfrm>
            <a:off x="618574" y="1424724"/>
            <a:ext cx="11156021" cy="4573303"/>
          </a:xfrm>
          <a:prstGeom prst="rect">
            <a:avLst/>
          </a:prstGeom>
          <a:noFill/>
        </p:spPr>
        <p:txBody>
          <a:bodyPr wrap="square" rtlCol="0">
            <a:spAutoFit/>
          </a:bodyPr>
          <a:lstStyle/>
          <a:p>
            <a:pPr marL="0" marR="0">
              <a:lnSpc>
                <a:spcPct val="107000"/>
              </a:lnSpc>
              <a:spcBef>
                <a:spcPts val="0"/>
              </a:spcBef>
              <a:spcAft>
                <a:spcPts val="1200"/>
              </a:spcAft>
            </a:pPr>
            <a:r>
              <a:rPr lang="en-US" b="1" kern="0" spc="-40" dirty="0">
                <a:solidFill>
                  <a:srgbClr val="0A0A0A"/>
                </a:solidFill>
                <a:highlight>
                  <a:srgbClr val="FEFEFE"/>
                </a:highlight>
                <a:latin typeface="Aptos" panose="020B0004020202020204" pitchFamily="34" charset="0"/>
                <a:ea typeface="Times New Roman" panose="02020603050405020304" pitchFamily="18" charset="0"/>
                <a:cs typeface="Times New Roman" panose="02020603050405020304" pitchFamily="18" charset="0"/>
              </a:rPr>
              <a:t>The “S” in ESG covers the relationship that a company has with all of its stakeholders:  Customers, community and employees, as well as regulators and policy makers.  </a:t>
            </a:r>
          </a:p>
          <a:p>
            <a:pPr>
              <a:lnSpc>
                <a:spcPct val="107000"/>
              </a:lnSpc>
              <a:spcAft>
                <a:spcPts val="1200"/>
              </a:spcAft>
            </a:pPr>
            <a:r>
              <a:rPr lang="en-US" sz="1800" kern="0" spc="-40" dirty="0">
                <a:solidFill>
                  <a:srgbClr val="0A0A0A"/>
                </a:solidFill>
                <a:effectLst/>
                <a:highlight>
                  <a:srgbClr val="FEFEFE"/>
                </a:highlight>
                <a:latin typeface="Aptos" panose="020B0004020202020204" pitchFamily="34" charset="0"/>
                <a:ea typeface="Times New Roman" panose="02020603050405020304" pitchFamily="18" charset="0"/>
                <a:cs typeface="Times New Roman" panose="02020603050405020304" pitchFamily="18" charset="0"/>
              </a:rPr>
              <a:t>A focus on social </a:t>
            </a:r>
            <a:r>
              <a:rPr lang="en-US" kern="0" spc="-40" dirty="0">
                <a:solidFill>
                  <a:srgbClr val="0A0A0A"/>
                </a:solidFill>
                <a:highlight>
                  <a:srgbClr val="FEFEFE"/>
                </a:highlight>
                <a:latin typeface="Aptos" panose="020B0004020202020204" pitchFamily="34" charset="0"/>
                <a:ea typeface="Times New Roman" panose="02020603050405020304" pitchFamily="18" charset="0"/>
                <a:cs typeface="Times New Roman" panose="02020603050405020304" pitchFamily="18" charset="0"/>
              </a:rPr>
              <a:t>impact topics such as labor and benefits, safety and training </a:t>
            </a:r>
            <a:r>
              <a:rPr lang="en-US" sz="1800" kern="0" spc="-40" dirty="0">
                <a:solidFill>
                  <a:srgbClr val="0A0A0A"/>
                </a:solidFill>
                <a:effectLst/>
                <a:highlight>
                  <a:srgbClr val="FEFEFE"/>
                </a:highlight>
                <a:latin typeface="Aptos" panose="020B0004020202020204" pitchFamily="34" charset="0"/>
                <a:ea typeface="Times New Roman" panose="02020603050405020304" pitchFamily="18" charset="0"/>
                <a:cs typeface="Times New Roman" panose="02020603050405020304" pitchFamily="18" charset="0"/>
              </a:rPr>
              <a:t>can increase profits and corporate responsibility.</a:t>
            </a:r>
            <a:endParaRPr lang="en-US" kern="0" spc="-40" dirty="0">
              <a:solidFill>
                <a:srgbClr val="0A0A0A"/>
              </a:solidFill>
              <a:highlight>
                <a:srgbClr val="FEFEFE"/>
              </a:highligh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1200"/>
              </a:spcAft>
            </a:pPr>
            <a:r>
              <a:rPr lang="en-US" kern="0" spc="-40" dirty="0">
                <a:solidFill>
                  <a:srgbClr val="0A0A0A"/>
                </a:solidFill>
                <a:highlight>
                  <a:srgbClr val="FEFEFE"/>
                </a:highlight>
                <a:latin typeface="Aptos" panose="020B0004020202020204" pitchFamily="34" charset="0"/>
                <a:ea typeface="Times New Roman" panose="02020603050405020304" pitchFamily="18" charset="0"/>
                <a:cs typeface="Times New Roman" panose="02020603050405020304" pitchFamily="18" charset="0"/>
              </a:rPr>
              <a:t>In our toolkit we cover each of these stakeholders at a high level.  Today we are going to go deeper into  employee engagement.</a:t>
            </a:r>
          </a:p>
          <a:p>
            <a:pPr marL="285750" marR="0" indent="-285750">
              <a:lnSpc>
                <a:spcPct val="107000"/>
              </a:lnSpc>
              <a:spcBef>
                <a:spcPts val="0"/>
              </a:spcBef>
              <a:spcAft>
                <a:spcPts val="1200"/>
              </a:spcAft>
              <a:buFont typeface="Arial" panose="020B0604020202020204" pitchFamily="34" charset="0"/>
              <a:buChar char="•"/>
            </a:pPr>
            <a:r>
              <a:rPr lang="en-US" sz="1800" i="1" kern="0" spc="-40" dirty="0">
                <a:solidFill>
                  <a:srgbClr val="0A0A0A"/>
                </a:solidFill>
                <a:effectLst/>
                <a:highlight>
                  <a:srgbClr val="FEFEFE"/>
                </a:highlight>
                <a:latin typeface="Aptos" panose="020B0004020202020204" pitchFamily="34" charset="0"/>
                <a:ea typeface="Times New Roman" panose="02020603050405020304" pitchFamily="18" charset="0"/>
                <a:cs typeface="Times New Roman" panose="02020603050405020304" pitchFamily="18" charset="0"/>
              </a:rPr>
              <a:t>How can a company manage its relationships with its workforce?</a:t>
            </a:r>
          </a:p>
          <a:p>
            <a:pPr marL="285750" marR="0" indent="-285750">
              <a:lnSpc>
                <a:spcPct val="107000"/>
              </a:lnSpc>
              <a:spcBef>
                <a:spcPts val="0"/>
              </a:spcBef>
              <a:spcAft>
                <a:spcPts val="1200"/>
              </a:spcAft>
              <a:buFont typeface="Arial" panose="020B0604020202020204" pitchFamily="34" charset="0"/>
              <a:buChar char="•"/>
            </a:pPr>
            <a:r>
              <a:rPr lang="en-US" i="1" kern="0" spc="-40" dirty="0">
                <a:solidFill>
                  <a:srgbClr val="0A0A0A"/>
                </a:solidFill>
                <a:highlight>
                  <a:srgbClr val="FEFEFE"/>
                </a:highlight>
                <a:latin typeface="Aptos" panose="020B0004020202020204" pitchFamily="34" charset="0"/>
                <a:ea typeface="Times New Roman" panose="02020603050405020304" pitchFamily="18" charset="0"/>
                <a:cs typeface="Times New Roman" panose="02020603050405020304" pitchFamily="18" charset="0"/>
              </a:rPr>
              <a:t>How does a company engage employees in its broader sustainability efforts?  What are the benefits? </a:t>
            </a:r>
          </a:p>
          <a:p>
            <a:pPr marL="285750" marR="0" indent="-285750">
              <a:lnSpc>
                <a:spcPct val="107000"/>
              </a:lnSpc>
              <a:spcBef>
                <a:spcPts val="0"/>
              </a:spcBef>
              <a:spcAft>
                <a:spcPts val="1200"/>
              </a:spcAft>
              <a:buFont typeface="Arial" panose="020B0604020202020204" pitchFamily="34" charset="0"/>
              <a:buChar char="•"/>
            </a:pPr>
            <a:r>
              <a:rPr lang="en-US" sz="1800" i="1" kern="0" spc="-40" dirty="0">
                <a:solidFill>
                  <a:srgbClr val="0A0A0A"/>
                </a:solidFill>
                <a:effectLst/>
                <a:highlight>
                  <a:srgbClr val="FEFEFE"/>
                </a:highlight>
                <a:latin typeface="Aptos" panose="020B0004020202020204" pitchFamily="34" charset="0"/>
                <a:ea typeface="Times New Roman" panose="02020603050405020304" pitchFamily="18" charset="0"/>
                <a:cs typeface="Times New Roman" panose="02020603050405020304" pitchFamily="18" charset="0"/>
              </a:rPr>
              <a:t>What programs are offere</a:t>
            </a:r>
            <a:r>
              <a:rPr lang="en-US" i="1" kern="0" spc="-40" dirty="0">
                <a:solidFill>
                  <a:srgbClr val="0A0A0A"/>
                </a:solidFill>
                <a:highlight>
                  <a:srgbClr val="FEFEFE"/>
                </a:highlight>
                <a:latin typeface="Aptos" panose="020B0004020202020204" pitchFamily="34" charset="0"/>
                <a:ea typeface="Times New Roman" panose="02020603050405020304" pitchFamily="18" charset="0"/>
                <a:cs typeface="Times New Roman" panose="02020603050405020304" pitchFamily="18" charset="0"/>
              </a:rPr>
              <a:t>d to support employees:  benefits, education, safety, ongoing training and other topics?</a:t>
            </a:r>
          </a:p>
          <a:p>
            <a:pPr marL="285750" marR="0" indent="-285750">
              <a:lnSpc>
                <a:spcPct val="107000"/>
              </a:lnSpc>
              <a:spcBef>
                <a:spcPts val="0"/>
              </a:spcBef>
              <a:spcAft>
                <a:spcPts val="1200"/>
              </a:spcAft>
              <a:buFont typeface="Arial" panose="020B0604020202020204" pitchFamily="34" charset="0"/>
              <a:buChar char="•"/>
            </a:pPr>
            <a:r>
              <a:rPr lang="en-US" sz="1800" i="1" kern="0" spc="-40" dirty="0">
                <a:solidFill>
                  <a:srgbClr val="0A0A0A"/>
                </a:solidFill>
                <a:effectLst/>
                <a:highlight>
                  <a:srgbClr val="FEFEFE"/>
                </a:highlight>
                <a:latin typeface="Aptos" panose="020B0004020202020204" pitchFamily="34" charset="0"/>
                <a:ea typeface="Times New Roman" panose="02020603050405020304" pitchFamily="18" charset="0"/>
                <a:cs typeface="Times New Roman" panose="02020603050405020304" pitchFamily="18" charset="0"/>
              </a:rPr>
              <a:t>How does this impact a company?</a:t>
            </a:r>
            <a:endParaRPr lang="en-US" sz="1800" i="1" kern="100" dirty="0">
              <a:effectLst/>
              <a:highlight>
                <a:srgbClr val="FEFEFE"/>
              </a:highlight>
              <a:latin typeface="Aptos" panose="020B0004020202020204" pitchFamily="34" charset="0"/>
              <a:ea typeface="Calibri" panose="020F0502020204030204" pitchFamily="34" charset="0"/>
              <a:cs typeface="Times New Roman" panose="02020603050405020304" pitchFamily="18" charset="0"/>
            </a:endParaRPr>
          </a:p>
          <a:p>
            <a:pPr marL="0" marR="0">
              <a:lnSpc>
                <a:spcPct val="107000"/>
              </a:lnSpc>
              <a:spcBef>
                <a:spcPts val="600"/>
              </a:spcBef>
              <a:spcAft>
                <a:spcPts val="1200"/>
              </a:spcAft>
            </a:pPr>
            <a:r>
              <a:rPr lang="en-US" b="1" kern="0" spc="-40" dirty="0">
                <a:solidFill>
                  <a:srgbClr val="0A0A0A"/>
                </a:solidFill>
                <a:highlight>
                  <a:srgbClr val="FEFEFE"/>
                </a:highlight>
                <a:latin typeface="Aptos" panose="020B0004020202020204" pitchFamily="34" charset="0"/>
                <a:ea typeface="Times New Roman" panose="02020603050405020304" pitchFamily="18" charset="0"/>
                <a:cs typeface="Times New Roman" panose="02020603050405020304" pitchFamily="18" charset="0"/>
              </a:rPr>
              <a:t>S</a:t>
            </a:r>
            <a:r>
              <a:rPr lang="en-US" sz="1800" b="1" kern="0" spc="-40" dirty="0">
                <a:solidFill>
                  <a:srgbClr val="0A0A0A"/>
                </a:solidFill>
                <a:effectLst/>
                <a:highlight>
                  <a:srgbClr val="FEFEFE"/>
                </a:highlight>
                <a:latin typeface="Aptos" panose="020B0004020202020204" pitchFamily="34" charset="0"/>
                <a:ea typeface="Times New Roman" panose="02020603050405020304" pitchFamily="18" charset="0"/>
                <a:cs typeface="Times New Roman" panose="02020603050405020304" pitchFamily="18" charset="0"/>
              </a:rPr>
              <a:t>ocial factors can affect a company’s overall performance.</a:t>
            </a:r>
          </a:p>
        </p:txBody>
      </p:sp>
    </p:spTree>
    <p:extLst>
      <p:ext uri="{BB962C8B-B14F-4D97-AF65-F5344CB8AC3E}">
        <p14:creationId xmlns:p14="http://schemas.microsoft.com/office/powerpoint/2010/main" val="1464045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0BEB0-5EAF-BE8D-C3E2-887989FF1C6E}"/>
              </a:ext>
            </a:extLst>
          </p:cNvPr>
          <p:cNvSpPr>
            <a:spLocks noGrp="1"/>
          </p:cNvSpPr>
          <p:nvPr>
            <p:ph type="title"/>
          </p:nvPr>
        </p:nvSpPr>
        <p:spPr>
          <a:xfrm>
            <a:off x="201169" y="194783"/>
            <a:ext cx="11990832" cy="769493"/>
          </a:xfrm>
        </p:spPr>
        <p:txBody>
          <a:bodyPr>
            <a:normAutofit fontScale="90000"/>
          </a:bodyPr>
          <a:lstStyle/>
          <a:p>
            <a:pPr algn="r"/>
            <a:r>
              <a:rPr lang="en-US" dirty="0"/>
              <a:t>Employee Engagement is a Two-way Street</a:t>
            </a:r>
          </a:p>
        </p:txBody>
      </p:sp>
      <p:sp>
        <p:nvSpPr>
          <p:cNvPr id="6" name="Slide Number Placeholder 5">
            <a:extLst>
              <a:ext uri="{FF2B5EF4-FFF2-40B4-BE49-F238E27FC236}">
                <a16:creationId xmlns:a16="http://schemas.microsoft.com/office/drawing/2014/main" id="{69F4B909-CCAF-1183-309F-16C60BADF1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pic>
        <p:nvPicPr>
          <p:cNvPr id="1028" name="Picture 4" descr="Image result for graphic of two way highway">
            <a:extLst>
              <a:ext uri="{FF2B5EF4-FFF2-40B4-BE49-F238E27FC236}">
                <a16:creationId xmlns:a16="http://schemas.microsoft.com/office/drawing/2014/main" id="{E0D44295-2BC6-1854-F5C4-5E83764427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354"/>
          <a:stretch/>
        </p:blipFill>
        <p:spPr bwMode="auto">
          <a:xfrm>
            <a:off x="7990872" y="1800010"/>
            <a:ext cx="3375120" cy="34470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5948D78-5616-E150-7335-BB6E9742B805}"/>
              </a:ext>
            </a:extLst>
          </p:cNvPr>
          <p:cNvSpPr txBox="1"/>
          <p:nvPr/>
        </p:nvSpPr>
        <p:spPr>
          <a:xfrm>
            <a:off x="779629" y="5824342"/>
            <a:ext cx="10632743" cy="646331"/>
          </a:xfrm>
          <a:prstGeom prst="rect">
            <a:avLst/>
          </a:prstGeom>
          <a:solidFill>
            <a:schemeClr val="accent1"/>
          </a:solidFill>
          <a:ln>
            <a:solidFill>
              <a:schemeClr val="accent1"/>
            </a:solidFill>
          </a:ln>
        </p:spPr>
        <p:txBody>
          <a:bodyPr wrap="square" rtlCol="0">
            <a:spAutoFit/>
          </a:bodyPr>
          <a:lstStyle/>
          <a:p>
            <a:pPr algn="ctr"/>
            <a:r>
              <a:rPr lang="en-US" b="1" dirty="0">
                <a:solidFill>
                  <a:schemeClr val="bg1"/>
                </a:solidFill>
              </a:rPr>
              <a:t>Engaging employees in a company’s ESG process and programs helps employee moral </a:t>
            </a:r>
            <a:r>
              <a:rPr lang="en-US" b="1">
                <a:solidFill>
                  <a:schemeClr val="bg1"/>
                </a:solidFill>
              </a:rPr>
              <a:t>while bringing </a:t>
            </a:r>
            <a:r>
              <a:rPr lang="en-US" b="1" dirty="0">
                <a:solidFill>
                  <a:schemeClr val="bg1"/>
                </a:solidFill>
              </a:rPr>
              <a:t>fresh ideas and a commitment to achieving the company’s ESG goals.</a:t>
            </a:r>
          </a:p>
        </p:txBody>
      </p:sp>
      <p:sp>
        <p:nvSpPr>
          <p:cNvPr id="5" name="TextBox 4">
            <a:extLst>
              <a:ext uri="{FF2B5EF4-FFF2-40B4-BE49-F238E27FC236}">
                <a16:creationId xmlns:a16="http://schemas.microsoft.com/office/drawing/2014/main" id="{FCEF6DC2-A0E3-2B0E-69EF-2EBD2D198929}"/>
              </a:ext>
            </a:extLst>
          </p:cNvPr>
          <p:cNvSpPr txBox="1"/>
          <p:nvPr/>
        </p:nvSpPr>
        <p:spPr>
          <a:xfrm>
            <a:off x="892791" y="1417213"/>
            <a:ext cx="6620302" cy="41951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Aptos" panose="020B0004020202020204" pitchFamily="34" charset="0"/>
              </a:rPr>
              <a:t>How does a company’s employee relations</a:t>
            </a:r>
            <a:r>
              <a:rPr lang="en-US" b="1" dirty="0">
                <a:solidFill>
                  <a:prstClr val="black"/>
                </a:solidFill>
                <a:latin typeface="Aptos" panose="020B0004020202020204" pitchFamily="34" charset="0"/>
              </a:rPr>
              <a:t> efforts tie </a:t>
            </a:r>
            <a:r>
              <a:rPr kumimoji="0" lang="en-US" b="1" i="0" u="none" strike="noStrike" kern="1200" cap="none" spc="0" normalizeH="0" baseline="0" noProof="0" dirty="0">
                <a:ln>
                  <a:noFill/>
                </a:ln>
                <a:solidFill>
                  <a:prstClr val="black"/>
                </a:solidFill>
                <a:effectLst/>
                <a:uLnTx/>
                <a:uFillTx/>
                <a:latin typeface="Aptos" panose="020B0004020202020204" pitchFamily="34" charset="0"/>
              </a:rPr>
              <a:t>to its overall corporate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ptos" panose="020B0004020202020204" pitchFamily="34" charset="0"/>
            </a:endParaRPr>
          </a:p>
          <a:p>
            <a:pPr marL="231775" marR="0" lvl="0" indent="-231775" algn="l" defTabSz="529817" rtl="0" eaLnBrk="1" fontAlgn="auto" latinLnBrk="0" hangingPunct="1">
              <a:lnSpc>
                <a:spcPct val="101000"/>
              </a:lnSpc>
              <a:spcBef>
                <a:spcPts val="6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2044"/>
                </a:solidFill>
                <a:effectLst/>
                <a:uLnTx/>
                <a:uFillTx/>
                <a:latin typeface="Aptos" panose="020B0004020202020204" pitchFamily="34" charset="0"/>
                <a:cs typeface="Arial" panose="020B0604020202020204" pitchFamily="34" charset="0"/>
              </a:rPr>
              <a:t>Employee programs are important to create engagement – which translates into other customer satisfaction and operational benefits.  </a:t>
            </a:r>
          </a:p>
          <a:p>
            <a:pPr marL="231775" indent="-231775" defTabSz="529817">
              <a:lnSpc>
                <a:spcPct val="101000"/>
              </a:lnSpc>
              <a:spcBef>
                <a:spcPts val="600"/>
              </a:spcBef>
              <a:buFont typeface="Arial" panose="020B0604020202020204" pitchFamily="34" charset="0"/>
              <a:buChar char="•"/>
              <a:defRPr/>
            </a:pPr>
            <a:r>
              <a:rPr kumimoji="0" lang="en-US" b="0" i="0" u="none" strike="noStrike" kern="1200" cap="none" spc="0" normalizeH="0" baseline="0" noProof="0" dirty="0">
                <a:ln>
                  <a:noFill/>
                </a:ln>
                <a:solidFill>
                  <a:srgbClr val="002044"/>
                </a:solidFill>
                <a:effectLst/>
                <a:uLnTx/>
                <a:uFillTx/>
                <a:latin typeface="Aptos" panose="020B0004020202020204" pitchFamily="34" charset="0"/>
                <a:cs typeface="Arial" panose="020B0604020202020204" pitchFamily="34" charset="0"/>
              </a:rPr>
              <a:t>Employee benefits will determine whether your company is an employer of choice, which is important for hiring efforts in a difficult labor market.</a:t>
            </a:r>
          </a:p>
          <a:p>
            <a:pPr marL="231775" marR="0" lvl="0" indent="-231775" algn="l" defTabSz="529817" rtl="0" eaLnBrk="1" fontAlgn="auto" latinLnBrk="0" hangingPunct="1">
              <a:lnSpc>
                <a:spcPct val="101000"/>
              </a:lnSpc>
              <a:spcBef>
                <a:spcPts val="6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2044"/>
                </a:solidFill>
                <a:effectLst/>
                <a:uLnTx/>
                <a:uFillTx/>
                <a:latin typeface="Aptos" panose="020B0004020202020204" pitchFamily="34" charset="0"/>
                <a:cs typeface="Arial" panose="020B0604020202020204" pitchFamily="34" charset="0"/>
              </a:rPr>
              <a:t>Diversity, equity and inclusion, </a:t>
            </a:r>
            <a:r>
              <a:rPr lang="en-US" dirty="0">
                <a:solidFill>
                  <a:srgbClr val="002044"/>
                </a:solidFill>
                <a:latin typeface="Aptos" panose="020B0004020202020204" pitchFamily="34" charset="0"/>
                <a:cs typeface="Arial" panose="020B0604020202020204" pitchFamily="34" charset="0"/>
              </a:rPr>
              <a:t>employee</a:t>
            </a:r>
            <a:r>
              <a:rPr kumimoji="0" lang="en-US" b="0" i="0" u="none" strike="noStrike" kern="1200" cap="none" spc="0" normalizeH="0" baseline="0" noProof="0" dirty="0">
                <a:ln>
                  <a:noFill/>
                </a:ln>
                <a:solidFill>
                  <a:srgbClr val="002044"/>
                </a:solidFill>
                <a:effectLst/>
                <a:uLnTx/>
                <a:uFillTx/>
                <a:latin typeface="Aptos" panose="020B0004020202020204" pitchFamily="34" charset="0"/>
                <a:cs typeface="Arial" panose="020B0604020202020204" pitchFamily="34" charset="0"/>
              </a:rPr>
              <a:t> training and education support  are all important aspects of employee engagement.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ptos" panose="020B0004020202020204" pitchFamily="34" charset="0"/>
              </a:rPr>
              <a:t>Getting ahead of these trends through programs and policy development makes good business sense.   </a:t>
            </a:r>
          </a:p>
        </p:txBody>
      </p:sp>
    </p:spTree>
    <p:extLst>
      <p:ext uri="{BB962C8B-B14F-4D97-AF65-F5344CB8AC3E}">
        <p14:creationId xmlns:p14="http://schemas.microsoft.com/office/powerpoint/2010/main" val="3101975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7BE5E1FF-D6B3-7F46-6120-E3AFE52907E0}"/>
              </a:ext>
            </a:extLst>
          </p:cNvPr>
          <p:cNvSpPr>
            <a:spLocks noGrp="1"/>
          </p:cNvSpPr>
          <p:nvPr>
            <p:ph type="sldNum" sz="quarter" idx="12"/>
          </p:nvPr>
        </p:nvSpPr>
        <p:spPr/>
        <p:txBody>
          <a:bodyPr/>
          <a:lstStyle/>
          <a:p>
            <a:fld id="{48F63A3B-78C7-47BE-AE5E-E10140E04643}" type="slidenum">
              <a:rPr lang="en-US" smtClean="0">
                <a:latin typeface="Verdana" panose="020B0604030504040204" pitchFamily="34" charset="0"/>
                <a:ea typeface="Verdana" panose="020B0604030504040204" pitchFamily="34" charset="0"/>
              </a:rPr>
              <a:pPr/>
              <a:t>13</a:t>
            </a:fld>
            <a:endParaRPr lang="en-US" dirty="0">
              <a:latin typeface="Verdana" panose="020B0604030504040204" pitchFamily="34" charset="0"/>
              <a:ea typeface="Verdana" panose="020B0604030504040204" pitchFamily="34" charset="0"/>
            </a:endParaRPr>
          </a:p>
        </p:txBody>
      </p:sp>
      <p:pic>
        <p:nvPicPr>
          <p:cNvPr id="6" name="Picture 2" descr="Reducing Our Environmental Impact Around The World - Graphic Design Clipart (#1744215) - PinClipart">
            <a:extLst>
              <a:ext uri="{FF2B5EF4-FFF2-40B4-BE49-F238E27FC236}">
                <a16:creationId xmlns:a16="http://schemas.microsoft.com/office/drawing/2014/main" id="{6735C37B-C033-BE89-5C9A-8D20E178257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3636" y1="34206" x2="43636" y2="34206"/>
                        <a14:foregroundMark x1="53523" y1="49918" x2="53523" y2="49918"/>
                        <a14:foregroundMark x1="81591" y1="66776" x2="81591" y2="66776"/>
                        <a14:foregroundMark x1="31591" y1="58429" x2="31591" y2="58429"/>
                        <a14:foregroundMark x1="24432" y1="57938" x2="24432" y2="57938"/>
                        <a14:foregroundMark x1="24886" y1="68412" x2="24886" y2="68412"/>
                        <a14:foregroundMark x1="25227" y1="72504" x2="25227" y2="72504"/>
                        <a14:foregroundMark x1="50682" y1="31915" x2="50682" y2="31915"/>
                        <a14:foregroundMark x1="46591" y1="24386" x2="46591" y2="24386"/>
                        <a14:foregroundMark x1="39545" y1="29133" x2="39545" y2="29133"/>
                        <a14:foregroundMark x1="54545" y1="48773" x2="54545" y2="48773"/>
                        <a14:foregroundMark x1="49659" y1="48936" x2="49659" y2="48936"/>
                      </a14:backgroundRemoval>
                    </a14:imgEffect>
                  </a14:imgLayer>
                </a14:imgProps>
              </a:ext>
              <a:ext uri="{28A0092B-C50C-407E-A947-70E740481C1C}">
                <a14:useLocalDpi xmlns:a14="http://schemas.microsoft.com/office/drawing/2010/main" val="0"/>
              </a:ext>
            </a:extLst>
          </a:blip>
          <a:srcRect/>
          <a:stretch>
            <a:fillRect/>
          </a:stretch>
        </p:blipFill>
        <p:spPr bwMode="auto">
          <a:xfrm>
            <a:off x="785457" y="4043223"/>
            <a:ext cx="3152996" cy="21891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7AB622F-43A5-55D7-F202-EEFF6CF29962}"/>
              </a:ext>
            </a:extLst>
          </p:cNvPr>
          <p:cNvSpPr txBox="1"/>
          <p:nvPr/>
        </p:nvSpPr>
        <p:spPr>
          <a:xfrm>
            <a:off x="5411337" y="2620371"/>
            <a:ext cx="5943600" cy="1477328"/>
          </a:xfrm>
          <a:prstGeom prst="rect">
            <a:avLst/>
          </a:prstGeom>
          <a:noFill/>
        </p:spPr>
        <p:txBody>
          <a:bodyPr wrap="square" rtlCol="0">
            <a:spAutoFit/>
          </a:bodyPr>
          <a:lstStyle/>
          <a:p>
            <a:pPr algn="ctr"/>
            <a:r>
              <a:rPr lang="en-US" sz="3600" b="1" dirty="0"/>
              <a:t>Jessie Miller</a:t>
            </a:r>
          </a:p>
          <a:p>
            <a:pPr algn="ctr"/>
            <a:r>
              <a:rPr lang="en-US" sz="3600" b="1" dirty="0" err="1"/>
              <a:t>Novata</a:t>
            </a:r>
            <a:endParaRPr lang="en-US" sz="3600" b="1" dirty="0"/>
          </a:p>
          <a:p>
            <a:endParaRPr lang="en-US" dirty="0"/>
          </a:p>
        </p:txBody>
      </p:sp>
    </p:spTree>
    <p:extLst>
      <p:ext uri="{BB962C8B-B14F-4D97-AF65-F5344CB8AC3E}">
        <p14:creationId xmlns:p14="http://schemas.microsoft.com/office/powerpoint/2010/main" val="3863492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37"/>
        <p:cNvGrpSpPr/>
        <p:nvPr/>
      </p:nvGrpSpPr>
      <p:grpSpPr>
        <a:xfrm>
          <a:off x="0" y="0"/>
          <a:ext cx="0" cy="0"/>
          <a:chOff x="0" y="0"/>
          <a:chExt cx="0" cy="0"/>
        </a:xfrm>
      </p:grpSpPr>
      <p:sp>
        <p:nvSpPr>
          <p:cNvPr id="4038" name="Google Shape;4038;p345"/>
          <p:cNvSpPr txBox="1">
            <a:spLocks noGrp="1"/>
          </p:cNvSpPr>
          <p:nvPr>
            <p:ph type="title"/>
          </p:nvPr>
        </p:nvSpPr>
        <p:spPr>
          <a:xfrm>
            <a:off x="450500" y="1670175"/>
            <a:ext cx="6827400" cy="1661963"/>
          </a:xfrm>
          <a:prstGeom prst="rect">
            <a:avLst/>
          </a:prstGeom>
        </p:spPr>
        <p:txBody>
          <a:bodyPr spcFirstLastPara="1" wrap="square" lIns="0" tIns="91425" rIns="91425" bIns="91425" anchor="t" anchorCtr="0">
            <a:spAutoFit/>
          </a:bodyPr>
          <a:lstStyle/>
          <a:p>
            <a:pPr marL="0" lvl="0" indent="0" algn="l" rtl="0">
              <a:spcBef>
                <a:spcPts val="0"/>
              </a:spcBef>
              <a:spcAft>
                <a:spcPts val="0"/>
              </a:spcAft>
              <a:buNone/>
            </a:pPr>
            <a:r>
              <a:rPr lang="en" dirty="0"/>
              <a:t>ESG: Employees &amp; the Workforce</a:t>
            </a:r>
            <a:endParaRPr dirty="0"/>
          </a:p>
        </p:txBody>
      </p:sp>
      <p:pic>
        <p:nvPicPr>
          <p:cNvPr id="4039" name="Google Shape;4039;p345"/>
          <p:cNvPicPr preferRelativeResize="0"/>
          <p:nvPr/>
        </p:nvPicPr>
        <p:blipFill>
          <a:blip r:embed="rId3">
            <a:alphaModFix/>
          </a:blip>
          <a:stretch>
            <a:fillRect/>
          </a:stretch>
        </p:blipFill>
        <p:spPr>
          <a:xfrm>
            <a:off x="448051" y="5738225"/>
            <a:ext cx="367525" cy="618588"/>
          </a:xfrm>
          <a:prstGeom prst="rect">
            <a:avLst/>
          </a:prstGeom>
          <a:noFill/>
          <a:ln>
            <a:noFill/>
          </a:ln>
        </p:spPr>
      </p:pic>
      <p:sp>
        <p:nvSpPr>
          <p:cNvPr id="4" name="Subtitle 2">
            <a:extLst>
              <a:ext uri="{FF2B5EF4-FFF2-40B4-BE49-F238E27FC236}">
                <a16:creationId xmlns:a16="http://schemas.microsoft.com/office/drawing/2014/main" id="{52D954D7-DC7B-9A36-F90E-1F0C7FBFEAEE}"/>
              </a:ext>
            </a:extLst>
          </p:cNvPr>
          <p:cNvSpPr>
            <a:spLocks noGrp="1"/>
          </p:cNvSpPr>
          <p:nvPr>
            <p:ph type="subTitle" idx="1"/>
          </p:nvPr>
        </p:nvSpPr>
        <p:spPr>
          <a:xfrm>
            <a:off x="461688" y="3987875"/>
            <a:ext cx="3392700" cy="621165"/>
          </a:xfrm>
        </p:spPr>
        <p:txBody>
          <a:bodyPr/>
          <a:lstStyle/>
          <a:p>
            <a:r>
              <a:rPr lang="en-US" dirty="0"/>
              <a:t>Jessie Miller</a:t>
            </a:r>
          </a:p>
        </p:txBody>
      </p:sp>
      <p:sp>
        <p:nvSpPr>
          <p:cNvPr id="5" name="Subtitle 3">
            <a:extLst>
              <a:ext uri="{FF2B5EF4-FFF2-40B4-BE49-F238E27FC236}">
                <a16:creationId xmlns:a16="http://schemas.microsoft.com/office/drawing/2014/main" id="{A1ECB466-F34F-037A-FFB8-3BFF92634FD2}"/>
              </a:ext>
            </a:extLst>
          </p:cNvPr>
          <p:cNvSpPr>
            <a:spLocks noGrp="1"/>
          </p:cNvSpPr>
          <p:nvPr>
            <p:ph type="subTitle" idx="2"/>
          </p:nvPr>
        </p:nvSpPr>
        <p:spPr>
          <a:xfrm>
            <a:off x="461688" y="4428225"/>
            <a:ext cx="3311100" cy="491899"/>
          </a:xfrm>
        </p:spPr>
        <p:txBody>
          <a:bodyPr/>
          <a:lstStyle/>
          <a:p>
            <a:r>
              <a:rPr lang="en-US" dirty="0"/>
              <a:t>Senior Manager, Novata Advisory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62"/>
        <p:cNvGrpSpPr/>
        <p:nvPr/>
      </p:nvGrpSpPr>
      <p:grpSpPr>
        <a:xfrm>
          <a:off x="0" y="0"/>
          <a:ext cx="0" cy="0"/>
          <a:chOff x="0" y="0"/>
          <a:chExt cx="0" cy="0"/>
        </a:xfrm>
      </p:grpSpPr>
      <p:sp>
        <p:nvSpPr>
          <p:cNvPr id="4063" name="Google Shape;4063;p347"/>
          <p:cNvSpPr txBox="1">
            <a:spLocks noGrp="1"/>
          </p:cNvSpPr>
          <p:nvPr>
            <p:ph type="title"/>
          </p:nvPr>
        </p:nvSpPr>
        <p:spPr>
          <a:xfrm>
            <a:off x="457200" y="1700560"/>
            <a:ext cx="6633300" cy="5541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About Novata</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68"/>
        <p:cNvGrpSpPr/>
        <p:nvPr/>
      </p:nvGrpSpPr>
      <p:grpSpPr>
        <a:xfrm>
          <a:off x="0" y="0"/>
          <a:ext cx="0" cy="0"/>
          <a:chOff x="0" y="0"/>
          <a:chExt cx="0" cy="0"/>
        </a:xfrm>
      </p:grpSpPr>
      <p:sp>
        <p:nvSpPr>
          <p:cNvPr id="4069" name="Google Shape;4069;p348"/>
          <p:cNvSpPr txBox="1">
            <a:spLocks noGrp="1"/>
          </p:cNvSpPr>
          <p:nvPr>
            <p:ph type="subTitle" idx="1"/>
          </p:nvPr>
        </p:nvSpPr>
        <p:spPr>
          <a:xfrm>
            <a:off x="5002977" y="1503857"/>
            <a:ext cx="3311100" cy="337200"/>
          </a:xfrm>
          <a:prstGeom prst="rect">
            <a:avLst/>
          </a:prstGeom>
        </p:spPr>
        <p:txBody>
          <a:bodyPr spcFirstLastPara="1" wrap="square" lIns="0" tIns="91425" rIns="0" bIns="91425" anchor="t" anchorCtr="0">
            <a:spAutoFit/>
          </a:bodyPr>
          <a:lstStyle/>
          <a:p>
            <a:pPr marL="0" lvl="0" indent="0" algn="ctr" rtl="0">
              <a:spcBef>
                <a:spcPts val="1100"/>
              </a:spcBef>
              <a:spcAft>
                <a:spcPts val="0"/>
              </a:spcAft>
              <a:buNone/>
            </a:pPr>
            <a:r>
              <a:rPr lang="en"/>
              <a:t>WHO WE ARE</a:t>
            </a:r>
            <a:endParaRPr/>
          </a:p>
        </p:txBody>
      </p:sp>
      <p:sp>
        <p:nvSpPr>
          <p:cNvPr id="4070" name="Google Shape;4070;p348"/>
          <p:cNvSpPr txBox="1"/>
          <p:nvPr/>
        </p:nvSpPr>
        <p:spPr>
          <a:xfrm>
            <a:off x="6227000" y="1932825"/>
            <a:ext cx="4945500" cy="9234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1100"/>
              </a:spcBef>
              <a:spcAft>
                <a:spcPts val="0"/>
              </a:spcAft>
              <a:buClr>
                <a:srgbClr val="00344D"/>
              </a:buClr>
              <a:buSzPts val="1100"/>
              <a:buFont typeface="Arial"/>
              <a:buNone/>
              <a:tabLst/>
              <a:defRPr/>
            </a:pPr>
            <a:r>
              <a:rPr kumimoji="0" lang="en" sz="2000" b="0" i="0" u="none" strike="noStrike" kern="0" cap="none" spc="0" normalizeH="0" baseline="0" noProof="0">
                <a:ln>
                  <a:noFill/>
                </a:ln>
                <a:solidFill>
                  <a:srgbClr val="FFFFFF"/>
                </a:solidFill>
                <a:effectLst/>
                <a:uLnTx/>
                <a:uFillTx/>
                <a:latin typeface="Poppins"/>
                <a:ea typeface="Poppins"/>
                <a:cs typeface="Poppins"/>
                <a:sym typeface="Poppins"/>
              </a:rPr>
              <a:t>Novata makes it easy for companies to collect, analyze, and report the metrics that matter.</a:t>
            </a:r>
            <a:endParaRPr kumimoji="0" sz="3800" b="0" i="0" u="none" strike="noStrike" kern="0" cap="none" spc="0" normalizeH="0" baseline="0" noProof="0">
              <a:ln>
                <a:noFill/>
              </a:ln>
              <a:solidFill>
                <a:srgbClr val="FFFFFF"/>
              </a:solidFill>
              <a:effectLst/>
              <a:uLnTx/>
              <a:uFillTx/>
              <a:latin typeface="Poppins"/>
              <a:ea typeface="Poppins"/>
              <a:cs typeface="Poppins"/>
              <a:sym typeface="Poppins"/>
            </a:endParaRPr>
          </a:p>
        </p:txBody>
      </p:sp>
      <p:sp>
        <p:nvSpPr>
          <p:cNvPr id="4071" name="Google Shape;4071;p348"/>
          <p:cNvSpPr txBox="1"/>
          <p:nvPr/>
        </p:nvSpPr>
        <p:spPr>
          <a:xfrm>
            <a:off x="6227000" y="3129063"/>
            <a:ext cx="5464800" cy="19818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25000"/>
              </a:lnSpc>
              <a:spcBef>
                <a:spcPts val="1000"/>
              </a:spcBef>
              <a:spcAft>
                <a:spcPts val="0"/>
              </a:spcAft>
              <a:buClr>
                <a:srgbClr val="000000"/>
              </a:buClr>
              <a:buSzTx/>
              <a:buFont typeface="Arial"/>
              <a:buNone/>
              <a:tabLst/>
              <a:defRPr/>
            </a:pPr>
            <a:r>
              <a:rPr kumimoji="0" lang="en" sz="1200" b="0" i="0" u="none" strike="noStrike" kern="0" cap="none" spc="0" normalizeH="0" baseline="0" noProof="0">
                <a:ln>
                  <a:noFill/>
                </a:ln>
                <a:solidFill>
                  <a:srgbClr val="FFFFFF"/>
                </a:solidFill>
                <a:effectLst/>
                <a:uLnTx/>
                <a:uFillTx/>
                <a:latin typeface="Poppins Light"/>
                <a:ea typeface="Poppins Light"/>
                <a:cs typeface="Poppins Light"/>
                <a:sym typeface="Poppins Light"/>
              </a:rPr>
              <a:t>We are a public benefit corporation created by a unique consortium of non-profit and for-profit organizations that are experts in financial data, private markets, and social justice.</a:t>
            </a:r>
            <a:endParaRPr kumimoji="0" sz="1200" b="0" i="0" u="none" strike="noStrike" kern="0" cap="none" spc="0" normalizeH="0" baseline="0" noProof="0">
              <a:ln>
                <a:noFill/>
              </a:ln>
              <a:solidFill>
                <a:srgbClr val="FFFFFF"/>
              </a:solidFill>
              <a:effectLst/>
              <a:uLnTx/>
              <a:uFillTx/>
              <a:latin typeface="Poppins Light"/>
              <a:ea typeface="Poppins Light"/>
              <a:cs typeface="Poppins Light"/>
              <a:sym typeface="Poppins Light"/>
            </a:endParaRPr>
          </a:p>
          <a:p>
            <a:pPr marL="0" marR="0" lvl="0" indent="0" algn="l" defTabSz="914400" rtl="0" eaLnBrk="1" fontAlgn="auto" latinLnBrk="0" hangingPunct="1">
              <a:lnSpc>
                <a:spcPct val="125000"/>
              </a:lnSpc>
              <a:spcBef>
                <a:spcPts val="1000"/>
              </a:spcBef>
              <a:spcAft>
                <a:spcPts val="0"/>
              </a:spcAft>
              <a:buClr>
                <a:srgbClr val="000000"/>
              </a:buClr>
              <a:buSzTx/>
              <a:buFont typeface="Arial"/>
              <a:buNone/>
              <a:tabLst/>
              <a:defRPr/>
            </a:pPr>
            <a:r>
              <a:rPr kumimoji="0" lang="en" sz="1200" b="0" i="0" u="none" strike="noStrike" kern="0" cap="none" spc="0" normalizeH="0" baseline="0" noProof="0">
                <a:ln>
                  <a:noFill/>
                </a:ln>
                <a:solidFill>
                  <a:srgbClr val="FFFFFF"/>
                </a:solidFill>
                <a:effectLst/>
                <a:uLnTx/>
                <a:uFillTx/>
                <a:latin typeface="Poppins Light"/>
                <a:ea typeface="Poppins Light"/>
                <a:cs typeface="Poppins Light"/>
                <a:sym typeface="Poppins Light"/>
              </a:rPr>
              <a:t>Our investor consortium, along with the Leadership Team, Sustainability Board, and GP Advisory Committee bring deep subject matter expertise to enable the private markets to navigate the challenges of ESG and accelerate the journey to a more sustainable and </a:t>
            </a:r>
            <a:br>
              <a:rPr kumimoji="0" lang="en" sz="1200" b="0" i="0" u="none" strike="noStrike" kern="0" cap="none" spc="0" normalizeH="0" baseline="0" noProof="0">
                <a:ln>
                  <a:noFill/>
                </a:ln>
                <a:solidFill>
                  <a:srgbClr val="FFFFFF"/>
                </a:solidFill>
                <a:effectLst/>
                <a:uLnTx/>
                <a:uFillTx/>
                <a:latin typeface="Poppins Light"/>
                <a:ea typeface="Poppins Light"/>
                <a:cs typeface="Poppins Light"/>
                <a:sym typeface="Poppins Light"/>
              </a:rPr>
            </a:br>
            <a:r>
              <a:rPr kumimoji="0" lang="en" sz="1200" b="0" i="0" u="none" strike="noStrike" kern="0" cap="none" spc="0" normalizeH="0" baseline="0" noProof="0">
                <a:ln>
                  <a:noFill/>
                </a:ln>
                <a:solidFill>
                  <a:srgbClr val="FFFFFF"/>
                </a:solidFill>
                <a:effectLst/>
                <a:uLnTx/>
                <a:uFillTx/>
                <a:latin typeface="Poppins Light"/>
                <a:ea typeface="Poppins Light"/>
                <a:cs typeface="Poppins Light"/>
                <a:sym typeface="Poppins Light"/>
              </a:rPr>
              <a:t>inclusive capitalism.</a:t>
            </a:r>
            <a:endParaRPr kumimoji="0" sz="1200" b="0" i="0" u="none" strike="noStrike" kern="0" cap="none" spc="0" normalizeH="0" baseline="0" noProof="0">
              <a:ln>
                <a:noFill/>
              </a:ln>
              <a:solidFill>
                <a:srgbClr val="FFFFFF"/>
              </a:solidFill>
              <a:effectLst/>
              <a:uLnTx/>
              <a:uFillTx/>
              <a:latin typeface="Poppins Light"/>
              <a:ea typeface="Poppins Light"/>
              <a:cs typeface="Poppins Light"/>
              <a:sym typeface="Poppins Light"/>
            </a:endParaRPr>
          </a:p>
        </p:txBody>
      </p:sp>
      <p:pic>
        <p:nvPicPr>
          <p:cNvPr id="4072" name="Google Shape;4072;p348"/>
          <p:cNvPicPr preferRelativeResize="0"/>
          <p:nvPr/>
        </p:nvPicPr>
        <p:blipFill>
          <a:blip r:embed="rId3">
            <a:alphaModFix/>
          </a:blip>
          <a:stretch>
            <a:fillRect/>
          </a:stretch>
        </p:blipFill>
        <p:spPr>
          <a:xfrm>
            <a:off x="533400" y="6510528"/>
            <a:ext cx="624173" cy="148947"/>
          </a:xfrm>
          <a:prstGeom prst="rect">
            <a:avLst/>
          </a:prstGeom>
          <a:noFill/>
          <a:ln>
            <a:noFill/>
          </a:ln>
        </p:spPr>
      </p:pic>
      <p:pic>
        <p:nvPicPr>
          <p:cNvPr id="4073" name="Google Shape;4073;p348"/>
          <p:cNvPicPr preferRelativeResize="0"/>
          <p:nvPr/>
        </p:nvPicPr>
        <p:blipFill rotWithShape="1">
          <a:blip r:embed="rId4">
            <a:alphaModFix/>
          </a:blip>
          <a:srcRect l="-1491"/>
          <a:stretch/>
        </p:blipFill>
        <p:spPr>
          <a:xfrm>
            <a:off x="51775" y="1503850"/>
            <a:ext cx="5876550" cy="33610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344D"/>
        </a:solidFill>
        <a:effectLst/>
      </p:bgPr>
    </p:bg>
    <p:spTree>
      <p:nvGrpSpPr>
        <p:cNvPr id="1" name="Shape 4078"/>
        <p:cNvGrpSpPr/>
        <p:nvPr/>
      </p:nvGrpSpPr>
      <p:grpSpPr>
        <a:xfrm>
          <a:off x="0" y="0"/>
          <a:ext cx="0" cy="0"/>
          <a:chOff x="0" y="0"/>
          <a:chExt cx="0" cy="0"/>
        </a:xfrm>
      </p:grpSpPr>
      <p:pic>
        <p:nvPicPr>
          <p:cNvPr id="4079" name="Google Shape;4079;p349"/>
          <p:cNvPicPr preferRelativeResize="0"/>
          <p:nvPr/>
        </p:nvPicPr>
        <p:blipFill rotWithShape="1">
          <a:blip r:embed="rId3">
            <a:alphaModFix/>
          </a:blip>
          <a:srcRect/>
          <a:stretch/>
        </p:blipFill>
        <p:spPr>
          <a:xfrm>
            <a:off x="4479701" y="2461047"/>
            <a:ext cx="3232600" cy="3448106"/>
          </a:xfrm>
          <a:prstGeom prst="rect">
            <a:avLst/>
          </a:prstGeom>
          <a:noFill/>
          <a:ln>
            <a:noFill/>
          </a:ln>
        </p:spPr>
      </p:pic>
      <p:sp>
        <p:nvSpPr>
          <p:cNvPr id="4080" name="Google Shape;4080;p349"/>
          <p:cNvSpPr txBox="1"/>
          <p:nvPr/>
        </p:nvSpPr>
        <p:spPr>
          <a:xfrm>
            <a:off x="757450" y="2034850"/>
            <a:ext cx="2603700" cy="15483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5000"/>
              </a:lnSpc>
              <a:spcBef>
                <a:spcPts val="0"/>
              </a:spcBef>
              <a:spcAft>
                <a:spcPts val="0"/>
              </a:spcAft>
              <a:buClr>
                <a:srgbClr val="00344D"/>
              </a:buClr>
              <a:buSzPts val="1200"/>
              <a:buFont typeface="Arial"/>
              <a:buNone/>
              <a:tabLst/>
              <a:defRPr/>
            </a:pPr>
            <a:r>
              <a:rPr kumimoji="0" lang="en" sz="1200" b="0" i="0" u="none" strike="noStrike" kern="0" cap="none" spc="0" normalizeH="0" baseline="0" noProof="0">
                <a:ln>
                  <a:noFill/>
                </a:ln>
                <a:solidFill>
                  <a:srgbClr val="FEFEFE"/>
                </a:solidFill>
                <a:effectLst/>
                <a:uLnTx/>
                <a:uFillTx/>
                <a:latin typeface="Poppins Medium"/>
                <a:ea typeface="Poppins Medium"/>
                <a:cs typeface="Poppins Medium"/>
                <a:sym typeface="Poppins Medium"/>
              </a:rPr>
              <a:t>Independent and Objective</a:t>
            </a:r>
            <a:endParaRPr kumimoji="0" sz="1200" b="0" i="0" u="none" strike="noStrike" kern="0" cap="none" spc="0" normalizeH="0" baseline="0" noProof="0">
              <a:ln>
                <a:noFill/>
              </a:ln>
              <a:solidFill>
                <a:srgbClr val="FEFEFE"/>
              </a:solidFill>
              <a:effectLst/>
              <a:uLnTx/>
              <a:uFillTx/>
              <a:latin typeface="Poppins Medium"/>
              <a:ea typeface="Poppins Medium"/>
              <a:cs typeface="Poppins Medium"/>
              <a:sym typeface="Poppins Medium"/>
            </a:endParaRPr>
          </a:p>
          <a:p>
            <a:pPr marL="0" marR="0" lvl="0" indent="0" algn="l" defTabSz="914400" rtl="0" eaLnBrk="1" fontAlgn="auto" latinLnBrk="0" hangingPunct="1">
              <a:lnSpc>
                <a:spcPct val="125000"/>
              </a:lnSpc>
              <a:spcBef>
                <a:spcPts val="700"/>
              </a:spcBef>
              <a:spcAft>
                <a:spcPts val="1300"/>
              </a:spcAft>
              <a:buClr>
                <a:srgbClr val="000000"/>
              </a:buClr>
              <a:buSzPts val="1200"/>
              <a:buFont typeface="Arial"/>
              <a:buNone/>
              <a:tabLst/>
              <a:defRPr/>
            </a:pPr>
            <a:r>
              <a:rPr kumimoji="0" lang="en" sz="1100" b="0" i="0" u="none" strike="noStrike" kern="0" cap="none" spc="0" normalizeH="0" baseline="0" noProof="0">
                <a:ln>
                  <a:noFill/>
                </a:ln>
                <a:solidFill>
                  <a:srgbClr val="FFFFFF"/>
                </a:solidFill>
                <a:effectLst/>
                <a:uLnTx/>
                <a:uFillTx/>
                <a:latin typeface="Poppins"/>
                <a:ea typeface="Poppins"/>
                <a:cs typeface="Poppins"/>
                <a:sym typeface="Poppins"/>
              </a:rPr>
              <a:t>Measure and showcase your specific ESG priorities, without being subject to ”outside-in” scoring. Benchmark the metrics that matter to you most and chart your own path to greater impact.</a:t>
            </a:r>
            <a:endParaRPr kumimoji="0" sz="1100" b="0" i="0" u="none" strike="noStrike" kern="0" cap="none" spc="0" normalizeH="0" baseline="0" noProof="0">
              <a:ln>
                <a:noFill/>
              </a:ln>
              <a:solidFill>
                <a:srgbClr val="FFFFFF"/>
              </a:solidFill>
              <a:effectLst/>
              <a:uLnTx/>
              <a:uFillTx/>
              <a:latin typeface="Poppins"/>
              <a:ea typeface="Poppins"/>
              <a:cs typeface="Poppins"/>
              <a:sym typeface="Poppins"/>
            </a:endParaRPr>
          </a:p>
        </p:txBody>
      </p:sp>
      <p:sp>
        <p:nvSpPr>
          <p:cNvPr id="4081" name="Google Shape;4081;p349"/>
          <p:cNvSpPr txBox="1"/>
          <p:nvPr/>
        </p:nvSpPr>
        <p:spPr>
          <a:xfrm>
            <a:off x="757450" y="3982100"/>
            <a:ext cx="2603700" cy="17598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5000"/>
              </a:lnSpc>
              <a:spcBef>
                <a:spcPts val="0"/>
              </a:spcBef>
              <a:spcAft>
                <a:spcPts val="0"/>
              </a:spcAft>
              <a:buClr>
                <a:srgbClr val="00344D"/>
              </a:buClr>
              <a:buSzPts val="1200"/>
              <a:buFont typeface="Arial"/>
              <a:buNone/>
              <a:tabLst/>
              <a:defRPr/>
            </a:pPr>
            <a:r>
              <a:rPr kumimoji="0" lang="en" sz="1200" b="0" i="0" u="none" strike="noStrike" kern="0" cap="none" spc="0" normalizeH="0" baseline="0" noProof="0">
                <a:ln>
                  <a:noFill/>
                </a:ln>
                <a:solidFill>
                  <a:srgbClr val="FEFEFE"/>
                </a:solidFill>
                <a:effectLst/>
                <a:uLnTx/>
                <a:uFillTx/>
                <a:latin typeface="Poppins Medium"/>
                <a:ea typeface="Poppins Medium"/>
                <a:cs typeface="Poppins Medium"/>
                <a:sym typeface="Poppins Medium"/>
              </a:rPr>
              <a:t>Deep Expertise</a:t>
            </a:r>
            <a:endParaRPr kumimoji="0" sz="1200" b="0" i="0" u="none" strike="noStrike" kern="0" cap="none" spc="0" normalizeH="0" baseline="0" noProof="0">
              <a:ln>
                <a:noFill/>
              </a:ln>
              <a:solidFill>
                <a:srgbClr val="FEFEFE"/>
              </a:solidFill>
              <a:effectLst/>
              <a:uLnTx/>
              <a:uFillTx/>
              <a:latin typeface="Poppins Medium"/>
              <a:ea typeface="Poppins Medium"/>
              <a:cs typeface="Poppins Medium"/>
              <a:sym typeface="Poppins Medium"/>
            </a:endParaRPr>
          </a:p>
          <a:p>
            <a:pPr marL="0" marR="0" lvl="0" indent="0" algn="l" defTabSz="914400" rtl="0" eaLnBrk="1" fontAlgn="auto" latinLnBrk="0" hangingPunct="1">
              <a:lnSpc>
                <a:spcPct val="125000"/>
              </a:lnSpc>
              <a:spcBef>
                <a:spcPts val="700"/>
              </a:spcBef>
              <a:spcAft>
                <a:spcPts val="1300"/>
              </a:spcAft>
              <a:buClr>
                <a:srgbClr val="000000"/>
              </a:buClr>
              <a:buSzPts val="1200"/>
              <a:buFont typeface="Arial"/>
              <a:buNone/>
              <a:tabLst/>
              <a:defRPr/>
            </a:pPr>
            <a:r>
              <a:rPr kumimoji="0" lang="en" sz="1100" b="0" i="0" u="none" strike="noStrike" kern="0" cap="none" spc="0" normalizeH="0" baseline="0" noProof="0">
                <a:ln>
                  <a:noFill/>
                </a:ln>
                <a:solidFill>
                  <a:srgbClr val="FFFFFF"/>
                </a:solidFill>
                <a:effectLst/>
                <a:uLnTx/>
                <a:uFillTx/>
                <a:latin typeface="Poppins"/>
                <a:ea typeface="Poppins"/>
                <a:cs typeface="Poppins"/>
                <a:sym typeface="Poppins"/>
              </a:rPr>
              <a:t>Our in-house ESG experts, in coordination with insights from leading private equity firms and ESG practitioners, ensure that we’re building an accessible and relevant on-ramp to ESG reporting and guidance for the private markets. </a:t>
            </a:r>
            <a:endParaRPr kumimoji="0" sz="1100" b="0" i="0" u="none" strike="noStrike" kern="0" cap="none" spc="0" normalizeH="0" baseline="0" noProof="0">
              <a:ln>
                <a:noFill/>
              </a:ln>
              <a:solidFill>
                <a:srgbClr val="FFFFFF"/>
              </a:solidFill>
              <a:effectLst/>
              <a:uLnTx/>
              <a:uFillTx/>
              <a:latin typeface="Poppins"/>
              <a:ea typeface="Poppins"/>
              <a:cs typeface="Poppins"/>
              <a:sym typeface="Poppins"/>
            </a:endParaRPr>
          </a:p>
        </p:txBody>
      </p:sp>
      <p:sp>
        <p:nvSpPr>
          <p:cNvPr id="4082" name="Google Shape;4082;p349"/>
          <p:cNvSpPr txBox="1"/>
          <p:nvPr/>
        </p:nvSpPr>
        <p:spPr>
          <a:xfrm>
            <a:off x="8830850" y="3982100"/>
            <a:ext cx="2865900" cy="21831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5000"/>
              </a:lnSpc>
              <a:spcBef>
                <a:spcPts val="0"/>
              </a:spcBef>
              <a:spcAft>
                <a:spcPts val="0"/>
              </a:spcAft>
              <a:buClr>
                <a:srgbClr val="00344D"/>
              </a:buClr>
              <a:buSzPts val="1200"/>
              <a:buFont typeface="Arial"/>
              <a:buNone/>
              <a:tabLst/>
              <a:defRPr/>
            </a:pPr>
            <a:r>
              <a:rPr kumimoji="0" lang="en" sz="1200" b="0" i="0" u="none" strike="noStrike" kern="0" cap="none" spc="0" normalizeH="0" baseline="0" noProof="0">
                <a:ln>
                  <a:noFill/>
                </a:ln>
                <a:solidFill>
                  <a:srgbClr val="FEFEFE"/>
                </a:solidFill>
                <a:effectLst/>
                <a:uLnTx/>
                <a:uFillTx/>
                <a:latin typeface="Poppins Medium"/>
                <a:ea typeface="Poppins Medium"/>
                <a:cs typeface="Poppins Medium"/>
                <a:sym typeface="Poppins Medium"/>
              </a:rPr>
              <a:t>Built for the Long-Term</a:t>
            </a:r>
            <a:endParaRPr kumimoji="0" sz="1200" b="0" i="0" u="none" strike="noStrike" kern="0" cap="none" spc="0" normalizeH="0" baseline="0" noProof="0">
              <a:ln>
                <a:noFill/>
              </a:ln>
              <a:solidFill>
                <a:srgbClr val="FEFEFE"/>
              </a:solidFill>
              <a:effectLst/>
              <a:uLnTx/>
              <a:uFillTx/>
              <a:latin typeface="Poppins Medium"/>
              <a:ea typeface="Poppins Medium"/>
              <a:cs typeface="Poppins Medium"/>
              <a:sym typeface="Poppins Medium"/>
            </a:endParaRPr>
          </a:p>
          <a:p>
            <a:pPr marL="0" marR="0" lvl="0" indent="0" algn="l" defTabSz="914400" rtl="0" eaLnBrk="1" fontAlgn="auto" latinLnBrk="0" hangingPunct="1">
              <a:lnSpc>
                <a:spcPct val="125000"/>
              </a:lnSpc>
              <a:spcBef>
                <a:spcPts val="700"/>
              </a:spcBef>
              <a:spcAft>
                <a:spcPts val="0"/>
              </a:spcAft>
              <a:buClr>
                <a:srgbClr val="000000"/>
              </a:buClr>
              <a:buSzPts val="1200"/>
              <a:buFont typeface="Arial"/>
              <a:buNone/>
              <a:tabLst/>
              <a:defRPr/>
            </a:pPr>
            <a:r>
              <a:rPr kumimoji="0" lang="en" sz="1100" b="0" i="0" u="none" strike="noStrike" kern="0" cap="none" spc="0" normalizeH="0" baseline="0" noProof="0">
                <a:ln>
                  <a:noFill/>
                </a:ln>
                <a:solidFill>
                  <a:srgbClr val="FFFFFF"/>
                </a:solidFill>
                <a:effectLst/>
                <a:uLnTx/>
                <a:uFillTx/>
                <a:latin typeface="Poppins"/>
                <a:ea typeface="Poppins"/>
                <a:cs typeface="Poppins"/>
                <a:sym typeface="Poppins"/>
              </a:rPr>
              <a:t>We are a public-benefit corporation created by a unique consortium of the Ford Foundation, Hamilton Lane, Microsoft Corporation, Omidyar Network, and S&amp;P Global. The backing of these not-profit and for-profit institutions ensures that Novata’s platform will continue to accelerate progress to manage the metrics that matter.</a:t>
            </a:r>
            <a:endParaRPr kumimoji="0" sz="1100" b="0" i="0" u="none" strike="noStrike" kern="0" cap="none" spc="0" normalizeH="0" baseline="0" noProof="0">
              <a:ln>
                <a:noFill/>
              </a:ln>
              <a:solidFill>
                <a:srgbClr val="FFFFFF"/>
              </a:solidFill>
              <a:effectLst/>
              <a:uLnTx/>
              <a:uFillTx/>
              <a:latin typeface="Poppins"/>
              <a:ea typeface="Poppins"/>
              <a:cs typeface="Poppins"/>
              <a:sym typeface="Poppins"/>
            </a:endParaRPr>
          </a:p>
        </p:txBody>
      </p:sp>
      <p:cxnSp>
        <p:nvCxnSpPr>
          <p:cNvPr id="4083" name="Google Shape;4083;p349"/>
          <p:cNvCxnSpPr/>
          <p:nvPr/>
        </p:nvCxnSpPr>
        <p:spPr>
          <a:xfrm>
            <a:off x="3662400" y="2802550"/>
            <a:ext cx="1447500" cy="0"/>
          </a:xfrm>
          <a:prstGeom prst="straightConnector1">
            <a:avLst/>
          </a:prstGeom>
          <a:noFill/>
          <a:ln w="9525" cap="flat" cmpd="sng">
            <a:solidFill>
              <a:srgbClr val="00F5F3"/>
            </a:solidFill>
            <a:prstDash val="dot"/>
            <a:round/>
            <a:headEnd type="none" w="med" len="med"/>
            <a:tailEnd type="none" w="med" len="med"/>
          </a:ln>
        </p:spPr>
      </p:cxnSp>
      <p:sp>
        <p:nvSpPr>
          <p:cNvPr id="4084" name="Google Shape;4084;p349"/>
          <p:cNvSpPr txBox="1"/>
          <p:nvPr/>
        </p:nvSpPr>
        <p:spPr>
          <a:xfrm>
            <a:off x="8836400" y="2034850"/>
            <a:ext cx="2603700" cy="15483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5000"/>
              </a:lnSpc>
              <a:spcBef>
                <a:spcPts val="0"/>
              </a:spcBef>
              <a:spcAft>
                <a:spcPts val="0"/>
              </a:spcAft>
              <a:buClr>
                <a:srgbClr val="00344D"/>
              </a:buClr>
              <a:buSzPts val="1200"/>
              <a:buFont typeface="Arial"/>
              <a:buNone/>
              <a:tabLst/>
              <a:defRPr/>
            </a:pPr>
            <a:r>
              <a:rPr kumimoji="0" lang="en" sz="1200" b="0" i="0" u="none" strike="noStrike" kern="0" cap="none" spc="0" normalizeH="0" baseline="0" noProof="0">
                <a:ln>
                  <a:noFill/>
                </a:ln>
                <a:solidFill>
                  <a:srgbClr val="FEFEFE"/>
                </a:solidFill>
                <a:effectLst/>
                <a:uLnTx/>
                <a:uFillTx/>
                <a:latin typeface="Poppins Medium"/>
                <a:ea typeface="Poppins Medium"/>
                <a:cs typeface="Poppins Medium"/>
                <a:sym typeface="Poppins Medium"/>
              </a:rPr>
              <a:t>Connected Journey</a:t>
            </a:r>
            <a:endParaRPr kumimoji="0" sz="1200" b="0" i="0" u="none" strike="noStrike" kern="0" cap="none" spc="0" normalizeH="0" baseline="0" noProof="0">
              <a:ln>
                <a:noFill/>
              </a:ln>
              <a:solidFill>
                <a:srgbClr val="FEFEFE"/>
              </a:solidFill>
              <a:effectLst/>
              <a:uLnTx/>
              <a:uFillTx/>
              <a:latin typeface="Poppins Medium"/>
              <a:ea typeface="Poppins Medium"/>
              <a:cs typeface="Poppins Medium"/>
              <a:sym typeface="Poppins Medium"/>
            </a:endParaRPr>
          </a:p>
          <a:p>
            <a:pPr marL="0" marR="0" lvl="0" indent="0" algn="l" defTabSz="914400" rtl="0" eaLnBrk="1" fontAlgn="auto" latinLnBrk="0" hangingPunct="1">
              <a:lnSpc>
                <a:spcPct val="125000"/>
              </a:lnSpc>
              <a:spcBef>
                <a:spcPts val="700"/>
              </a:spcBef>
              <a:spcAft>
                <a:spcPts val="1300"/>
              </a:spcAft>
              <a:buClr>
                <a:srgbClr val="000000"/>
              </a:buClr>
              <a:buSzPts val="1200"/>
              <a:buFont typeface="Arial"/>
              <a:buNone/>
              <a:tabLst/>
              <a:defRPr/>
            </a:pPr>
            <a:r>
              <a:rPr kumimoji="0" lang="en" sz="1100" b="0" i="0" u="none" strike="noStrike" kern="0" cap="none" spc="0" normalizeH="0" baseline="0" noProof="0">
                <a:ln>
                  <a:noFill/>
                </a:ln>
                <a:solidFill>
                  <a:srgbClr val="FFFFFF"/>
                </a:solidFill>
                <a:effectLst/>
                <a:uLnTx/>
                <a:uFillTx/>
                <a:latin typeface="Poppins"/>
                <a:ea typeface="Poppins"/>
                <a:cs typeface="Poppins"/>
                <a:sym typeface="Poppins"/>
              </a:rPr>
              <a:t>Our secure, open-architecture platform and partner relationships continue to expand to address private markets’ challenges, offering a full-service approach to supporting your ESG journey.</a:t>
            </a:r>
            <a:endParaRPr kumimoji="0" sz="1100" b="0" i="0" u="none" strike="noStrike" kern="0" cap="none" spc="0" normalizeH="0" baseline="0" noProof="0">
              <a:ln>
                <a:noFill/>
              </a:ln>
              <a:solidFill>
                <a:srgbClr val="FFFFFF"/>
              </a:solidFill>
              <a:effectLst/>
              <a:uLnTx/>
              <a:uFillTx/>
              <a:latin typeface="Poppins"/>
              <a:ea typeface="Poppins"/>
              <a:cs typeface="Poppins"/>
              <a:sym typeface="Poppins"/>
            </a:endParaRPr>
          </a:p>
        </p:txBody>
      </p:sp>
      <p:sp>
        <p:nvSpPr>
          <p:cNvPr id="4085" name="Google Shape;4085;p349"/>
          <p:cNvSpPr txBox="1"/>
          <p:nvPr/>
        </p:nvSpPr>
        <p:spPr>
          <a:xfrm>
            <a:off x="3173250" y="1123225"/>
            <a:ext cx="5845500" cy="3078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10000"/>
              </a:lnSpc>
              <a:spcBef>
                <a:spcPts val="1100"/>
              </a:spcBef>
              <a:spcAft>
                <a:spcPts val="0"/>
              </a:spcAft>
              <a:buClr>
                <a:srgbClr val="00344D"/>
              </a:buClr>
              <a:buSzPts val="1100"/>
              <a:buFont typeface="Arial"/>
              <a:buNone/>
              <a:tabLst/>
              <a:defRPr/>
            </a:pPr>
            <a:r>
              <a:rPr kumimoji="0" lang="en" sz="2000" b="0" i="0" u="none" strike="noStrike" kern="0" cap="none" spc="0" normalizeH="0" baseline="0" noProof="0">
                <a:ln>
                  <a:noFill/>
                </a:ln>
                <a:solidFill>
                  <a:srgbClr val="FFFFFF"/>
                </a:solidFill>
                <a:effectLst/>
                <a:uLnTx/>
                <a:uFillTx/>
                <a:latin typeface="Poppins"/>
                <a:ea typeface="Poppins"/>
                <a:cs typeface="Poppins"/>
                <a:sym typeface="Poppins"/>
              </a:rPr>
              <a:t>What Makes Us Unique</a:t>
            </a:r>
            <a:endParaRPr kumimoji="0" sz="2000" b="0" i="0" u="none" strike="noStrike" kern="0" cap="none" spc="0" normalizeH="0" baseline="0" noProof="0">
              <a:ln>
                <a:noFill/>
              </a:ln>
              <a:solidFill>
                <a:srgbClr val="FFFFFF"/>
              </a:solidFill>
              <a:effectLst/>
              <a:uLnTx/>
              <a:uFillTx/>
              <a:latin typeface="Poppins"/>
              <a:ea typeface="Poppins"/>
              <a:cs typeface="Poppins"/>
              <a:sym typeface="Poppins"/>
            </a:endParaRPr>
          </a:p>
        </p:txBody>
      </p:sp>
      <p:cxnSp>
        <p:nvCxnSpPr>
          <p:cNvPr id="4086" name="Google Shape;4086;p349"/>
          <p:cNvCxnSpPr/>
          <p:nvPr/>
        </p:nvCxnSpPr>
        <p:spPr>
          <a:xfrm>
            <a:off x="6839219" y="2802550"/>
            <a:ext cx="1706400" cy="0"/>
          </a:xfrm>
          <a:prstGeom prst="straightConnector1">
            <a:avLst/>
          </a:prstGeom>
          <a:noFill/>
          <a:ln w="9525" cap="flat" cmpd="sng">
            <a:solidFill>
              <a:srgbClr val="00F5F3"/>
            </a:solidFill>
            <a:prstDash val="dot"/>
            <a:round/>
            <a:headEnd type="none" w="med" len="med"/>
            <a:tailEnd type="none" w="med" len="med"/>
          </a:ln>
        </p:spPr>
      </p:cxnSp>
      <p:cxnSp>
        <p:nvCxnSpPr>
          <p:cNvPr id="4087" name="Google Shape;4087;p349"/>
          <p:cNvCxnSpPr/>
          <p:nvPr/>
        </p:nvCxnSpPr>
        <p:spPr>
          <a:xfrm>
            <a:off x="3686350" y="4855550"/>
            <a:ext cx="956700" cy="0"/>
          </a:xfrm>
          <a:prstGeom prst="straightConnector1">
            <a:avLst/>
          </a:prstGeom>
          <a:noFill/>
          <a:ln w="9525" cap="flat" cmpd="sng">
            <a:solidFill>
              <a:srgbClr val="00F5F3"/>
            </a:solidFill>
            <a:prstDash val="dot"/>
            <a:round/>
            <a:headEnd type="none" w="med" len="med"/>
            <a:tailEnd type="none" w="med" len="med"/>
          </a:ln>
        </p:spPr>
      </p:cxnSp>
      <p:cxnSp>
        <p:nvCxnSpPr>
          <p:cNvPr id="4088" name="Google Shape;4088;p349"/>
          <p:cNvCxnSpPr/>
          <p:nvPr/>
        </p:nvCxnSpPr>
        <p:spPr>
          <a:xfrm>
            <a:off x="7431051" y="5173100"/>
            <a:ext cx="1102500" cy="0"/>
          </a:xfrm>
          <a:prstGeom prst="straightConnector1">
            <a:avLst/>
          </a:prstGeom>
          <a:noFill/>
          <a:ln w="9525" cap="flat" cmpd="sng">
            <a:solidFill>
              <a:srgbClr val="00F5F3"/>
            </a:solidFill>
            <a:prstDash val="dot"/>
            <a:round/>
            <a:headEnd type="none" w="med" len="med"/>
            <a:tailEnd type="none" w="med" len="med"/>
          </a:ln>
        </p:spPr>
      </p:cxnSp>
      <p:sp>
        <p:nvSpPr>
          <p:cNvPr id="4089" name="Google Shape;4089;p349"/>
          <p:cNvSpPr/>
          <p:nvPr/>
        </p:nvSpPr>
        <p:spPr>
          <a:xfrm>
            <a:off x="5085672" y="2770299"/>
            <a:ext cx="64500" cy="64500"/>
          </a:xfrm>
          <a:prstGeom prst="ellipse">
            <a:avLst/>
          </a:prstGeom>
          <a:solidFill>
            <a:srgbClr val="00F5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0" name="Google Shape;4090;p349"/>
          <p:cNvSpPr/>
          <p:nvPr/>
        </p:nvSpPr>
        <p:spPr>
          <a:xfrm>
            <a:off x="6762127" y="2768272"/>
            <a:ext cx="64500" cy="64500"/>
          </a:xfrm>
          <a:prstGeom prst="ellipse">
            <a:avLst/>
          </a:prstGeom>
          <a:solidFill>
            <a:srgbClr val="00F5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1" name="Google Shape;4091;p349"/>
          <p:cNvSpPr/>
          <p:nvPr/>
        </p:nvSpPr>
        <p:spPr>
          <a:xfrm>
            <a:off x="7371589" y="5140849"/>
            <a:ext cx="64500" cy="64500"/>
          </a:xfrm>
          <a:prstGeom prst="ellipse">
            <a:avLst/>
          </a:prstGeom>
          <a:solidFill>
            <a:srgbClr val="00F5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2" name="Google Shape;4092;p349"/>
          <p:cNvSpPr/>
          <p:nvPr/>
        </p:nvSpPr>
        <p:spPr>
          <a:xfrm>
            <a:off x="4605699" y="4823299"/>
            <a:ext cx="64500" cy="64500"/>
          </a:xfrm>
          <a:prstGeom prst="ellipse">
            <a:avLst/>
          </a:prstGeom>
          <a:solidFill>
            <a:srgbClr val="00F5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095" name="Google Shape;4095;p349"/>
          <p:cNvPicPr preferRelativeResize="0"/>
          <p:nvPr/>
        </p:nvPicPr>
        <p:blipFill>
          <a:blip r:embed="rId4">
            <a:alphaModFix/>
          </a:blip>
          <a:stretch>
            <a:fillRect/>
          </a:stretch>
        </p:blipFill>
        <p:spPr>
          <a:xfrm>
            <a:off x="533400" y="6510528"/>
            <a:ext cx="624173" cy="148948"/>
          </a:xfrm>
          <a:prstGeom prst="rect">
            <a:avLst/>
          </a:prstGeom>
          <a:noFill/>
          <a:ln>
            <a:noFill/>
          </a:ln>
        </p:spPr>
      </p:pic>
      <p:sp>
        <p:nvSpPr>
          <p:cNvPr id="4096" name="Google Shape;4096;p349"/>
          <p:cNvSpPr txBox="1"/>
          <p:nvPr/>
        </p:nvSpPr>
        <p:spPr>
          <a:xfrm>
            <a:off x="8752800" y="6355310"/>
            <a:ext cx="2905500" cy="301500"/>
          </a:xfrm>
          <a:prstGeom prst="rect">
            <a:avLst/>
          </a:prstGeom>
          <a:noFill/>
          <a:ln>
            <a:noFill/>
          </a:ln>
        </p:spPr>
        <p:txBody>
          <a:bodyPr spcFirstLastPara="1" wrap="square" lIns="0" tIns="91425" rIns="0" bIns="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0" i="0" u="none" strike="noStrike" kern="0" cap="none" spc="0" normalizeH="0" baseline="0" noProof="0">
                <a:ln>
                  <a:noFill/>
                </a:ln>
                <a:solidFill>
                  <a:srgbClr val="FFFFFF"/>
                </a:solidFill>
                <a:effectLst/>
                <a:uLnTx/>
                <a:uFillTx/>
                <a:latin typeface="Poppins"/>
                <a:ea typeface="Poppins"/>
                <a:cs typeface="Poppins"/>
                <a:sym typeface="Poppins"/>
              </a:rPr>
              <a:t>©2023 Novata Inc.  •  All rights reserved  •  </a:t>
            </a:r>
            <a:fld id="{00000000-1234-1234-1234-123412341234}" type="slidenum">
              <a:rPr kumimoji="0" lang="en" sz="700" b="0" i="0" u="none" strike="noStrike" kern="0" cap="none" spc="0" normalizeH="0" baseline="0" noProof="0">
                <a:ln>
                  <a:noFill/>
                </a:ln>
                <a:solidFill>
                  <a:srgbClr val="FFFFFF"/>
                </a:solidFill>
                <a:effectLst/>
                <a:uLnTx/>
                <a:uFillTx/>
                <a:latin typeface="Poppins"/>
                <a:ea typeface="Poppins"/>
                <a:cs typeface="Poppins"/>
                <a:sym typeface="Poppi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700" b="0" i="0" u="none" strike="noStrike" kern="0" cap="none" spc="0" normalizeH="0" baseline="0" noProof="0">
              <a:ln>
                <a:noFill/>
              </a:ln>
              <a:solidFill>
                <a:srgbClr val="FFFFFF"/>
              </a:solidFill>
              <a:effectLst/>
              <a:uLnTx/>
              <a:uFillTx/>
              <a:latin typeface="Poppins"/>
              <a:ea typeface="Poppins"/>
              <a:cs typeface="Poppins"/>
              <a:sym typeface="Poppi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75"/>
        <p:cNvGrpSpPr/>
        <p:nvPr/>
      </p:nvGrpSpPr>
      <p:grpSpPr>
        <a:xfrm>
          <a:off x="0" y="0"/>
          <a:ext cx="0" cy="0"/>
          <a:chOff x="0" y="0"/>
          <a:chExt cx="0" cy="0"/>
        </a:xfrm>
      </p:grpSpPr>
      <p:sp>
        <p:nvSpPr>
          <p:cNvPr id="2276" name="Google Shape;2276;p204"/>
          <p:cNvSpPr/>
          <p:nvPr/>
        </p:nvSpPr>
        <p:spPr>
          <a:xfrm>
            <a:off x="0" y="0"/>
            <a:ext cx="3933022" cy="716593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33" tIns="91433" rIns="91433" bIns="914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467" b="0" i="0" u="none" strike="noStrike" kern="0" cap="none" spc="0" normalizeH="0" baseline="0" noProof="0">
              <a:ln>
                <a:noFill/>
              </a:ln>
              <a:solidFill>
                <a:srgbClr val="000000"/>
              </a:solidFill>
              <a:effectLst/>
              <a:uLnTx/>
              <a:uFillTx/>
              <a:latin typeface="Poppins"/>
              <a:ea typeface="Poppins"/>
              <a:cs typeface="Poppins"/>
              <a:sym typeface="Poppins"/>
            </a:endParaRPr>
          </a:p>
        </p:txBody>
      </p:sp>
      <p:sp>
        <p:nvSpPr>
          <p:cNvPr id="2277" name="Google Shape;2277;p204"/>
          <p:cNvSpPr txBox="1">
            <a:spLocks noGrp="1"/>
          </p:cNvSpPr>
          <p:nvPr>
            <p:ph type="subTitle" idx="1"/>
          </p:nvPr>
        </p:nvSpPr>
        <p:spPr>
          <a:xfrm>
            <a:off x="482800" y="1716467"/>
            <a:ext cx="2992800" cy="3985200"/>
          </a:xfrm>
          <a:prstGeom prst="rect">
            <a:avLst/>
          </a:prstGeom>
        </p:spPr>
        <p:txBody>
          <a:bodyPr spcFirstLastPara="1" wrap="square" lIns="0" tIns="0" rIns="91433" bIns="91433" anchor="t" anchorCtr="0">
            <a:noAutofit/>
          </a:bodyPr>
          <a:lstStyle/>
          <a:p>
            <a:pPr marL="0" indent="0">
              <a:spcBef>
                <a:spcPts val="1067"/>
              </a:spcBef>
              <a:buSzPts val="800"/>
            </a:pPr>
            <a:r>
              <a:rPr lang="en">
                <a:solidFill>
                  <a:schemeClr val="lt1"/>
                </a:solidFill>
              </a:rPr>
              <a:t>A flexible workspace and single source of truth, for you to store all of your sustainability data over time</a:t>
            </a:r>
            <a:br>
              <a:rPr lang="en">
                <a:solidFill>
                  <a:schemeClr val="lt1"/>
                </a:solidFill>
              </a:rPr>
            </a:br>
            <a:endParaRPr>
              <a:solidFill>
                <a:schemeClr val="lt1"/>
              </a:solidFill>
              <a:latin typeface="Poppins SemiBold"/>
              <a:ea typeface="Poppins SemiBold"/>
              <a:cs typeface="Poppins SemiBold"/>
              <a:sym typeface="Poppins SemiBold"/>
            </a:endParaRPr>
          </a:p>
          <a:p>
            <a:pPr marL="0" indent="0">
              <a:spcBef>
                <a:spcPts val="1067"/>
              </a:spcBef>
              <a:buSzPts val="800"/>
            </a:pPr>
            <a:r>
              <a:rPr lang="en">
                <a:solidFill>
                  <a:schemeClr val="lt1"/>
                </a:solidFill>
                <a:latin typeface="Poppins SemiBold"/>
                <a:ea typeface="Poppins SemiBold"/>
                <a:cs typeface="Poppins SemiBold"/>
                <a:sym typeface="Poppins SemiBold"/>
              </a:rPr>
              <a:t>FLEXIBLE</a:t>
            </a:r>
            <a:endParaRPr>
              <a:solidFill>
                <a:schemeClr val="lt1"/>
              </a:solidFill>
              <a:latin typeface="Poppins SemiBold"/>
              <a:ea typeface="Poppins SemiBold"/>
              <a:cs typeface="Poppins SemiBold"/>
              <a:sym typeface="Poppins SemiBold"/>
            </a:endParaRPr>
          </a:p>
          <a:p>
            <a:pPr marL="0" indent="0">
              <a:buSzPts val="800"/>
            </a:pPr>
            <a:r>
              <a:rPr lang="en">
                <a:solidFill>
                  <a:schemeClr val="lt1"/>
                </a:solidFill>
              </a:rPr>
              <a:t>Use tags to filter and slice and dice your data</a:t>
            </a:r>
            <a:endParaRPr>
              <a:solidFill>
                <a:schemeClr val="lt1"/>
              </a:solidFill>
            </a:endParaRPr>
          </a:p>
          <a:p>
            <a:pPr marL="0" indent="0">
              <a:spcBef>
                <a:spcPts val="1200"/>
              </a:spcBef>
              <a:buSzPts val="800"/>
            </a:pPr>
            <a:r>
              <a:rPr lang="en">
                <a:solidFill>
                  <a:schemeClr val="lt1"/>
                </a:solidFill>
                <a:latin typeface="Poppins SemiBold"/>
                <a:ea typeface="Poppins SemiBold"/>
                <a:cs typeface="Poppins SemiBold"/>
                <a:sym typeface="Poppins SemiBold"/>
              </a:rPr>
              <a:t>COLLABORATIVE</a:t>
            </a:r>
            <a:endParaRPr>
              <a:solidFill>
                <a:schemeClr val="lt1"/>
              </a:solidFill>
              <a:latin typeface="Poppins SemiBold"/>
              <a:ea typeface="Poppins SemiBold"/>
              <a:cs typeface="Poppins SemiBold"/>
              <a:sym typeface="Poppins SemiBold"/>
            </a:endParaRPr>
          </a:p>
          <a:p>
            <a:pPr marL="0" indent="0">
              <a:buSzPts val="800"/>
            </a:pPr>
            <a:r>
              <a:rPr lang="en">
                <a:solidFill>
                  <a:schemeClr val="lt1"/>
                </a:solidFill>
              </a:rPr>
              <a:t>Work with colleagues across departments, assign owners, assign tasks, make comments</a:t>
            </a:r>
            <a:endParaRPr>
              <a:solidFill>
                <a:schemeClr val="lt1"/>
              </a:solidFill>
            </a:endParaRPr>
          </a:p>
          <a:p>
            <a:pPr marL="0" indent="0">
              <a:spcBef>
                <a:spcPts val="1200"/>
              </a:spcBef>
              <a:buSzPts val="800"/>
            </a:pPr>
            <a:r>
              <a:rPr lang="en">
                <a:solidFill>
                  <a:schemeClr val="lt1"/>
                </a:solidFill>
                <a:latin typeface="Poppins SemiBold"/>
                <a:ea typeface="Poppins SemiBold"/>
                <a:cs typeface="Poppins SemiBold"/>
                <a:sym typeface="Poppins SemiBold"/>
              </a:rPr>
              <a:t>DETAILED</a:t>
            </a:r>
            <a:endParaRPr>
              <a:solidFill>
                <a:schemeClr val="lt1"/>
              </a:solidFill>
              <a:latin typeface="Poppins SemiBold"/>
              <a:ea typeface="Poppins SemiBold"/>
              <a:cs typeface="Poppins SemiBold"/>
              <a:sym typeface="Poppins SemiBold"/>
            </a:endParaRPr>
          </a:p>
          <a:p>
            <a:pPr marL="0" indent="0">
              <a:buSzPts val="800"/>
            </a:pPr>
            <a:r>
              <a:rPr lang="en">
                <a:solidFill>
                  <a:schemeClr val="lt1"/>
                </a:solidFill>
              </a:rPr>
              <a:t>Dive into specific metrics to drill deeper and see performance over time</a:t>
            </a:r>
            <a:endParaRPr>
              <a:solidFill>
                <a:schemeClr val="lt1"/>
              </a:solidFill>
            </a:endParaRPr>
          </a:p>
        </p:txBody>
      </p:sp>
      <p:sp>
        <p:nvSpPr>
          <p:cNvPr id="2279" name="Google Shape;2279;p204"/>
          <p:cNvSpPr txBox="1">
            <a:spLocks noGrp="1"/>
          </p:cNvSpPr>
          <p:nvPr>
            <p:ph type="title"/>
          </p:nvPr>
        </p:nvSpPr>
        <p:spPr>
          <a:xfrm>
            <a:off x="457200" y="1048159"/>
            <a:ext cx="3044000" cy="441600"/>
          </a:xfrm>
          <a:prstGeom prst="rect">
            <a:avLst/>
          </a:prstGeom>
        </p:spPr>
        <p:txBody>
          <a:bodyPr spcFirstLastPara="1" wrap="square" lIns="0" tIns="0" rIns="0" bIns="0" anchor="t" anchorCtr="0">
            <a:noAutofit/>
          </a:bodyPr>
          <a:lstStyle/>
          <a:p>
            <a:r>
              <a:rPr lang="en">
                <a:solidFill>
                  <a:schemeClr val="lt1"/>
                </a:solidFill>
              </a:rPr>
              <a:t>Data Workspace</a:t>
            </a:r>
            <a:endParaRPr>
              <a:solidFill>
                <a:schemeClr val="lt1"/>
              </a:solidFill>
            </a:endParaRPr>
          </a:p>
        </p:txBody>
      </p:sp>
      <p:pic>
        <p:nvPicPr>
          <p:cNvPr id="2280" name="Google Shape;2280;p204"/>
          <p:cNvPicPr preferRelativeResize="0"/>
          <p:nvPr/>
        </p:nvPicPr>
        <p:blipFill>
          <a:blip r:embed="rId3">
            <a:alphaModFix/>
          </a:blip>
          <a:stretch>
            <a:fillRect/>
          </a:stretch>
        </p:blipFill>
        <p:spPr>
          <a:xfrm>
            <a:off x="4482367" y="589833"/>
            <a:ext cx="5349765" cy="3803335"/>
          </a:xfrm>
          <a:prstGeom prst="rect">
            <a:avLst/>
          </a:prstGeom>
          <a:noFill/>
          <a:ln>
            <a:noFill/>
          </a:ln>
          <a:effectLst>
            <a:outerShdw blurRad="57150" dist="19050" dir="5400000" algn="bl" rotWithShape="0">
              <a:srgbClr val="000000">
                <a:alpha val="50000"/>
              </a:srgbClr>
            </a:outerShdw>
          </a:effectLst>
        </p:spPr>
      </p:pic>
      <p:pic>
        <p:nvPicPr>
          <p:cNvPr id="2281" name="Google Shape;2281;p204"/>
          <p:cNvPicPr preferRelativeResize="0"/>
          <p:nvPr/>
        </p:nvPicPr>
        <p:blipFill>
          <a:blip r:embed="rId4">
            <a:alphaModFix/>
          </a:blip>
          <a:stretch>
            <a:fillRect/>
          </a:stretch>
        </p:blipFill>
        <p:spPr>
          <a:xfrm>
            <a:off x="6231401" y="2447433"/>
            <a:ext cx="5502033" cy="3911603"/>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24"/>
        <p:cNvGrpSpPr/>
        <p:nvPr/>
      </p:nvGrpSpPr>
      <p:grpSpPr>
        <a:xfrm>
          <a:off x="0" y="0"/>
          <a:ext cx="0" cy="0"/>
          <a:chOff x="0" y="0"/>
          <a:chExt cx="0" cy="0"/>
        </a:xfrm>
      </p:grpSpPr>
      <p:sp>
        <p:nvSpPr>
          <p:cNvPr id="2325" name="Google Shape;2325;p208"/>
          <p:cNvSpPr/>
          <p:nvPr/>
        </p:nvSpPr>
        <p:spPr>
          <a:xfrm>
            <a:off x="-1" y="10475"/>
            <a:ext cx="3977089" cy="6858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33" tIns="91433" rIns="91433" bIns="914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67" b="0" i="0" u="none" strike="noStrike" kern="0" cap="none" spc="0" normalizeH="0" baseline="0" noProof="0">
              <a:ln>
                <a:noFill/>
              </a:ln>
              <a:solidFill>
                <a:srgbClr val="000000"/>
              </a:solidFill>
              <a:effectLst/>
              <a:uLnTx/>
              <a:uFillTx/>
              <a:latin typeface="Poppins"/>
              <a:ea typeface="Poppins"/>
              <a:cs typeface="Poppins"/>
              <a:sym typeface="Poppins"/>
            </a:endParaRPr>
          </a:p>
        </p:txBody>
      </p:sp>
      <p:sp>
        <p:nvSpPr>
          <p:cNvPr id="2326" name="Google Shape;2326;p208"/>
          <p:cNvSpPr txBox="1">
            <a:spLocks noGrp="1"/>
          </p:cNvSpPr>
          <p:nvPr>
            <p:ph type="subTitle" idx="1"/>
          </p:nvPr>
        </p:nvSpPr>
        <p:spPr>
          <a:xfrm>
            <a:off x="482800" y="1716467"/>
            <a:ext cx="2992800" cy="3985200"/>
          </a:xfrm>
          <a:prstGeom prst="rect">
            <a:avLst/>
          </a:prstGeom>
        </p:spPr>
        <p:txBody>
          <a:bodyPr spcFirstLastPara="1" wrap="square" lIns="0" tIns="0" rIns="91433" bIns="91433" anchor="t" anchorCtr="0">
            <a:noAutofit/>
          </a:bodyPr>
          <a:lstStyle/>
          <a:p>
            <a:pPr marL="0" indent="0">
              <a:spcBef>
                <a:spcPts val="667"/>
              </a:spcBef>
              <a:buSzPts val="800"/>
            </a:pPr>
            <a:r>
              <a:rPr lang="en">
                <a:solidFill>
                  <a:schemeClr val="lt1"/>
                </a:solidFill>
              </a:rPr>
              <a:t>Understand your carbon footprint, identify hotspots, and set targets. </a:t>
            </a:r>
            <a:endParaRPr>
              <a:solidFill>
                <a:schemeClr val="lt1"/>
              </a:solidFill>
            </a:endParaRPr>
          </a:p>
          <a:p>
            <a:pPr marL="0" indent="0">
              <a:spcBef>
                <a:spcPts val="1067"/>
              </a:spcBef>
              <a:buSzPts val="800"/>
            </a:pPr>
            <a:r>
              <a:rPr lang="en">
                <a:solidFill>
                  <a:schemeClr val="lt1"/>
                </a:solidFill>
              </a:rPr>
              <a:t>We have built the tool to be:</a:t>
            </a:r>
            <a:endParaRPr>
              <a:solidFill>
                <a:schemeClr val="lt1"/>
              </a:solidFill>
              <a:latin typeface="Poppins SemiBold"/>
              <a:ea typeface="Poppins SemiBold"/>
              <a:cs typeface="Poppins SemiBold"/>
              <a:sym typeface="Poppins SemiBold"/>
            </a:endParaRPr>
          </a:p>
          <a:p>
            <a:pPr marL="0" indent="0">
              <a:spcBef>
                <a:spcPts val="1067"/>
              </a:spcBef>
              <a:buSzPts val="800"/>
            </a:pPr>
            <a:r>
              <a:rPr lang="en">
                <a:solidFill>
                  <a:schemeClr val="lt1"/>
                </a:solidFill>
                <a:latin typeface="Poppins SemiBold"/>
                <a:ea typeface="Poppins SemiBold"/>
                <a:cs typeface="Poppins SemiBold"/>
                <a:sym typeface="Poppins SemiBold"/>
              </a:rPr>
              <a:t>AFFORDABLE</a:t>
            </a:r>
            <a:endParaRPr>
              <a:solidFill>
                <a:schemeClr val="lt1"/>
              </a:solidFill>
              <a:latin typeface="Poppins SemiBold"/>
              <a:ea typeface="Poppins SemiBold"/>
              <a:cs typeface="Poppins SemiBold"/>
              <a:sym typeface="Poppins SemiBold"/>
            </a:endParaRPr>
          </a:p>
          <a:p>
            <a:pPr marL="0" indent="0">
              <a:buSzPts val="800"/>
            </a:pPr>
            <a:r>
              <a:rPr lang="en">
                <a:solidFill>
                  <a:schemeClr val="lt1"/>
                </a:solidFill>
              </a:rPr>
              <a:t>Designed with the typical company in mind, it is affordable and easy to use</a:t>
            </a:r>
            <a:endParaRPr>
              <a:solidFill>
                <a:schemeClr val="lt1"/>
              </a:solidFill>
            </a:endParaRPr>
          </a:p>
          <a:p>
            <a:pPr marL="0" indent="0">
              <a:spcBef>
                <a:spcPts val="1200"/>
              </a:spcBef>
              <a:buSzPts val="800"/>
            </a:pPr>
            <a:r>
              <a:rPr lang="en">
                <a:solidFill>
                  <a:schemeClr val="lt1"/>
                </a:solidFill>
                <a:latin typeface="Poppins SemiBold"/>
                <a:ea typeface="Poppins SemiBold"/>
                <a:cs typeface="Poppins SemiBold"/>
                <a:sym typeface="Poppins SemiBold"/>
              </a:rPr>
              <a:t>EASY TO USE</a:t>
            </a:r>
            <a:endParaRPr>
              <a:solidFill>
                <a:schemeClr val="lt1"/>
              </a:solidFill>
              <a:latin typeface="Poppins SemiBold"/>
              <a:ea typeface="Poppins SemiBold"/>
              <a:cs typeface="Poppins SemiBold"/>
              <a:sym typeface="Poppins SemiBold"/>
            </a:endParaRPr>
          </a:p>
          <a:p>
            <a:pPr marL="0" indent="0">
              <a:buSzPts val="800"/>
            </a:pPr>
            <a:r>
              <a:rPr lang="en">
                <a:solidFill>
                  <a:schemeClr val="lt1"/>
                </a:solidFill>
              </a:rPr>
              <a:t>Intuitive UX with definitions and guidance throughout plus educational support from experts</a:t>
            </a:r>
            <a:endParaRPr>
              <a:solidFill>
                <a:schemeClr val="lt1"/>
              </a:solidFill>
            </a:endParaRPr>
          </a:p>
          <a:p>
            <a:pPr marL="0" indent="0">
              <a:spcBef>
                <a:spcPts val="1200"/>
              </a:spcBef>
              <a:buSzPts val="800"/>
            </a:pPr>
            <a:r>
              <a:rPr lang="en">
                <a:solidFill>
                  <a:schemeClr val="lt1"/>
                </a:solidFill>
                <a:latin typeface="Poppins SemiBold"/>
                <a:ea typeface="Poppins SemiBold"/>
                <a:cs typeface="Poppins SemiBold"/>
                <a:sym typeface="Poppins SemiBold"/>
              </a:rPr>
              <a:t>COMPLIANT</a:t>
            </a:r>
            <a:endParaRPr>
              <a:solidFill>
                <a:schemeClr val="lt1"/>
              </a:solidFill>
              <a:latin typeface="Poppins SemiBold"/>
              <a:ea typeface="Poppins SemiBold"/>
              <a:cs typeface="Poppins SemiBold"/>
              <a:sym typeface="Poppins SemiBold"/>
            </a:endParaRPr>
          </a:p>
          <a:p>
            <a:pPr marL="0" indent="0">
              <a:buSzPts val="800"/>
            </a:pPr>
            <a:r>
              <a:rPr lang="en">
                <a:solidFill>
                  <a:schemeClr val="lt1"/>
                </a:solidFill>
              </a:rPr>
              <a:t>Built to meet assurance and regulatory requirements - full audit trail to show GHG Protocol alignment</a:t>
            </a:r>
            <a:endParaRPr>
              <a:solidFill>
                <a:schemeClr val="lt1"/>
              </a:solidFill>
            </a:endParaRPr>
          </a:p>
        </p:txBody>
      </p:sp>
      <p:sp>
        <p:nvSpPr>
          <p:cNvPr id="2328" name="Google Shape;2328;p208"/>
          <p:cNvSpPr txBox="1">
            <a:spLocks noGrp="1"/>
          </p:cNvSpPr>
          <p:nvPr>
            <p:ph type="title"/>
          </p:nvPr>
        </p:nvSpPr>
        <p:spPr>
          <a:xfrm>
            <a:off x="457200" y="1048159"/>
            <a:ext cx="3044000" cy="441600"/>
          </a:xfrm>
          <a:prstGeom prst="rect">
            <a:avLst/>
          </a:prstGeom>
        </p:spPr>
        <p:txBody>
          <a:bodyPr spcFirstLastPara="1" wrap="square" lIns="0" tIns="0" rIns="0" bIns="0" anchor="t" anchorCtr="0">
            <a:noAutofit/>
          </a:bodyPr>
          <a:lstStyle/>
          <a:p>
            <a:r>
              <a:rPr lang="en">
                <a:solidFill>
                  <a:schemeClr val="lt1"/>
                </a:solidFill>
              </a:rPr>
              <a:t>Carbon Navigator</a:t>
            </a:r>
            <a:endParaRPr>
              <a:solidFill>
                <a:schemeClr val="lt1"/>
              </a:solidFill>
            </a:endParaRPr>
          </a:p>
        </p:txBody>
      </p:sp>
      <p:pic>
        <p:nvPicPr>
          <p:cNvPr id="2329" name="Google Shape;2329;p208"/>
          <p:cNvPicPr preferRelativeResize="0"/>
          <p:nvPr/>
        </p:nvPicPr>
        <p:blipFill>
          <a:blip r:embed="rId3">
            <a:alphaModFix/>
          </a:blip>
          <a:stretch>
            <a:fillRect/>
          </a:stretch>
        </p:blipFill>
        <p:spPr>
          <a:xfrm>
            <a:off x="4406467" y="410433"/>
            <a:ext cx="5582168" cy="4212800"/>
          </a:xfrm>
          <a:prstGeom prst="rect">
            <a:avLst/>
          </a:prstGeom>
          <a:noFill/>
          <a:ln>
            <a:noFill/>
          </a:ln>
        </p:spPr>
      </p:pic>
      <p:pic>
        <p:nvPicPr>
          <p:cNvPr id="2330" name="Google Shape;2330;p208"/>
          <p:cNvPicPr preferRelativeResize="0"/>
          <p:nvPr/>
        </p:nvPicPr>
        <p:blipFill>
          <a:blip r:embed="rId4">
            <a:alphaModFix/>
          </a:blip>
          <a:stretch>
            <a:fillRect/>
          </a:stretch>
        </p:blipFill>
        <p:spPr>
          <a:xfrm>
            <a:off x="6188005" y="2165754"/>
            <a:ext cx="5582168" cy="421363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D3CDEE19-D324-A8AE-068D-483E1AE6EFFD}"/>
              </a:ext>
            </a:extLst>
          </p:cNvPr>
          <p:cNvSpPr txBox="1">
            <a:spLocks/>
          </p:cNvSpPr>
          <p:nvPr/>
        </p:nvSpPr>
        <p:spPr>
          <a:xfrm>
            <a:off x="924312" y="993191"/>
            <a:ext cx="8450424" cy="1179576"/>
          </a:xfrm>
          <a:prstGeom prst="rect">
            <a:avLst/>
          </a:prstGeom>
        </p:spPr>
        <p:txBody>
          <a:bodyPr vert="horz" lIns="91440" tIns="45720" rIns="91440" bIns="45720" rtlCol="0" anchor="t">
            <a:noAutofit/>
          </a:bodyPr>
          <a:lstStyle>
            <a:lvl1pPr algn="l" defTabSz="914400" rtl="0" eaLnBrk="1" latinLnBrk="0" hangingPunct="1">
              <a:lnSpc>
                <a:spcPts val="5400"/>
              </a:lnSpc>
              <a:spcBef>
                <a:spcPct val="0"/>
              </a:spcBef>
              <a:buNone/>
              <a:defRPr sz="4500" b="1" kern="1200">
                <a:solidFill>
                  <a:schemeClr val="bg1"/>
                </a:solidFill>
                <a:latin typeface="+mj-lt"/>
                <a:ea typeface="+mj-ea"/>
                <a:cs typeface="+mj-cs"/>
              </a:defRPr>
            </a:lvl1pPr>
          </a:lstStyle>
          <a:p>
            <a:r>
              <a:rPr lang="en-US" sz="4400" dirty="0"/>
              <a:t>2024 ESG Webinar Series</a:t>
            </a:r>
          </a:p>
        </p:txBody>
      </p:sp>
      <p:sp>
        <p:nvSpPr>
          <p:cNvPr id="4" name="Content Placeholder 7">
            <a:extLst>
              <a:ext uri="{FF2B5EF4-FFF2-40B4-BE49-F238E27FC236}">
                <a16:creationId xmlns:a16="http://schemas.microsoft.com/office/drawing/2014/main" id="{3DFBEF2D-93D1-F606-9D81-0AE2DDD97990}"/>
              </a:ext>
            </a:extLst>
          </p:cNvPr>
          <p:cNvSpPr txBox="1">
            <a:spLocks/>
          </p:cNvSpPr>
          <p:nvPr/>
        </p:nvSpPr>
        <p:spPr>
          <a:xfrm>
            <a:off x="924312" y="2099801"/>
            <a:ext cx="9738905" cy="4124325"/>
          </a:xfrm>
          <a:prstGeom prst="rect">
            <a:avLst/>
          </a:prstGeom>
        </p:spPr>
        <p:txBody>
          <a:bodyPr>
            <a:normAutofit/>
          </a:bodyPr>
          <a:lstStyle>
            <a:lvl1pPr marL="0" indent="0" algn="l" defTabSz="914400" rtl="0" eaLnBrk="1" latinLnBrk="0" hangingPunct="1">
              <a:lnSpc>
                <a:spcPts val="3100"/>
              </a:lnSpc>
              <a:spcBef>
                <a:spcPts val="0"/>
              </a:spcBef>
              <a:buFont typeface="Arial" panose="020B0604020202020204" pitchFamily="34" charset="0"/>
              <a:buNone/>
              <a:defRPr sz="2100" kern="1200">
                <a:solidFill>
                  <a:schemeClr val="tx1"/>
                </a:solidFill>
                <a:latin typeface="+mn-lt"/>
                <a:ea typeface="+mn-ea"/>
                <a:cs typeface="+mn-cs"/>
              </a:defRPr>
            </a:lvl1pPr>
            <a:lvl2pPr marL="182880" indent="-182880" algn="l" defTabSz="914400" rtl="0" eaLnBrk="1" latinLnBrk="0" hangingPunct="1">
              <a:lnSpc>
                <a:spcPts val="3100"/>
              </a:lnSpc>
              <a:spcBef>
                <a:spcPts val="800"/>
              </a:spcBef>
              <a:buFont typeface="Arial" panose="020B0604020202020204" pitchFamily="34" charset="0"/>
              <a:buChar char="•"/>
              <a:defRPr sz="2100" kern="1200">
                <a:solidFill>
                  <a:schemeClr val="tx1"/>
                </a:solidFill>
                <a:latin typeface="+mn-lt"/>
                <a:ea typeface="+mn-ea"/>
                <a:cs typeface="+mn-cs"/>
              </a:defRPr>
            </a:lvl2pPr>
            <a:lvl3pPr marL="365760" indent="-182880" algn="l" defTabSz="914400" rtl="0" eaLnBrk="1" latinLnBrk="0" hangingPunct="1">
              <a:lnSpc>
                <a:spcPts val="3100"/>
              </a:lnSpc>
              <a:spcBef>
                <a:spcPts val="800"/>
              </a:spcBef>
              <a:buFont typeface="System Font Regular"/>
              <a:buChar char="◦"/>
              <a:defRPr sz="2100" kern="1200">
                <a:solidFill>
                  <a:schemeClr val="tx1"/>
                </a:solidFill>
                <a:latin typeface="+mn-lt"/>
                <a:ea typeface="+mn-ea"/>
                <a:cs typeface="+mn-cs"/>
              </a:defRPr>
            </a:lvl3pPr>
            <a:lvl4pPr marL="548640" indent="-182880" algn="l" defTabSz="914400" rtl="0" eaLnBrk="1" latinLnBrk="0" hangingPunct="1">
              <a:lnSpc>
                <a:spcPts val="3100"/>
              </a:lnSpc>
              <a:spcBef>
                <a:spcPts val="800"/>
              </a:spcBef>
              <a:buFont typeface=".Hiragino Kaku Gothic Interface W3"/>
              <a:buChar char="・"/>
              <a:defRPr sz="2100" kern="1200">
                <a:solidFill>
                  <a:schemeClr val="tx1"/>
                </a:solidFill>
                <a:latin typeface="+mn-lt"/>
                <a:ea typeface="+mn-ea"/>
                <a:cs typeface="+mn-cs"/>
              </a:defRPr>
            </a:lvl4pPr>
            <a:lvl5pPr marL="2057400" indent="-182880" algn="l" defTabSz="914400" rtl="0" eaLnBrk="1" latinLnBrk="0" hangingPunct="1">
              <a:lnSpc>
                <a:spcPts val="3100"/>
              </a:lnSpc>
              <a:spcBef>
                <a:spcPts val="800"/>
              </a:spcBef>
              <a:buFont typeface="Arial" panose="020B0604020202020204" pitchFamily="34" charset="0"/>
              <a:buChar char="•"/>
              <a:defRPr sz="2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rPr>
              <a:t>Up Next: November 21- ESG Policies &amp; Regulations</a:t>
            </a:r>
          </a:p>
          <a:p>
            <a:endParaRPr lang="en-US" sz="200" dirty="0"/>
          </a:p>
          <a:p>
            <a:r>
              <a:rPr lang="en-US" dirty="0">
                <a:solidFill>
                  <a:schemeClr val="bg1"/>
                </a:solidFill>
              </a:rPr>
              <a:t>Past workshops and webinars available: </a:t>
            </a:r>
            <a:r>
              <a:rPr lang="en-US" dirty="0">
                <a:solidFill>
                  <a:schemeClr val="bg1"/>
                </a:solidFill>
                <a:hlinkClick r:id="rId3">
                  <a:extLst>
                    <a:ext uri="{A12FA001-AC4F-418D-AE19-62706E023703}">
                      <ahyp:hlinkClr xmlns:ahyp="http://schemas.microsoft.com/office/drawing/2018/hyperlinkcolor" val="tx"/>
                    </a:ext>
                  </a:extLst>
                </a:hlinkClick>
              </a:rPr>
              <a:t>https://videos.isri.org/category/video-library/esg-workshops/</a:t>
            </a:r>
            <a:r>
              <a:rPr lang="en-US" dirty="0">
                <a:solidFill>
                  <a:schemeClr val="bg1"/>
                </a:solidFill>
              </a:rPr>
              <a:t> </a:t>
            </a:r>
          </a:p>
          <a:p>
            <a:endParaRPr lang="en-US" sz="400" dirty="0">
              <a:solidFill>
                <a:schemeClr val="bg1"/>
              </a:solidFill>
            </a:endParaRPr>
          </a:p>
          <a:p>
            <a:r>
              <a:rPr lang="en-US" dirty="0" err="1">
                <a:solidFill>
                  <a:schemeClr val="bg1"/>
                </a:solidFill>
              </a:rPr>
              <a:t>ReMA</a:t>
            </a:r>
            <a:r>
              <a:rPr lang="en-US" dirty="0">
                <a:solidFill>
                  <a:schemeClr val="bg1"/>
                </a:solidFill>
              </a:rPr>
              <a:t> Anti-Trust Policy in Effect: isri.org/antitrust </a:t>
            </a:r>
          </a:p>
        </p:txBody>
      </p:sp>
    </p:spTree>
    <p:extLst>
      <p:ext uri="{BB962C8B-B14F-4D97-AF65-F5344CB8AC3E}">
        <p14:creationId xmlns:p14="http://schemas.microsoft.com/office/powerpoint/2010/main" val="25571499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C0819-535C-9C68-C7B3-415CCECED3ED}"/>
              </a:ext>
            </a:extLst>
          </p:cNvPr>
          <p:cNvSpPr>
            <a:spLocks noGrp="1"/>
          </p:cNvSpPr>
          <p:nvPr>
            <p:ph type="title"/>
          </p:nvPr>
        </p:nvSpPr>
        <p:spPr/>
        <p:txBody>
          <a:bodyPr/>
          <a:lstStyle/>
          <a:p>
            <a:r>
              <a:rPr lang="en-US" dirty="0"/>
              <a:t>Employees &amp; the Workforce</a:t>
            </a:r>
          </a:p>
        </p:txBody>
      </p:sp>
    </p:spTree>
    <p:extLst>
      <p:ext uri="{BB962C8B-B14F-4D97-AF65-F5344CB8AC3E}">
        <p14:creationId xmlns:p14="http://schemas.microsoft.com/office/powerpoint/2010/main" val="14755025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AC83B31-D4B9-B5E7-1545-38132438DD6D}"/>
              </a:ext>
            </a:extLst>
          </p:cNvPr>
          <p:cNvSpPr>
            <a:spLocks noGrp="1"/>
          </p:cNvSpPr>
          <p:nvPr>
            <p:ph type="subTitle" idx="1"/>
          </p:nvPr>
        </p:nvSpPr>
        <p:spPr>
          <a:xfrm>
            <a:off x="457200" y="2329250"/>
            <a:ext cx="3311100" cy="295466"/>
          </a:xfrm>
        </p:spPr>
        <p:txBody>
          <a:bodyPr/>
          <a:lstStyle/>
          <a:p>
            <a:r>
              <a:rPr lang="en-US" sz="1600" dirty="0"/>
              <a:t>Environmental</a:t>
            </a:r>
          </a:p>
        </p:txBody>
      </p:sp>
      <p:sp>
        <p:nvSpPr>
          <p:cNvPr id="3" name="Subtitle 2">
            <a:extLst>
              <a:ext uri="{FF2B5EF4-FFF2-40B4-BE49-F238E27FC236}">
                <a16:creationId xmlns:a16="http://schemas.microsoft.com/office/drawing/2014/main" id="{45DBB7B3-4343-F90F-727C-0FA9E4A596EC}"/>
              </a:ext>
            </a:extLst>
          </p:cNvPr>
          <p:cNvSpPr>
            <a:spLocks noGrp="1"/>
          </p:cNvSpPr>
          <p:nvPr>
            <p:ph type="subTitle" idx="2"/>
          </p:nvPr>
        </p:nvSpPr>
        <p:spPr>
          <a:xfrm>
            <a:off x="457200" y="3081518"/>
            <a:ext cx="3311100" cy="1994392"/>
          </a:xfrm>
        </p:spPr>
        <p:txBody>
          <a:bodyPr/>
          <a:lstStyle/>
          <a:p>
            <a:pPr>
              <a:buFont typeface="Arial" panose="020B0604020202020204" pitchFamily="34" charset="0"/>
              <a:buChar char="•"/>
            </a:pPr>
            <a:r>
              <a:rPr lang="en-US" dirty="0"/>
              <a:t>Greenhouse Gas Emissions</a:t>
            </a:r>
          </a:p>
          <a:p>
            <a:pPr>
              <a:buFont typeface="Arial" panose="020B0604020202020204" pitchFamily="34" charset="0"/>
              <a:buChar char="•"/>
            </a:pPr>
            <a:r>
              <a:rPr lang="en-US" dirty="0"/>
              <a:t>Energy Management</a:t>
            </a:r>
          </a:p>
          <a:p>
            <a:pPr>
              <a:buFont typeface="Arial" panose="020B0604020202020204" pitchFamily="34" charset="0"/>
              <a:buChar char="•"/>
            </a:pPr>
            <a:r>
              <a:rPr lang="en-US" dirty="0"/>
              <a:t>Ecological Impacts</a:t>
            </a:r>
          </a:p>
          <a:p>
            <a:pPr>
              <a:buFont typeface="Arial" panose="020B0604020202020204" pitchFamily="34" charset="0"/>
              <a:buChar char="•"/>
            </a:pPr>
            <a:r>
              <a:rPr lang="en-US" dirty="0"/>
              <a:t>Air Quality</a:t>
            </a:r>
          </a:p>
          <a:p>
            <a:pPr>
              <a:buFont typeface="Arial" panose="020B0604020202020204" pitchFamily="34" charset="0"/>
              <a:buChar char="•"/>
            </a:pPr>
            <a:r>
              <a:rPr lang="en-US" dirty="0"/>
              <a:t>Waste</a:t>
            </a:r>
          </a:p>
          <a:p>
            <a:pPr>
              <a:buFont typeface="Arial" panose="020B0604020202020204" pitchFamily="34" charset="0"/>
              <a:buChar char="•"/>
            </a:pPr>
            <a:r>
              <a:rPr lang="en-US" dirty="0"/>
              <a:t>Materials Sourcing</a:t>
            </a:r>
          </a:p>
          <a:p>
            <a:pPr>
              <a:buFont typeface="Arial" panose="020B0604020202020204" pitchFamily="34" charset="0"/>
              <a:buChar char="•"/>
            </a:pPr>
            <a:r>
              <a:rPr lang="en-US" dirty="0"/>
              <a:t>Supply Chain</a:t>
            </a:r>
          </a:p>
          <a:p>
            <a:pPr>
              <a:buFont typeface="Arial" panose="020B0604020202020204" pitchFamily="34" charset="0"/>
              <a:buChar char="•"/>
            </a:pPr>
            <a:r>
              <a:rPr lang="en-US" dirty="0"/>
              <a:t>Product Design &amp; Life Cycle Management</a:t>
            </a:r>
          </a:p>
        </p:txBody>
      </p:sp>
      <p:sp>
        <p:nvSpPr>
          <p:cNvPr id="4" name="Subtitle 3">
            <a:extLst>
              <a:ext uri="{FF2B5EF4-FFF2-40B4-BE49-F238E27FC236}">
                <a16:creationId xmlns:a16="http://schemas.microsoft.com/office/drawing/2014/main" id="{DAF65CE5-E6FD-D8FB-BA84-054576DAEEBE}"/>
              </a:ext>
            </a:extLst>
          </p:cNvPr>
          <p:cNvSpPr>
            <a:spLocks noGrp="1"/>
          </p:cNvSpPr>
          <p:nvPr>
            <p:ph type="subTitle" idx="3"/>
          </p:nvPr>
        </p:nvSpPr>
        <p:spPr>
          <a:xfrm>
            <a:off x="4396775" y="2326575"/>
            <a:ext cx="3311100" cy="295466"/>
          </a:xfrm>
        </p:spPr>
        <p:txBody>
          <a:bodyPr/>
          <a:lstStyle/>
          <a:p>
            <a:r>
              <a:rPr lang="en-US" sz="1600" dirty="0"/>
              <a:t>Social</a:t>
            </a:r>
          </a:p>
        </p:txBody>
      </p:sp>
      <p:sp>
        <p:nvSpPr>
          <p:cNvPr id="5" name="Subtitle 4">
            <a:extLst>
              <a:ext uri="{FF2B5EF4-FFF2-40B4-BE49-F238E27FC236}">
                <a16:creationId xmlns:a16="http://schemas.microsoft.com/office/drawing/2014/main" id="{E63D8E49-E225-E6B1-F950-48DB5ED383E3}"/>
              </a:ext>
            </a:extLst>
          </p:cNvPr>
          <p:cNvSpPr>
            <a:spLocks noGrp="1"/>
          </p:cNvSpPr>
          <p:nvPr>
            <p:ph type="subTitle" idx="4"/>
          </p:nvPr>
        </p:nvSpPr>
        <p:spPr>
          <a:xfrm>
            <a:off x="4396775" y="3077783"/>
            <a:ext cx="3311100" cy="1551194"/>
          </a:xfrm>
        </p:spPr>
        <p:txBody>
          <a:bodyPr/>
          <a:lstStyle/>
          <a:p>
            <a:pPr>
              <a:buFont typeface="Arial" panose="020B0604020202020204" pitchFamily="34" charset="0"/>
              <a:buChar char="•"/>
            </a:pPr>
            <a:r>
              <a:rPr lang="en-US" dirty="0"/>
              <a:t>Diversity, Equity, and Inclusion</a:t>
            </a:r>
          </a:p>
          <a:p>
            <a:pPr>
              <a:buFont typeface="Arial" panose="020B0604020202020204" pitchFamily="34" charset="0"/>
              <a:buChar char="•"/>
            </a:pPr>
            <a:r>
              <a:rPr lang="en-US" dirty="0"/>
              <a:t>Wages and Benefits</a:t>
            </a:r>
          </a:p>
          <a:p>
            <a:pPr>
              <a:buFont typeface="Arial" panose="020B0604020202020204" pitchFamily="34" charset="0"/>
              <a:buChar char="•"/>
            </a:pPr>
            <a:r>
              <a:rPr lang="en-US" dirty="0"/>
              <a:t>Health and Safety</a:t>
            </a:r>
          </a:p>
          <a:p>
            <a:pPr>
              <a:buFont typeface="Arial" panose="020B0604020202020204" pitchFamily="34" charset="0"/>
              <a:buChar char="•"/>
            </a:pPr>
            <a:r>
              <a:rPr lang="en-US" dirty="0"/>
              <a:t>Community Stewardship</a:t>
            </a:r>
          </a:p>
          <a:p>
            <a:pPr>
              <a:buFont typeface="Arial" panose="020B0604020202020204" pitchFamily="34" charset="0"/>
              <a:buChar char="•"/>
            </a:pPr>
            <a:r>
              <a:rPr lang="en-US" dirty="0"/>
              <a:t>Human Rights</a:t>
            </a:r>
          </a:p>
          <a:p>
            <a:pPr>
              <a:buFont typeface="Arial" panose="020B0604020202020204" pitchFamily="34" charset="0"/>
              <a:buChar char="•"/>
            </a:pPr>
            <a:r>
              <a:rPr lang="en-US" dirty="0"/>
              <a:t>Customer Privacy</a:t>
            </a:r>
          </a:p>
          <a:p>
            <a:pPr>
              <a:buFont typeface="Arial" panose="020B0604020202020204" pitchFamily="34" charset="0"/>
              <a:buChar char="•"/>
            </a:pPr>
            <a:r>
              <a:rPr lang="en-US" dirty="0"/>
              <a:t>Community Impact</a:t>
            </a:r>
          </a:p>
        </p:txBody>
      </p:sp>
      <p:sp>
        <p:nvSpPr>
          <p:cNvPr id="8" name="Subtitle 7">
            <a:extLst>
              <a:ext uri="{FF2B5EF4-FFF2-40B4-BE49-F238E27FC236}">
                <a16:creationId xmlns:a16="http://schemas.microsoft.com/office/drawing/2014/main" id="{6AF4F5C4-FAB5-C15A-7158-2118DCD3BAED}"/>
              </a:ext>
            </a:extLst>
          </p:cNvPr>
          <p:cNvSpPr>
            <a:spLocks noGrp="1"/>
          </p:cNvSpPr>
          <p:nvPr>
            <p:ph type="subTitle" idx="6"/>
          </p:nvPr>
        </p:nvSpPr>
        <p:spPr>
          <a:xfrm>
            <a:off x="8336350" y="2326575"/>
            <a:ext cx="3311100" cy="295466"/>
          </a:xfrm>
        </p:spPr>
        <p:txBody>
          <a:bodyPr/>
          <a:lstStyle/>
          <a:p>
            <a:r>
              <a:rPr lang="en-US" sz="1600" dirty="0"/>
              <a:t>Governance</a:t>
            </a:r>
          </a:p>
        </p:txBody>
      </p:sp>
      <p:sp>
        <p:nvSpPr>
          <p:cNvPr id="9" name="Subtitle 8">
            <a:extLst>
              <a:ext uri="{FF2B5EF4-FFF2-40B4-BE49-F238E27FC236}">
                <a16:creationId xmlns:a16="http://schemas.microsoft.com/office/drawing/2014/main" id="{8F5857E8-B820-160F-513E-BCCC150A33C8}"/>
              </a:ext>
            </a:extLst>
          </p:cNvPr>
          <p:cNvSpPr>
            <a:spLocks noGrp="1"/>
          </p:cNvSpPr>
          <p:nvPr>
            <p:ph type="subTitle" idx="7"/>
          </p:nvPr>
        </p:nvSpPr>
        <p:spPr>
          <a:xfrm>
            <a:off x="8336350" y="3077783"/>
            <a:ext cx="3311100" cy="1551194"/>
          </a:xfrm>
        </p:spPr>
        <p:txBody>
          <a:bodyPr/>
          <a:lstStyle/>
          <a:p>
            <a:pPr>
              <a:buFont typeface="Arial" panose="020B0604020202020204" pitchFamily="34" charset="0"/>
              <a:buChar char="•"/>
            </a:pPr>
            <a:r>
              <a:rPr lang="en-US" dirty="0"/>
              <a:t>Risk Management</a:t>
            </a:r>
          </a:p>
          <a:p>
            <a:pPr>
              <a:buFont typeface="Arial" panose="020B0604020202020204" pitchFamily="34" charset="0"/>
              <a:buChar char="•"/>
            </a:pPr>
            <a:r>
              <a:rPr lang="en-US" dirty="0"/>
              <a:t>Business Model Resilience</a:t>
            </a:r>
          </a:p>
          <a:p>
            <a:pPr>
              <a:buFont typeface="Arial" panose="020B0604020202020204" pitchFamily="34" charset="0"/>
              <a:buChar char="•"/>
            </a:pPr>
            <a:r>
              <a:rPr lang="en-US" dirty="0"/>
              <a:t>Ethics, Corruption, and Bribery</a:t>
            </a:r>
          </a:p>
          <a:p>
            <a:pPr>
              <a:buFont typeface="Arial" panose="020B0604020202020204" pitchFamily="34" charset="0"/>
              <a:buChar char="•"/>
            </a:pPr>
            <a:r>
              <a:rPr lang="en-US" dirty="0"/>
              <a:t>Long-term Value Creation</a:t>
            </a:r>
          </a:p>
          <a:p>
            <a:pPr>
              <a:buFont typeface="Arial" panose="020B0604020202020204" pitchFamily="34" charset="0"/>
              <a:buChar char="•"/>
            </a:pPr>
            <a:r>
              <a:rPr lang="en-US" dirty="0"/>
              <a:t>Security Practices</a:t>
            </a:r>
          </a:p>
          <a:p>
            <a:pPr>
              <a:buFont typeface="Arial" panose="020B0604020202020204" pitchFamily="34" charset="0"/>
              <a:buChar char="•"/>
            </a:pPr>
            <a:r>
              <a:rPr lang="en-US" dirty="0"/>
              <a:t>Board Strategy</a:t>
            </a:r>
          </a:p>
          <a:p>
            <a:pPr>
              <a:buFont typeface="Arial" panose="020B0604020202020204" pitchFamily="34" charset="0"/>
              <a:buChar char="•"/>
            </a:pPr>
            <a:r>
              <a:rPr lang="en-US" dirty="0"/>
              <a:t>Organizational Policy</a:t>
            </a:r>
          </a:p>
        </p:txBody>
      </p:sp>
      <p:sp>
        <p:nvSpPr>
          <p:cNvPr id="11" name="Title 3">
            <a:extLst>
              <a:ext uri="{FF2B5EF4-FFF2-40B4-BE49-F238E27FC236}">
                <a16:creationId xmlns:a16="http://schemas.microsoft.com/office/drawing/2014/main" id="{B65614CC-E355-1A78-BF1E-FB093A69E90D}"/>
              </a:ext>
            </a:extLst>
          </p:cNvPr>
          <p:cNvSpPr txBox="1">
            <a:spLocks/>
          </p:cNvSpPr>
          <p:nvPr/>
        </p:nvSpPr>
        <p:spPr>
          <a:xfrm>
            <a:off x="457199" y="838838"/>
            <a:ext cx="6461393" cy="443198"/>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eaLnBrk="1" hangingPunct="1">
              <a:lnSpc>
                <a:spcPct val="120000"/>
              </a:lnSpc>
              <a:spcBef>
                <a:spcPts val="0"/>
              </a:spcBef>
              <a:spcAft>
                <a:spcPts val="0"/>
              </a:spcAft>
              <a:buClr>
                <a:srgbClr val="00344D"/>
              </a:buClr>
              <a:buSzPts val="2400"/>
              <a:buFont typeface="Poppins"/>
              <a:buNone/>
              <a:defRPr sz="2400" b="0" i="0" u="none" strike="noStrike" cap="none">
                <a:solidFill>
                  <a:srgbClr val="00344D"/>
                </a:solidFill>
                <a:latin typeface="Poppins"/>
                <a:ea typeface="Poppins"/>
                <a:cs typeface="Poppins"/>
                <a:sym typeface="Poppins"/>
              </a:defRPr>
            </a:lvl1pPr>
            <a:lvl2pPr marR="0" lvl="1" algn="l" rtl="0" eaLnBrk="1" hangingPunct="1">
              <a:lnSpc>
                <a:spcPct val="100000"/>
              </a:lnSpc>
              <a:spcBef>
                <a:spcPts val="0"/>
              </a:spcBef>
              <a:spcAft>
                <a:spcPts val="0"/>
              </a:spcAft>
              <a:buClr>
                <a:srgbClr val="00344D"/>
              </a:buClr>
              <a:buSzPts val="1500"/>
              <a:buFont typeface="Arial"/>
              <a:buNone/>
              <a:defRPr sz="1900" b="0" i="0" u="none" strike="noStrike" cap="none">
                <a:solidFill>
                  <a:srgbClr val="00344D"/>
                </a:solidFill>
                <a:latin typeface="Arial"/>
                <a:ea typeface="Arial"/>
                <a:cs typeface="Arial"/>
                <a:sym typeface="Arial"/>
              </a:defRPr>
            </a:lvl2pPr>
            <a:lvl3pPr marR="0" lvl="2" algn="l" rtl="0" eaLnBrk="1" hangingPunct="1">
              <a:lnSpc>
                <a:spcPct val="100000"/>
              </a:lnSpc>
              <a:spcBef>
                <a:spcPts val="0"/>
              </a:spcBef>
              <a:spcAft>
                <a:spcPts val="0"/>
              </a:spcAft>
              <a:buClr>
                <a:srgbClr val="00344D"/>
              </a:buClr>
              <a:buSzPts val="1500"/>
              <a:buFont typeface="Arial"/>
              <a:buNone/>
              <a:defRPr sz="1900" b="0" i="0" u="none" strike="noStrike" cap="none">
                <a:solidFill>
                  <a:srgbClr val="00344D"/>
                </a:solidFill>
                <a:latin typeface="Arial"/>
                <a:ea typeface="Arial"/>
                <a:cs typeface="Arial"/>
                <a:sym typeface="Arial"/>
              </a:defRPr>
            </a:lvl3pPr>
            <a:lvl4pPr marR="0" lvl="3" algn="l" rtl="0" eaLnBrk="1" hangingPunct="1">
              <a:lnSpc>
                <a:spcPct val="100000"/>
              </a:lnSpc>
              <a:spcBef>
                <a:spcPts val="0"/>
              </a:spcBef>
              <a:spcAft>
                <a:spcPts val="0"/>
              </a:spcAft>
              <a:buClr>
                <a:srgbClr val="00344D"/>
              </a:buClr>
              <a:buSzPts val="1500"/>
              <a:buFont typeface="Arial"/>
              <a:buNone/>
              <a:defRPr sz="1900" b="0" i="0" u="none" strike="noStrike" cap="none">
                <a:solidFill>
                  <a:srgbClr val="00344D"/>
                </a:solidFill>
                <a:latin typeface="Arial"/>
                <a:ea typeface="Arial"/>
                <a:cs typeface="Arial"/>
                <a:sym typeface="Arial"/>
              </a:defRPr>
            </a:lvl4pPr>
            <a:lvl5pPr marR="0" lvl="4" algn="l" rtl="0" eaLnBrk="1" hangingPunct="1">
              <a:lnSpc>
                <a:spcPct val="100000"/>
              </a:lnSpc>
              <a:spcBef>
                <a:spcPts val="0"/>
              </a:spcBef>
              <a:spcAft>
                <a:spcPts val="0"/>
              </a:spcAft>
              <a:buClr>
                <a:srgbClr val="00344D"/>
              </a:buClr>
              <a:buSzPts val="1500"/>
              <a:buFont typeface="Arial"/>
              <a:buNone/>
              <a:defRPr sz="1900" b="0" i="0" u="none" strike="noStrike" cap="none">
                <a:solidFill>
                  <a:srgbClr val="00344D"/>
                </a:solidFill>
                <a:latin typeface="Arial"/>
                <a:ea typeface="Arial"/>
                <a:cs typeface="Arial"/>
                <a:sym typeface="Arial"/>
              </a:defRPr>
            </a:lvl5pPr>
            <a:lvl6pPr marR="0" lvl="5" algn="l" rtl="0" eaLnBrk="1" hangingPunct="1">
              <a:lnSpc>
                <a:spcPct val="100000"/>
              </a:lnSpc>
              <a:spcBef>
                <a:spcPts val="0"/>
              </a:spcBef>
              <a:spcAft>
                <a:spcPts val="0"/>
              </a:spcAft>
              <a:buClr>
                <a:srgbClr val="00344D"/>
              </a:buClr>
              <a:buSzPts val="1500"/>
              <a:buFont typeface="Arial"/>
              <a:buNone/>
              <a:defRPr sz="1900" b="0" i="0" u="none" strike="noStrike" cap="none">
                <a:solidFill>
                  <a:srgbClr val="00344D"/>
                </a:solidFill>
                <a:latin typeface="Arial"/>
                <a:ea typeface="Arial"/>
                <a:cs typeface="Arial"/>
                <a:sym typeface="Arial"/>
              </a:defRPr>
            </a:lvl6pPr>
            <a:lvl7pPr marR="0" lvl="6" algn="l" rtl="0" eaLnBrk="1" hangingPunct="1">
              <a:lnSpc>
                <a:spcPct val="100000"/>
              </a:lnSpc>
              <a:spcBef>
                <a:spcPts val="0"/>
              </a:spcBef>
              <a:spcAft>
                <a:spcPts val="0"/>
              </a:spcAft>
              <a:buClr>
                <a:srgbClr val="00344D"/>
              </a:buClr>
              <a:buSzPts val="1500"/>
              <a:buFont typeface="Arial"/>
              <a:buNone/>
              <a:defRPr sz="1900" b="0" i="0" u="none" strike="noStrike" cap="none">
                <a:solidFill>
                  <a:srgbClr val="00344D"/>
                </a:solidFill>
                <a:latin typeface="Arial"/>
                <a:ea typeface="Arial"/>
                <a:cs typeface="Arial"/>
                <a:sym typeface="Arial"/>
              </a:defRPr>
            </a:lvl7pPr>
            <a:lvl8pPr marR="0" lvl="7" algn="l" rtl="0" eaLnBrk="1" hangingPunct="1">
              <a:lnSpc>
                <a:spcPct val="100000"/>
              </a:lnSpc>
              <a:spcBef>
                <a:spcPts val="0"/>
              </a:spcBef>
              <a:spcAft>
                <a:spcPts val="0"/>
              </a:spcAft>
              <a:buClr>
                <a:srgbClr val="00344D"/>
              </a:buClr>
              <a:buSzPts val="1500"/>
              <a:buFont typeface="Arial"/>
              <a:buNone/>
              <a:defRPr sz="1900" b="0" i="0" u="none" strike="noStrike" cap="none">
                <a:solidFill>
                  <a:srgbClr val="00344D"/>
                </a:solidFill>
                <a:latin typeface="Arial"/>
                <a:ea typeface="Arial"/>
                <a:cs typeface="Arial"/>
                <a:sym typeface="Arial"/>
              </a:defRPr>
            </a:lvl8pPr>
            <a:lvl9pPr marR="0" lvl="8" algn="l" rtl="0" eaLnBrk="1" hangingPunct="1">
              <a:lnSpc>
                <a:spcPct val="100000"/>
              </a:lnSpc>
              <a:spcBef>
                <a:spcPts val="0"/>
              </a:spcBef>
              <a:spcAft>
                <a:spcPts val="0"/>
              </a:spcAft>
              <a:buClr>
                <a:srgbClr val="00344D"/>
              </a:buClr>
              <a:buSzPts val="1500"/>
              <a:buFont typeface="Arial"/>
              <a:buNone/>
              <a:defRPr sz="1900" b="0" i="0" u="none" strike="noStrike" cap="none">
                <a:solidFill>
                  <a:srgbClr val="00344D"/>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344D"/>
              </a:buClr>
              <a:buSzPts val="2400"/>
              <a:buFont typeface="Poppins"/>
              <a:buNone/>
              <a:tabLst/>
              <a:defRPr/>
            </a:pPr>
            <a:r>
              <a:rPr kumimoji="0" lang="en-US" sz="2400" b="0" i="0" u="none" strike="noStrike" kern="0" cap="none" spc="0" normalizeH="0" baseline="0" noProof="0" dirty="0">
                <a:ln>
                  <a:noFill/>
                </a:ln>
                <a:solidFill>
                  <a:srgbClr val="00344D"/>
                </a:solidFill>
                <a:effectLst/>
                <a:uLnTx/>
                <a:uFillTx/>
                <a:latin typeface="Poppins"/>
                <a:cs typeface="Poppins"/>
                <a:sym typeface="Poppins"/>
              </a:rPr>
              <a:t>What is ESG?</a:t>
            </a:r>
          </a:p>
        </p:txBody>
      </p:sp>
      <p:pic>
        <p:nvPicPr>
          <p:cNvPr id="13" name="Graphic 12" descr="Plant With Roots outline">
            <a:extLst>
              <a:ext uri="{FF2B5EF4-FFF2-40B4-BE49-F238E27FC236}">
                <a16:creationId xmlns:a16="http://schemas.microsoft.com/office/drawing/2014/main" id="{F3BC429A-20F3-2E4C-438E-F5005D81FF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12750" y="1872448"/>
            <a:ext cx="752665" cy="752665"/>
          </a:xfrm>
          <a:prstGeom prst="rect">
            <a:avLst/>
          </a:prstGeom>
        </p:spPr>
      </p:pic>
      <p:pic>
        <p:nvPicPr>
          <p:cNvPr id="15" name="Graphic 14" descr="Group of people outline">
            <a:extLst>
              <a:ext uri="{FF2B5EF4-FFF2-40B4-BE49-F238E27FC236}">
                <a16:creationId xmlns:a16="http://schemas.microsoft.com/office/drawing/2014/main" id="{04383B4F-9F75-D239-4FF8-833C489BCF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3850" y="1801704"/>
            <a:ext cx="752665" cy="752665"/>
          </a:xfrm>
          <a:prstGeom prst="rect">
            <a:avLst/>
          </a:prstGeom>
        </p:spPr>
      </p:pic>
      <p:pic>
        <p:nvPicPr>
          <p:cNvPr id="17" name="Graphic 16" descr="Bank with solid fill">
            <a:extLst>
              <a:ext uri="{FF2B5EF4-FFF2-40B4-BE49-F238E27FC236}">
                <a16:creationId xmlns:a16="http://schemas.microsoft.com/office/drawing/2014/main" id="{783659C5-E532-062C-B8F8-2F634AD4C57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89977" y="1801704"/>
            <a:ext cx="752665" cy="752665"/>
          </a:xfrm>
          <a:prstGeom prst="rect">
            <a:avLst/>
          </a:prstGeom>
        </p:spPr>
      </p:pic>
    </p:spTree>
    <p:extLst>
      <p:ext uri="{BB962C8B-B14F-4D97-AF65-F5344CB8AC3E}">
        <p14:creationId xmlns:p14="http://schemas.microsoft.com/office/powerpoint/2010/main" val="3380513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pic>
        <p:nvPicPr>
          <p:cNvPr id="1245" name="Google Shape;1245;p118"/>
          <p:cNvPicPr preferRelativeResize="0"/>
          <p:nvPr/>
        </p:nvPicPr>
        <p:blipFill>
          <a:blip r:embed="rId3">
            <a:alphaModFix/>
          </a:blip>
          <a:stretch>
            <a:fillRect/>
          </a:stretch>
        </p:blipFill>
        <p:spPr>
          <a:xfrm>
            <a:off x="533401" y="6507861"/>
            <a:ext cx="624175" cy="148947"/>
          </a:xfrm>
          <a:prstGeom prst="rect">
            <a:avLst/>
          </a:prstGeom>
          <a:noFill/>
          <a:ln>
            <a:noFill/>
          </a:ln>
        </p:spPr>
      </p:pic>
      <p:sp>
        <p:nvSpPr>
          <p:cNvPr id="1246" name="Google Shape;1246;p118"/>
          <p:cNvSpPr txBox="1"/>
          <p:nvPr/>
        </p:nvSpPr>
        <p:spPr>
          <a:xfrm>
            <a:off x="8752800" y="6355309"/>
            <a:ext cx="2905600" cy="301600"/>
          </a:xfrm>
          <a:prstGeom prst="rect">
            <a:avLst/>
          </a:prstGeom>
          <a:noFill/>
          <a:ln>
            <a:noFill/>
          </a:ln>
        </p:spPr>
        <p:txBody>
          <a:bodyPr spcFirstLastPara="1" wrap="square" lIns="0" tIns="91433" rIns="0" bIns="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667" b="0" i="0" u="none" strike="noStrike" kern="1200" cap="none" spc="0" normalizeH="0" baseline="0" noProof="0" dirty="0">
                <a:ln>
                  <a:noFill/>
                </a:ln>
                <a:solidFill>
                  <a:srgbClr val="595959"/>
                </a:solidFill>
                <a:effectLst/>
                <a:uLnTx/>
                <a:uFillTx/>
                <a:latin typeface="Poppins" pitchFamily="2" charset="77"/>
                <a:ea typeface="Poppins"/>
                <a:cs typeface="Poppins" pitchFamily="2" charset="77"/>
                <a:sym typeface="Poppins"/>
              </a:rPr>
              <a:t>©2023 Novata Inc.  •  All rights reserved  •  </a:t>
            </a:r>
            <a:fld id="{00000000-1234-1234-1234-123412341234}" type="slidenum">
              <a:rPr kumimoji="0" lang="en" sz="667" b="0" i="0" u="none" strike="noStrike" kern="1200" cap="none" spc="0" normalizeH="0" baseline="0" noProof="0">
                <a:ln>
                  <a:noFill/>
                </a:ln>
                <a:solidFill>
                  <a:srgbClr val="595959"/>
                </a:solidFill>
                <a:effectLst/>
                <a:uLnTx/>
                <a:uFillTx/>
                <a:latin typeface="Poppins" pitchFamily="2" charset="77"/>
                <a:ea typeface="Poppins"/>
                <a:cs typeface="Poppins" pitchFamily="2" charset="77"/>
                <a:sym typeface="Poppin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sz="667" b="0" i="0" u="none" strike="noStrike" kern="1200" cap="none" spc="0" normalizeH="0" baseline="0" noProof="0" dirty="0">
              <a:ln>
                <a:noFill/>
              </a:ln>
              <a:solidFill>
                <a:srgbClr val="595959"/>
              </a:solidFill>
              <a:effectLst/>
              <a:uLnTx/>
              <a:uFillTx/>
              <a:latin typeface="Poppins" pitchFamily="2" charset="77"/>
              <a:ea typeface="Poppins"/>
              <a:cs typeface="Poppins" pitchFamily="2" charset="77"/>
              <a:sym typeface="Poppins"/>
            </a:endParaRPr>
          </a:p>
        </p:txBody>
      </p:sp>
      <p:pic>
        <p:nvPicPr>
          <p:cNvPr id="21" name="Graphic 20" descr="Labor outline">
            <a:extLst>
              <a:ext uri="{FF2B5EF4-FFF2-40B4-BE49-F238E27FC236}">
                <a16:creationId xmlns:a16="http://schemas.microsoft.com/office/drawing/2014/main" id="{BD69F6C1-3C76-F32D-2C70-BA497C82A8F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871112" y="1513346"/>
            <a:ext cx="643130" cy="643130"/>
          </a:xfrm>
          <a:prstGeom prst="rect">
            <a:avLst/>
          </a:prstGeom>
        </p:spPr>
      </p:pic>
      <p:pic>
        <p:nvPicPr>
          <p:cNvPr id="31" name="Graphic 30" descr="Construction worker female outline">
            <a:extLst>
              <a:ext uri="{FF2B5EF4-FFF2-40B4-BE49-F238E27FC236}">
                <a16:creationId xmlns:a16="http://schemas.microsoft.com/office/drawing/2014/main" id="{B9F0F105-432D-D237-04FE-738D39AA2B5D}"/>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431233" y="1513810"/>
            <a:ext cx="643130" cy="643130"/>
          </a:xfrm>
          <a:prstGeom prst="rect">
            <a:avLst/>
          </a:prstGeom>
        </p:spPr>
      </p:pic>
      <p:grpSp>
        <p:nvGrpSpPr>
          <p:cNvPr id="4" name="Group 3">
            <a:extLst>
              <a:ext uri="{FF2B5EF4-FFF2-40B4-BE49-F238E27FC236}">
                <a16:creationId xmlns:a16="http://schemas.microsoft.com/office/drawing/2014/main" id="{72CA0570-C09D-9DBC-E14E-59BD97704941}"/>
              </a:ext>
            </a:extLst>
          </p:cNvPr>
          <p:cNvGrpSpPr/>
          <p:nvPr/>
        </p:nvGrpSpPr>
        <p:grpSpPr>
          <a:xfrm>
            <a:off x="845488" y="2236368"/>
            <a:ext cx="4841473" cy="2537405"/>
            <a:chOff x="533400" y="2706624"/>
            <a:chExt cx="4841473" cy="2537405"/>
          </a:xfrm>
        </p:grpSpPr>
        <p:sp>
          <p:nvSpPr>
            <p:cNvPr id="8" name="Rectangle: Rounded Corners 7">
              <a:extLst>
                <a:ext uri="{FF2B5EF4-FFF2-40B4-BE49-F238E27FC236}">
                  <a16:creationId xmlns:a16="http://schemas.microsoft.com/office/drawing/2014/main" id="{C5E740BC-4500-BD1A-226D-7BDD6E1347D2}"/>
                </a:ext>
              </a:extLst>
            </p:cNvPr>
            <p:cNvSpPr/>
            <p:nvPr/>
          </p:nvSpPr>
          <p:spPr>
            <a:xfrm>
              <a:off x="533400" y="2706624"/>
              <a:ext cx="4841473" cy="253740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sym typeface="Arial"/>
              </a:endParaRPr>
            </a:p>
          </p:txBody>
        </p:sp>
        <p:sp>
          <p:nvSpPr>
            <p:cNvPr id="32" name="TextBox 31">
              <a:extLst>
                <a:ext uri="{FF2B5EF4-FFF2-40B4-BE49-F238E27FC236}">
                  <a16:creationId xmlns:a16="http://schemas.microsoft.com/office/drawing/2014/main" id="{5B2B55FA-2E0D-00D8-1169-4637ECDA8CEC}"/>
                </a:ext>
              </a:extLst>
            </p:cNvPr>
            <p:cNvSpPr txBox="1"/>
            <p:nvPr/>
          </p:nvSpPr>
          <p:spPr>
            <a:xfrm>
              <a:off x="1332101" y="2860511"/>
              <a:ext cx="2944450"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sym typeface="Arial"/>
                </a:rPr>
                <a:t>Labor Practices</a:t>
              </a:r>
            </a:p>
          </p:txBody>
        </p:sp>
        <p:sp>
          <p:nvSpPr>
            <p:cNvPr id="39" name="TextBox 38">
              <a:extLst>
                <a:ext uri="{FF2B5EF4-FFF2-40B4-BE49-F238E27FC236}">
                  <a16:creationId xmlns:a16="http://schemas.microsoft.com/office/drawing/2014/main" id="{C8A8E92C-072F-AE6C-11F5-67DF38ADABED}"/>
                </a:ext>
              </a:extLst>
            </p:cNvPr>
            <p:cNvSpPr txBox="1"/>
            <p:nvPr/>
          </p:nvSpPr>
          <p:spPr>
            <a:xfrm>
              <a:off x="711881" y="3216031"/>
              <a:ext cx="4484510" cy="163121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sym typeface="Arial"/>
                </a:rPr>
                <a:t>In the waste management industry, many workers are covered by collective bargaining agreements– or unions—that are designed to protect their rights and wages.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sym typeface="Arial"/>
                </a:rPr>
                <a:t>Companies need to properly manage relationships with these groups to avoid costly risks such as shutdowns and strikes that can impact productivity and reputation.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sym typeface="Arial"/>
                </a:rPr>
                <a:t>SASB recommends that companies maintain a long-term perspective on balancing workers’ rights and productivity. </a:t>
              </a:r>
            </a:p>
          </p:txBody>
        </p:sp>
      </p:grpSp>
      <p:grpSp>
        <p:nvGrpSpPr>
          <p:cNvPr id="3" name="Group 2">
            <a:extLst>
              <a:ext uri="{FF2B5EF4-FFF2-40B4-BE49-F238E27FC236}">
                <a16:creationId xmlns:a16="http://schemas.microsoft.com/office/drawing/2014/main" id="{7034B1E5-F701-7E9D-457A-A43F1E7031B5}"/>
              </a:ext>
            </a:extLst>
          </p:cNvPr>
          <p:cNvGrpSpPr/>
          <p:nvPr/>
        </p:nvGrpSpPr>
        <p:grpSpPr>
          <a:xfrm>
            <a:off x="6332063" y="2236369"/>
            <a:ext cx="4841473" cy="2537405"/>
            <a:chOff x="5701672" y="2706624"/>
            <a:chExt cx="4841473" cy="2537405"/>
          </a:xfrm>
        </p:grpSpPr>
        <p:sp>
          <p:nvSpPr>
            <p:cNvPr id="13" name="Rectangle: Rounded Corners 12">
              <a:extLst>
                <a:ext uri="{FF2B5EF4-FFF2-40B4-BE49-F238E27FC236}">
                  <a16:creationId xmlns:a16="http://schemas.microsoft.com/office/drawing/2014/main" id="{A0A4870A-7CD0-0BF6-A753-457B6CB33E5E}"/>
                </a:ext>
              </a:extLst>
            </p:cNvPr>
            <p:cNvSpPr/>
            <p:nvPr/>
          </p:nvSpPr>
          <p:spPr>
            <a:xfrm>
              <a:off x="5701672" y="2706624"/>
              <a:ext cx="4841473" cy="2537405"/>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sym typeface="Arial"/>
              </a:endParaRPr>
            </a:p>
          </p:txBody>
        </p:sp>
        <p:sp>
          <p:nvSpPr>
            <p:cNvPr id="33" name="TextBox 32">
              <a:extLst>
                <a:ext uri="{FF2B5EF4-FFF2-40B4-BE49-F238E27FC236}">
                  <a16:creationId xmlns:a16="http://schemas.microsoft.com/office/drawing/2014/main" id="{81F5CC2E-A571-2824-CD26-1E611C14B616}"/>
                </a:ext>
              </a:extLst>
            </p:cNvPr>
            <p:cNvSpPr txBox="1"/>
            <p:nvPr/>
          </p:nvSpPr>
          <p:spPr>
            <a:xfrm>
              <a:off x="6618053" y="2807439"/>
              <a:ext cx="300870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sym typeface="Arial"/>
                </a:rPr>
                <a:t>Workforce Health &amp; Safety</a:t>
              </a:r>
            </a:p>
          </p:txBody>
        </p:sp>
        <p:sp>
          <p:nvSpPr>
            <p:cNvPr id="41" name="TextBox 40">
              <a:extLst>
                <a:ext uri="{FF2B5EF4-FFF2-40B4-BE49-F238E27FC236}">
                  <a16:creationId xmlns:a16="http://schemas.microsoft.com/office/drawing/2014/main" id="{FA87C202-5DA4-D800-D18E-E667C72D4569}"/>
                </a:ext>
              </a:extLst>
            </p:cNvPr>
            <p:cNvSpPr txBox="1"/>
            <p:nvPr/>
          </p:nvSpPr>
          <p:spPr>
            <a:xfrm>
              <a:off x="5770251" y="3216030"/>
              <a:ext cx="4596623" cy="178510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sym typeface="Arial"/>
                </a:rPr>
                <a:t>Safety is a critical issue in this industry due to the potentially hazardous working conditions and impact on workers. This includes fatalities and injuries due to machinery incidents hazardous equipment, and harmful substances.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sym typeface="Arial"/>
                </a:rPr>
                <a:t>High rates of worker injuries and fatalities can result in fines, regulatory compliance costs, and reputational damage.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sym typeface="Arial"/>
                </a:rPr>
                <a:t>Companies should ensure that all employees have proper safety training, machinery is well-maintained and all sites have safety management plans. </a:t>
              </a:r>
            </a:p>
          </p:txBody>
        </p:sp>
      </p:grpSp>
      <p:sp>
        <p:nvSpPr>
          <p:cNvPr id="2" name="TextBox 1">
            <a:extLst>
              <a:ext uri="{FF2B5EF4-FFF2-40B4-BE49-F238E27FC236}">
                <a16:creationId xmlns:a16="http://schemas.microsoft.com/office/drawing/2014/main" id="{7440EA59-0105-6234-72D5-3BFA355D2C84}"/>
              </a:ext>
            </a:extLst>
          </p:cNvPr>
          <p:cNvSpPr txBox="1"/>
          <p:nvPr/>
        </p:nvSpPr>
        <p:spPr>
          <a:xfrm>
            <a:off x="457199" y="1272579"/>
            <a:ext cx="9939306" cy="276999"/>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33333"/>
                </a:solidFill>
                <a:effectLst/>
                <a:uLnTx/>
                <a:uFillTx/>
                <a:latin typeface="Poppins" pitchFamily="2" charset="77"/>
                <a:ea typeface="+mn-ea"/>
                <a:cs typeface="Poppins" pitchFamily="2" charset="77"/>
                <a:sym typeface="Arial"/>
              </a:rPr>
              <a:t>SASB identifies the following social topics as material to the waste management industry: </a:t>
            </a:r>
            <a:endParaRPr kumimoji="0" lang="en-GB" sz="1200" b="0" i="0" u="none" strike="noStrike" kern="1200" cap="none" spc="0" normalizeH="0" baseline="0" noProof="0" dirty="0">
              <a:ln>
                <a:noFill/>
              </a:ln>
              <a:solidFill>
                <a:prstClr val="black"/>
              </a:solidFill>
              <a:effectLst/>
              <a:uLnTx/>
              <a:uFillTx/>
              <a:latin typeface="Poppins" pitchFamily="2" charset="77"/>
              <a:ea typeface="+mn-ea"/>
              <a:cs typeface="Poppins" pitchFamily="2" charset="77"/>
              <a:sym typeface="Arial"/>
            </a:endParaRPr>
          </a:p>
        </p:txBody>
      </p:sp>
      <p:grpSp>
        <p:nvGrpSpPr>
          <p:cNvPr id="7" name="Group 6">
            <a:extLst>
              <a:ext uri="{FF2B5EF4-FFF2-40B4-BE49-F238E27FC236}">
                <a16:creationId xmlns:a16="http://schemas.microsoft.com/office/drawing/2014/main" id="{ECC606F7-68A1-42A3-DFA7-074ACC0CE96D}"/>
              </a:ext>
            </a:extLst>
          </p:cNvPr>
          <p:cNvGrpSpPr/>
          <p:nvPr/>
        </p:nvGrpSpPr>
        <p:grpSpPr>
          <a:xfrm>
            <a:off x="1436018" y="4950965"/>
            <a:ext cx="3660411" cy="1117902"/>
            <a:chOff x="845488" y="5237407"/>
            <a:chExt cx="3660411" cy="1117902"/>
          </a:xfrm>
        </p:grpSpPr>
        <p:sp>
          <p:nvSpPr>
            <p:cNvPr id="5" name="Rectangle: Rounded Corners 7">
              <a:extLst>
                <a:ext uri="{FF2B5EF4-FFF2-40B4-BE49-F238E27FC236}">
                  <a16:creationId xmlns:a16="http://schemas.microsoft.com/office/drawing/2014/main" id="{F0AF3709-71F8-A597-0059-605BDF67BB7B}"/>
                </a:ext>
              </a:extLst>
            </p:cNvPr>
            <p:cNvSpPr/>
            <p:nvPr/>
          </p:nvSpPr>
          <p:spPr>
            <a:xfrm>
              <a:off x="845488" y="5237407"/>
              <a:ext cx="3660411" cy="1117902"/>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sym typeface="Arial"/>
              </a:endParaRPr>
            </a:p>
          </p:txBody>
        </p:sp>
        <p:sp>
          <p:nvSpPr>
            <p:cNvPr id="6" name="TextBox 5">
              <a:extLst>
                <a:ext uri="{FF2B5EF4-FFF2-40B4-BE49-F238E27FC236}">
                  <a16:creationId xmlns:a16="http://schemas.microsoft.com/office/drawing/2014/main" id="{BFA926E5-55F6-C3F3-9E0C-A791BE03910C}"/>
                </a:ext>
              </a:extLst>
            </p:cNvPr>
            <p:cNvSpPr txBox="1"/>
            <p:nvPr/>
          </p:nvSpPr>
          <p:spPr>
            <a:xfrm>
              <a:off x="1127523" y="5288526"/>
              <a:ext cx="3096339" cy="1015663"/>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sym typeface="Arial"/>
                </a:rPr>
                <a:t>Sample Performance Metrics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sym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sym typeface="Arial"/>
                </a:rPr>
                <a:t>Number of work stoppages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sym typeface="Arial"/>
                </a:rPr>
                <a:t>Total days idle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sym typeface="Arial"/>
                </a:rPr>
                <a:t>Percentage of active workforce employed under collective agreements</a:t>
              </a:r>
            </a:p>
          </p:txBody>
        </p:sp>
      </p:grpSp>
      <p:grpSp>
        <p:nvGrpSpPr>
          <p:cNvPr id="9" name="Group 8">
            <a:extLst>
              <a:ext uri="{FF2B5EF4-FFF2-40B4-BE49-F238E27FC236}">
                <a16:creationId xmlns:a16="http://schemas.microsoft.com/office/drawing/2014/main" id="{26B05FCB-AB43-0F1E-7465-77EE791BB362}"/>
              </a:ext>
            </a:extLst>
          </p:cNvPr>
          <p:cNvGrpSpPr/>
          <p:nvPr/>
        </p:nvGrpSpPr>
        <p:grpSpPr>
          <a:xfrm>
            <a:off x="6868747" y="4950964"/>
            <a:ext cx="3660411" cy="1117902"/>
            <a:chOff x="845488" y="5237407"/>
            <a:chExt cx="3660411" cy="1117902"/>
          </a:xfrm>
          <a:solidFill>
            <a:schemeClr val="accent6"/>
          </a:solidFill>
        </p:grpSpPr>
        <p:sp>
          <p:nvSpPr>
            <p:cNvPr id="10" name="Rectangle: Rounded Corners 7">
              <a:extLst>
                <a:ext uri="{FF2B5EF4-FFF2-40B4-BE49-F238E27FC236}">
                  <a16:creationId xmlns:a16="http://schemas.microsoft.com/office/drawing/2014/main" id="{BE3736AC-D625-4BE7-B5C7-F10C7D0D4130}"/>
                </a:ext>
              </a:extLst>
            </p:cNvPr>
            <p:cNvSpPr/>
            <p:nvPr/>
          </p:nvSpPr>
          <p:spPr>
            <a:xfrm>
              <a:off x="845488" y="5237407"/>
              <a:ext cx="3660411" cy="1117902"/>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sym typeface="Arial"/>
              </a:endParaRPr>
            </a:p>
          </p:txBody>
        </p:sp>
        <p:sp>
          <p:nvSpPr>
            <p:cNvPr id="11" name="TextBox 10">
              <a:extLst>
                <a:ext uri="{FF2B5EF4-FFF2-40B4-BE49-F238E27FC236}">
                  <a16:creationId xmlns:a16="http://schemas.microsoft.com/office/drawing/2014/main" id="{057C1EBE-F88C-4415-6ADB-7667CF8BB465}"/>
                </a:ext>
              </a:extLst>
            </p:cNvPr>
            <p:cNvSpPr txBox="1"/>
            <p:nvPr/>
          </p:nvSpPr>
          <p:spPr>
            <a:xfrm>
              <a:off x="1127523" y="5288526"/>
              <a:ext cx="3096339" cy="1015663"/>
            </a:xfrm>
            <a:prstGeom prst="rect">
              <a:avLst/>
            </a:prstGeom>
            <a:grp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sym typeface="Arial"/>
                </a:rPr>
                <a:t>Sample Performance Metrics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sym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sym typeface="Arial"/>
                </a:rPr>
                <a:t>Total Recordable Incident Rate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sym typeface="Arial"/>
                </a:rPr>
                <a:t>Fatality Rate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sym typeface="Arial"/>
                </a:rPr>
                <a:t>Near miss frequency rate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sym typeface="Arial"/>
                </a:rPr>
                <a:t>Percentage of employees trained</a:t>
              </a:r>
            </a:p>
          </p:txBody>
        </p:sp>
      </p:grpSp>
      <p:sp>
        <p:nvSpPr>
          <p:cNvPr id="14" name="Title 3">
            <a:extLst>
              <a:ext uri="{FF2B5EF4-FFF2-40B4-BE49-F238E27FC236}">
                <a16:creationId xmlns:a16="http://schemas.microsoft.com/office/drawing/2014/main" id="{23F575F5-45E5-5976-CB45-6110F61DC246}"/>
              </a:ext>
            </a:extLst>
          </p:cNvPr>
          <p:cNvSpPr txBox="1">
            <a:spLocks/>
          </p:cNvSpPr>
          <p:nvPr/>
        </p:nvSpPr>
        <p:spPr>
          <a:xfrm>
            <a:off x="457199" y="838838"/>
            <a:ext cx="6461393" cy="38262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eaLnBrk="1" hangingPunct="1">
              <a:lnSpc>
                <a:spcPct val="120000"/>
              </a:lnSpc>
              <a:spcBef>
                <a:spcPts val="0"/>
              </a:spcBef>
              <a:spcAft>
                <a:spcPts val="0"/>
              </a:spcAft>
              <a:buClr>
                <a:srgbClr val="00344D"/>
              </a:buClr>
              <a:buSzPts val="2400"/>
              <a:buFont typeface="Poppins"/>
              <a:buNone/>
              <a:defRPr sz="2400" b="0" i="0" u="none" strike="noStrike" cap="none">
                <a:solidFill>
                  <a:srgbClr val="00344D"/>
                </a:solidFill>
                <a:latin typeface="Poppins"/>
                <a:ea typeface="Poppins"/>
                <a:cs typeface="Poppins"/>
                <a:sym typeface="Poppins"/>
              </a:defRPr>
            </a:lvl1pPr>
            <a:lvl2pPr marR="0" lvl="1" algn="l" rtl="0" eaLnBrk="1" hangingPunct="1">
              <a:lnSpc>
                <a:spcPct val="100000"/>
              </a:lnSpc>
              <a:spcBef>
                <a:spcPts val="0"/>
              </a:spcBef>
              <a:spcAft>
                <a:spcPts val="0"/>
              </a:spcAft>
              <a:buClr>
                <a:srgbClr val="00344D"/>
              </a:buClr>
              <a:buSzPts val="1500"/>
              <a:buFont typeface="Arial"/>
              <a:buNone/>
              <a:defRPr sz="1900" b="0" i="0" u="none" strike="noStrike" cap="none">
                <a:solidFill>
                  <a:srgbClr val="00344D"/>
                </a:solidFill>
                <a:latin typeface="Arial"/>
                <a:ea typeface="Arial"/>
                <a:cs typeface="Arial"/>
                <a:sym typeface="Arial"/>
              </a:defRPr>
            </a:lvl2pPr>
            <a:lvl3pPr marR="0" lvl="2" algn="l" rtl="0" eaLnBrk="1" hangingPunct="1">
              <a:lnSpc>
                <a:spcPct val="100000"/>
              </a:lnSpc>
              <a:spcBef>
                <a:spcPts val="0"/>
              </a:spcBef>
              <a:spcAft>
                <a:spcPts val="0"/>
              </a:spcAft>
              <a:buClr>
                <a:srgbClr val="00344D"/>
              </a:buClr>
              <a:buSzPts val="1500"/>
              <a:buFont typeface="Arial"/>
              <a:buNone/>
              <a:defRPr sz="1900" b="0" i="0" u="none" strike="noStrike" cap="none">
                <a:solidFill>
                  <a:srgbClr val="00344D"/>
                </a:solidFill>
                <a:latin typeface="Arial"/>
                <a:ea typeface="Arial"/>
                <a:cs typeface="Arial"/>
                <a:sym typeface="Arial"/>
              </a:defRPr>
            </a:lvl3pPr>
            <a:lvl4pPr marR="0" lvl="3" algn="l" rtl="0" eaLnBrk="1" hangingPunct="1">
              <a:lnSpc>
                <a:spcPct val="100000"/>
              </a:lnSpc>
              <a:spcBef>
                <a:spcPts val="0"/>
              </a:spcBef>
              <a:spcAft>
                <a:spcPts val="0"/>
              </a:spcAft>
              <a:buClr>
                <a:srgbClr val="00344D"/>
              </a:buClr>
              <a:buSzPts val="1500"/>
              <a:buFont typeface="Arial"/>
              <a:buNone/>
              <a:defRPr sz="1900" b="0" i="0" u="none" strike="noStrike" cap="none">
                <a:solidFill>
                  <a:srgbClr val="00344D"/>
                </a:solidFill>
                <a:latin typeface="Arial"/>
                <a:ea typeface="Arial"/>
                <a:cs typeface="Arial"/>
                <a:sym typeface="Arial"/>
              </a:defRPr>
            </a:lvl4pPr>
            <a:lvl5pPr marR="0" lvl="4" algn="l" rtl="0" eaLnBrk="1" hangingPunct="1">
              <a:lnSpc>
                <a:spcPct val="100000"/>
              </a:lnSpc>
              <a:spcBef>
                <a:spcPts val="0"/>
              </a:spcBef>
              <a:spcAft>
                <a:spcPts val="0"/>
              </a:spcAft>
              <a:buClr>
                <a:srgbClr val="00344D"/>
              </a:buClr>
              <a:buSzPts val="1500"/>
              <a:buFont typeface="Arial"/>
              <a:buNone/>
              <a:defRPr sz="1900" b="0" i="0" u="none" strike="noStrike" cap="none">
                <a:solidFill>
                  <a:srgbClr val="00344D"/>
                </a:solidFill>
                <a:latin typeface="Arial"/>
                <a:ea typeface="Arial"/>
                <a:cs typeface="Arial"/>
                <a:sym typeface="Arial"/>
              </a:defRPr>
            </a:lvl5pPr>
            <a:lvl6pPr marR="0" lvl="5" algn="l" rtl="0" eaLnBrk="1" hangingPunct="1">
              <a:lnSpc>
                <a:spcPct val="100000"/>
              </a:lnSpc>
              <a:spcBef>
                <a:spcPts val="0"/>
              </a:spcBef>
              <a:spcAft>
                <a:spcPts val="0"/>
              </a:spcAft>
              <a:buClr>
                <a:srgbClr val="00344D"/>
              </a:buClr>
              <a:buSzPts val="1500"/>
              <a:buFont typeface="Arial"/>
              <a:buNone/>
              <a:defRPr sz="1900" b="0" i="0" u="none" strike="noStrike" cap="none">
                <a:solidFill>
                  <a:srgbClr val="00344D"/>
                </a:solidFill>
                <a:latin typeface="Arial"/>
                <a:ea typeface="Arial"/>
                <a:cs typeface="Arial"/>
                <a:sym typeface="Arial"/>
              </a:defRPr>
            </a:lvl6pPr>
            <a:lvl7pPr marR="0" lvl="6" algn="l" rtl="0" eaLnBrk="1" hangingPunct="1">
              <a:lnSpc>
                <a:spcPct val="100000"/>
              </a:lnSpc>
              <a:spcBef>
                <a:spcPts val="0"/>
              </a:spcBef>
              <a:spcAft>
                <a:spcPts val="0"/>
              </a:spcAft>
              <a:buClr>
                <a:srgbClr val="00344D"/>
              </a:buClr>
              <a:buSzPts val="1500"/>
              <a:buFont typeface="Arial"/>
              <a:buNone/>
              <a:defRPr sz="1900" b="0" i="0" u="none" strike="noStrike" cap="none">
                <a:solidFill>
                  <a:srgbClr val="00344D"/>
                </a:solidFill>
                <a:latin typeface="Arial"/>
                <a:ea typeface="Arial"/>
                <a:cs typeface="Arial"/>
                <a:sym typeface="Arial"/>
              </a:defRPr>
            </a:lvl7pPr>
            <a:lvl8pPr marR="0" lvl="7" algn="l" rtl="0" eaLnBrk="1" hangingPunct="1">
              <a:lnSpc>
                <a:spcPct val="100000"/>
              </a:lnSpc>
              <a:spcBef>
                <a:spcPts val="0"/>
              </a:spcBef>
              <a:spcAft>
                <a:spcPts val="0"/>
              </a:spcAft>
              <a:buClr>
                <a:srgbClr val="00344D"/>
              </a:buClr>
              <a:buSzPts val="1500"/>
              <a:buFont typeface="Arial"/>
              <a:buNone/>
              <a:defRPr sz="1900" b="0" i="0" u="none" strike="noStrike" cap="none">
                <a:solidFill>
                  <a:srgbClr val="00344D"/>
                </a:solidFill>
                <a:latin typeface="Arial"/>
                <a:ea typeface="Arial"/>
                <a:cs typeface="Arial"/>
                <a:sym typeface="Arial"/>
              </a:defRPr>
            </a:lvl8pPr>
            <a:lvl9pPr marR="0" lvl="8" algn="l" rtl="0" eaLnBrk="1" hangingPunct="1">
              <a:lnSpc>
                <a:spcPct val="100000"/>
              </a:lnSpc>
              <a:spcBef>
                <a:spcPts val="0"/>
              </a:spcBef>
              <a:spcAft>
                <a:spcPts val="0"/>
              </a:spcAft>
              <a:buClr>
                <a:srgbClr val="00344D"/>
              </a:buClr>
              <a:buSzPts val="1500"/>
              <a:buFont typeface="Arial"/>
              <a:buNone/>
              <a:defRPr sz="1900" b="0" i="0" u="none" strike="noStrike" cap="none">
                <a:solidFill>
                  <a:srgbClr val="00344D"/>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344D"/>
              </a:buClr>
              <a:buSzPts val="2400"/>
              <a:buFont typeface="Poppins"/>
              <a:buNone/>
              <a:tabLst/>
              <a:defRPr/>
            </a:pPr>
            <a:r>
              <a:rPr kumimoji="0" lang="en-US" sz="2400" b="0" i="0" u="none" strike="noStrike" kern="0" cap="none" spc="0" normalizeH="0" baseline="0" noProof="0" dirty="0">
                <a:ln>
                  <a:noFill/>
                </a:ln>
                <a:solidFill>
                  <a:srgbClr val="00344D"/>
                </a:solidFill>
                <a:effectLst/>
                <a:uLnTx/>
                <a:uFillTx/>
                <a:latin typeface="Poppins"/>
                <a:cs typeface="Poppins"/>
                <a:sym typeface="Poppins"/>
              </a:rPr>
              <a:t>What does SASB </a:t>
            </a:r>
            <a:r>
              <a:rPr kumimoji="0" lang="en-US" sz="2400" b="0" i="0" u="none" strike="noStrike" kern="0" cap="none" spc="0" normalizeH="0" baseline="0" noProof="0" dirty="0" err="1">
                <a:ln>
                  <a:noFill/>
                </a:ln>
                <a:solidFill>
                  <a:srgbClr val="00344D"/>
                </a:solidFill>
                <a:effectLst/>
                <a:uLnTx/>
                <a:uFillTx/>
                <a:latin typeface="Poppins"/>
                <a:cs typeface="Poppins"/>
                <a:sym typeface="Poppins"/>
              </a:rPr>
              <a:t>conside</a:t>
            </a:r>
            <a:r>
              <a:rPr kumimoji="0" lang="en-US" sz="2400" b="0" i="0" u="none" strike="noStrike" kern="0" cap="none" spc="0" normalizeH="0" baseline="0" noProof="0" dirty="0">
                <a:ln>
                  <a:noFill/>
                </a:ln>
                <a:solidFill>
                  <a:srgbClr val="00344D"/>
                </a:solidFill>
                <a:effectLst/>
                <a:uLnTx/>
                <a:uFillTx/>
                <a:latin typeface="Poppins"/>
                <a:cs typeface="Poppins"/>
                <a:sym typeface="Poppins"/>
              </a:rPr>
              <a:t>r material?</a:t>
            </a:r>
          </a:p>
        </p:txBody>
      </p:sp>
    </p:spTree>
    <p:extLst>
      <p:ext uri="{BB962C8B-B14F-4D97-AF65-F5344CB8AC3E}">
        <p14:creationId xmlns:p14="http://schemas.microsoft.com/office/powerpoint/2010/main" val="29979058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3A4141-AB76-A782-1001-3954BF2EA496}"/>
              </a:ext>
            </a:extLst>
          </p:cNvPr>
          <p:cNvSpPr>
            <a:spLocks noGrp="1"/>
          </p:cNvSpPr>
          <p:nvPr>
            <p:ph type="title"/>
          </p:nvPr>
        </p:nvSpPr>
        <p:spPr>
          <a:xfrm>
            <a:off x="457199" y="838838"/>
            <a:ext cx="6461393" cy="550805"/>
          </a:xfrm>
        </p:spPr>
        <p:txBody>
          <a:bodyPr/>
          <a:lstStyle/>
          <a:p>
            <a:r>
              <a:rPr lang="en-US" dirty="0"/>
              <a:t>What trends is Novata seeing?</a:t>
            </a:r>
          </a:p>
        </p:txBody>
      </p:sp>
      <p:sp>
        <p:nvSpPr>
          <p:cNvPr id="5" name="Subtitle 4">
            <a:extLst>
              <a:ext uri="{FF2B5EF4-FFF2-40B4-BE49-F238E27FC236}">
                <a16:creationId xmlns:a16="http://schemas.microsoft.com/office/drawing/2014/main" id="{74D26EBD-DBA7-99AB-090C-5DB3EF2A04CC}"/>
              </a:ext>
            </a:extLst>
          </p:cNvPr>
          <p:cNvSpPr>
            <a:spLocks noGrp="1"/>
          </p:cNvSpPr>
          <p:nvPr>
            <p:ph type="subTitle" idx="2"/>
          </p:nvPr>
        </p:nvSpPr>
        <p:spPr>
          <a:xfrm>
            <a:off x="3475797" y="2330350"/>
            <a:ext cx="2466000" cy="443168"/>
          </a:xfrm>
        </p:spPr>
        <p:txBody>
          <a:bodyPr/>
          <a:lstStyle/>
          <a:p>
            <a:r>
              <a:rPr lang="en-US" sz="1400" dirty="0"/>
              <a:t>Employee Engagement</a:t>
            </a:r>
          </a:p>
        </p:txBody>
      </p:sp>
      <p:sp>
        <p:nvSpPr>
          <p:cNvPr id="17" name="Subtitle 16">
            <a:extLst>
              <a:ext uri="{FF2B5EF4-FFF2-40B4-BE49-F238E27FC236}">
                <a16:creationId xmlns:a16="http://schemas.microsoft.com/office/drawing/2014/main" id="{49EACBC2-63E4-390F-DB88-866D9754A37E}"/>
              </a:ext>
            </a:extLst>
          </p:cNvPr>
          <p:cNvSpPr>
            <a:spLocks noGrp="1"/>
          </p:cNvSpPr>
          <p:nvPr>
            <p:ph type="subTitle" idx="4"/>
          </p:nvPr>
        </p:nvSpPr>
        <p:spPr>
          <a:xfrm>
            <a:off x="594360" y="2330350"/>
            <a:ext cx="2466000" cy="443168"/>
          </a:xfrm>
        </p:spPr>
        <p:txBody>
          <a:bodyPr/>
          <a:lstStyle/>
          <a:p>
            <a:r>
              <a:rPr lang="en-US" sz="1400" dirty="0"/>
              <a:t>Worker Health &amp; Safety</a:t>
            </a:r>
          </a:p>
        </p:txBody>
      </p:sp>
      <p:sp>
        <p:nvSpPr>
          <p:cNvPr id="18" name="Subtitle 17">
            <a:extLst>
              <a:ext uri="{FF2B5EF4-FFF2-40B4-BE49-F238E27FC236}">
                <a16:creationId xmlns:a16="http://schemas.microsoft.com/office/drawing/2014/main" id="{EDE55B46-D6ED-B935-286D-210A1B7CE6F0}"/>
              </a:ext>
            </a:extLst>
          </p:cNvPr>
          <p:cNvSpPr>
            <a:spLocks noGrp="1"/>
          </p:cNvSpPr>
          <p:nvPr>
            <p:ph type="subTitle" idx="6"/>
          </p:nvPr>
        </p:nvSpPr>
        <p:spPr>
          <a:xfrm>
            <a:off x="6201693" y="2330350"/>
            <a:ext cx="2666885" cy="701700"/>
          </a:xfrm>
        </p:spPr>
        <p:txBody>
          <a:bodyPr/>
          <a:lstStyle/>
          <a:p>
            <a:r>
              <a:rPr lang="en-US" sz="1400" dirty="0"/>
              <a:t>Diversity, Equity, &amp; Inclusion</a:t>
            </a:r>
          </a:p>
        </p:txBody>
      </p:sp>
      <p:sp>
        <p:nvSpPr>
          <p:cNvPr id="15" name="Subtitle 14">
            <a:extLst>
              <a:ext uri="{FF2B5EF4-FFF2-40B4-BE49-F238E27FC236}">
                <a16:creationId xmlns:a16="http://schemas.microsoft.com/office/drawing/2014/main" id="{A7EBD916-ECB7-B27B-1602-156EEC2433E9}"/>
              </a:ext>
            </a:extLst>
          </p:cNvPr>
          <p:cNvSpPr>
            <a:spLocks noGrp="1"/>
          </p:cNvSpPr>
          <p:nvPr>
            <p:ph type="subTitle" idx="8"/>
          </p:nvPr>
        </p:nvSpPr>
        <p:spPr>
          <a:xfrm>
            <a:off x="9083130" y="2330350"/>
            <a:ext cx="2466000" cy="443168"/>
          </a:xfrm>
        </p:spPr>
        <p:txBody>
          <a:bodyPr/>
          <a:lstStyle/>
          <a:p>
            <a:r>
              <a:rPr lang="en-US" sz="1400" dirty="0"/>
              <a:t>Human Rights</a:t>
            </a:r>
          </a:p>
        </p:txBody>
      </p:sp>
      <p:sp>
        <p:nvSpPr>
          <p:cNvPr id="16" name="TextBox 15">
            <a:extLst>
              <a:ext uri="{FF2B5EF4-FFF2-40B4-BE49-F238E27FC236}">
                <a16:creationId xmlns:a16="http://schemas.microsoft.com/office/drawing/2014/main" id="{A38707E4-0DAB-9770-7C39-0BC522D8C294}"/>
              </a:ext>
            </a:extLst>
          </p:cNvPr>
          <p:cNvSpPr txBox="1"/>
          <p:nvPr/>
        </p:nvSpPr>
        <p:spPr>
          <a:xfrm>
            <a:off x="457199" y="1389643"/>
            <a:ext cx="9939306" cy="526298"/>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
                <a:srgbClr val="00344D"/>
              </a:buClr>
              <a:buSzPts val="1200"/>
              <a:buFont typeface="Poppins Medium"/>
              <a:buNone/>
              <a:tabLst/>
              <a:defRPr/>
            </a:pPr>
            <a:r>
              <a:rPr kumimoji="0" lang="en-US" sz="1200" b="0" i="0" u="none" strike="noStrike" kern="0" cap="none" spc="0" normalizeH="0" baseline="0" noProof="0" dirty="0">
                <a:ln>
                  <a:noFill/>
                </a:ln>
                <a:solidFill>
                  <a:srgbClr val="00344D"/>
                </a:solidFill>
                <a:effectLst/>
                <a:uLnTx/>
                <a:uFillTx/>
                <a:latin typeface="Poppins" pitchFamily="2" charset="77"/>
                <a:ea typeface="+mn-ea"/>
                <a:cs typeface="Poppins" pitchFamily="2" charset="77"/>
                <a:sym typeface="Poppins Medium"/>
              </a:rPr>
              <a:t>How are companies currently thinking about and reporting on employee-related social metrics? Novata is currently seeing a focus on the following themes:</a:t>
            </a:r>
          </a:p>
        </p:txBody>
      </p:sp>
      <p:sp>
        <p:nvSpPr>
          <p:cNvPr id="23" name="TextBox 22">
            <a:extLst>
              <a:ext uri="{FF2B5EF4-FFF2-40B4-BE49-F238E27FC236}">
                <a16:creationId xmlns:a16="http://schemas.microsoft.com/office/drawing/2014/main" id="{B95E325A-62DD-F356-D7CA-9B3969618C25}"/>
              </a:ext>
            </a:extLst>
          </p:cNvPr>
          <p:cNvSpPr txBox="1"/>
          <p:nvPr/>
        </p:nvSpPr>
        <p:spPr>
          <a:xfrm>
            <a:off x="594360" y="2844223"/>
            <a:ext cx="2259010" cy="2508379"/>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344D"/>
                </a:solidFill>
                <a:effectLst/>
                <a:uLnTx/>
                <a:uFillTx/>
                <a:latin typeface="Poppins" pitchFamily="2" charset="77"/>
                <a:cs typeface="Poppins" pitchFamily="2" charset="77"/>
                <a:sym typeface="Arial"/>
              </a:rPr>
              <a:t>Number of Work-related Injuries</a:t>
            </a:r>
          </a:p>
          <a:p>
            <a:pPr marL="171450" marR="0" lvl="0" indent="-1714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344D"/>
                </a:solidFill>
                <a:effectLst/>
                <a:uLnTx/>
                <a:uFillTx/>
                <a:latin typeface="Poppins" pitchFamily="2" charset="77"/>
                <a:cs typeface="Poppins" pitchFamily="2" charset="77"/>
                <a:sym typeface="Arial"/>
              </a:rPr>
              <a:t>Number of Work-related Fatalities</a:t>
            </a:r>
          </a:p>
          <a:p>
            <a:pPr marL="171450" marR="0" lvl="0" indent="-1714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344D"/>
                </a:solidFill>
                <a:effectLst/>
                <a:uLnTx/>
                <a:uFillTx/>
                <a:latin typeface="Poppins" pitchFamily="2" charset="77"/>
                <a:cs typeface="Poppins" pitchFamily="2" charset="77"/>
                <a:sym typeface="Arial"/>
              </a:rPr>
              <a:t>Total Recordable Incident Rate (TRIR)</a:t>
            </a:r>
          </a:p>
          <a:p>
            <a:pPr marL="171450" marR="0" lvl="0" indent="-1714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344D"/>
                </a:solidFill>
                <a:effectLst/>
                <a:uLnTx/>
                <a:uFillTx/>
                <a:latin typeface="Poppins" pitchFamily="2" charset="77"/>
                <a:cs typeface="Poppins" pitchFamily="2" charset="77"/>
                <a:sym typeface="Arial"/>
              </a:rPr>
              <a:t>Days Lost due to Injury</a:t>
            </a:r>
          </a:p>
          <a:p>
            <a:pPr marL="171450" marR="0" lvl="0" indent="-1714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344D"/>
                </a:solidFill>
                <a:effectLst/>
                <a:uLnTx/>
                <a:uFillTx/>
                <a:latin typeface="Poppins" pitchFamily="2" charset="77"/>
                <a:cs typeface="Poppins" pitchFamily="2" charset="77"/>
                <a:sym typeface="Arial"/>
              </a:rPr>
              <a:t>Workplace Safety Training</a:t>
            </a:r>
          </a:p>
          <a:p>
            <a:pPr marL="171450" marR="0" lvl="0" indent="-1714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344D"/>
                </a:solidFill>
                <a:effectLst/>
                <a:uLnTx/>
                <a:uFillTx/>
                <a:latin typeface="Poppins" pitchFamily="2" charset="77"/>
                <a:cs typeface="Poppins" pitchFamily="2" charset="77"/>
                <a:sym typeface="Arial"/>
              </a:rPr>
              <a:t>Days Away, Restricted, or Transferred </a:t>
            </a:r>
          </a:p>
        </p:txBody>
      </p:sp>
      <p:sp>
        <p:nvSpPr>
          <p:cNvPr id="28" name="TextBox 27">
            <a:extLst>
              <a:ext uri="{FF2B5EF4-FFF2-40B4-BE49-F238E27FC236}">
                <a16:creationId xmlns:a16="http://schemas.microsoft.com/office/drawing/2014/main" id="{518104EA-4783-CE12-996A-6DB5B4FE71FB}"/>
              </a:ext>
            </a:extLst>
          </p:cNvPr>
          <p:cNvSpPr txBox="1"/>
          <p:nvPr/>
        </p:nvSpPr>
        <p:spPr>
          <a:xfrm>
            <a:off x="3398026" y="2844224"/>
            <a:ext cx="2259010" cy="3739485"/>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344D"/>
                </a:solidFill>
                <a:effectLst/>
                <a:uLnTx/>
                <a:uFillTx/>
                <a:latin typeface="Poppins" pitchFamily="2" charset="77"/>
                <a:cs typeface="Poppins" pitchFamily="2" charset="77"/>
                <a:sym typeface="Arial"/>
              </a:rPr>
              <a:t>Employee engagement survey &amp; response rate</a:t>
            </a:r>
          </a:p>
          <a:p>
            <a:pPr marL="171450" marR="0" lvl="0" indent="-1714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344D"/>
                </a:solidFill>
                <a:effectLst/>
                <a:uLnTx/>
                <a:uFillTx/>
                <a:latin typeface="Poppins" pitchFamily="2" charset="77"/>
                <a:cs typeface="Poppins" pitchFamily="2" charset="77"/>
                <a:sym typeface="Arial"/>
              </a:rPr>
              <a:t>Annual Percent Turnover</a:t>
            </a:r>
          </a:p>
          <a:p>
            <a:pPr marL="171450" marR="0" lvl="0" indent="-1714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344D"/>
                </a:solidFill>
                <a:effectLst/>
                <a:uLnTx/>
                <a:uFillTx/>
                <a:latin typeface="Poppins" pitchFamily="2" charset="77"/>
                <a:cs typeface="Poppins" pitchFamily="2" charset="77"/>
                <a:sym typeface="Arial"/>
              </a:rPr>
              <a:t>Average Upskilling Hours per Employee</a:t>
            </a:r>
          </a:p>
          <a:p>
            <a:pPr marL="171450" marR="0" lvl="0" indent="-1714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344D"/>
                </a:solidFill>
                <a:effectLst/>
                <a:uLnTx/>
                <a:uFillTx/>
                <a:latin typeface="Poppins" pitchFamily="2" charset="77"/>
                <a:cs typeface="Poppins" pitchFamily="2" charset="77"/>
                <a:sym typeface="Arial"/>
              </a:rPr>
              <a:t>Employee Living Wage</a:t>
            </a:r>
          </a:p>
          <a:p>
            <a:pPr marL="171450" marR="0" lvl="0" indent="-1714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344D"/>
                </a:solidFill>
                <a:effectLst/>
                <a:uLnTx/>
                <a:uFillTx/>
                <a:latin typeface="Poppins" pitchFamily="2" charset="77"/>
                <a:cs typeface="Poppins" pitchFamily="2" charset="77"/>
                <a:sym typeface="Arial"/>
              </a:rPr>
              <a:t>Labor Law Violations</a:t>
            </a:r>
          </a:p>
          <a:p>
            <a:pPr marL="171450" marR="0" lvl="0" indent="-1714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344D"/>
                </a:solidFill>
                <a:effectLst/>
                <a:uLnTx/>
                <a:uFillTx/>
                <a:latin typeface="Poppins" pitchFamily="2" charset="77"/>
                <a:cs typeface="Poppins" pitchFamily="2" charset="77"/>
                <a:sym typeface="Arial"/>
              </a:rPr>
              <a:t>Number of Employees Promoted during Tenure</a:t>
            </a:r>
          </a:p>
          <a:p>
            <a:pPr marL="171450" marR="0" lvl="0" indent="-1714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344D"/>
                </a:solidFill>
                <a:effectLst/>
                <a:uLnTx/>
                <a:uFillTx/>
                <a:latin typeface="Poppins" pitchFamily="2" charset="77"/>
                <a:cs typeface="Poppins" pitchFamily="2" charset="77"/>
                <a:sym typeface="Arial"/>
              </a:rPr>
              <a:t>Turnover Number</a:t>
            </a:r>
          </a:p>
          <a:p>
            <a:pPr marL="171450" marR="0" lvl="0" indent="-1714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344D"/>
                </a:solidFill>
                <a:effectLst/>
                <a:uLnTx/>
                <a:uFillTx/>
                <a:latin typeface="Poppins" pitchFamily="2" charset="77"/>
                <a:cs typeface="Poppins" pitchFamily="2" charset="77"/>
                <a:sym typeface="Arial"/>
              </a:rPr>
              <a:t>Percentage of Employees Receiving Professional Development</a:t>
            </a:r>
          </a:p>
          <a:p>
            <a:pPr marL="171450" marR="0" lvl="0" indent="-1714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endParaRPr kumimoji="0" lang="en-US" sz="1200" b="0" i="0" u="none" strike="noStrike" kern="0" cap="none" spc="0" normalizeH="0" baseline="0" noProof="0" dirty="0">
              <a:ln>
                <a:noFill/>
              </a:ln>
              <a:solidFill>
                <a:srgbClr val="00344D"/>
              </a:solidFill>
              <a:effectLst/>
              <a:uLnTx/>
              <a:uFillTx/>
              <a:latin typeface="Poppins" pitchFamily="2" charset="77"/>
              <a:cs typeface="Poppins" pitchFamily="2" charset="77"/>
              <a:sym typeface="Arial"/>
            </a:endParaRPr>
          </a:p>
          <a:p>
            <a:pPr marL="171450" marR="0" lvl="0" indent="-1714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endParaRPr kumimoji="0" lang="en-US" sz="1200" b="0" i="0" u="none" strike="noStrike" kern="0" cap="none" spc="0" normalizeH="0" baseline="0" noProof="0" dirty="0">
              <a:ln>
                <a:noFill/>
              </a:ln>
              <a:solidFill>
                <a:srgbClr val="00344D"/>
              </a:solidFill>
              <a:effectLst/>
              <a:uLnTx/>
              <a:uFillTx/>
              <a:latin typeface="Poppins" pitchFamily="2" charset="77"/>
              <a:cs typeface="Poppins" pitchFamily="2" charset="77"/>
              <a:sym typeface="Arial"/>
            </a:endParaRPr>
          </a:p>
        </p:txBody>
      </p:sp>
      <p:sp>
        <p:nvSpPr>
          <p:cNvPr id="29" name="TextBox 28">
            <a:extLst>
              <a:ext uri="{FF2B5EF4-FFF2-40B4-BE49-F238E27FC236}">
                <a16:creationId xmlns:a16="http://schemas.microsoft.com/office/drawing/2014/main" id="{BC7059A7-967E-EFB4-8292-D43F0D898158}"/>
              </a:ext>
            </a:extLst>
          </p:cNvPr>
          <p:cNvSpPr txBox="1"/>
          <p:nvPr/>
        </p:nvSpPr>
        <p:spPr>
          <a:xfrm>
            <a:off x="6201692" y="2844222"/>
            <a:ext cx="2259010" cy="3847207"/>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344D"/>
                </a:solidFill>
                <a:effectLst/>
                <a:uLnTx/>
                <a:uFillTx/>
                <a:latin typeface="Poppins" pitchFamily="2" charset="77"/>
                <a:cs typeface="Poppins" pitchFamily="2" charset="77"/>
                <a:sym typeface="Arial"/>
              </a:rPr>
              <a:t>DEI Trainings</a:t>
            </a:r>
          </a:p>
          <a:p>
            <a:pPr marL="171450" marR="0" lvl="0" indent="-1714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344D"/>
                </a:solidFill>
                <a:effectLst/>
                <a:uLnTx/>
                <a:uFillTx/>
                <a:latin typeface="Poppins" pitchFamily="2" charset="77"/>
                <a:cs typeface="Poppins" pitchFamily="2" charset="77"/>
                <a:sym typeface="Arial"/>
              </a:rPr>
              <a:t>Incidents of Discrimination</a:t>
            </a:r>
          </a:p>
          <a:p>
            <a:pPr marL="171450" marR="0" lvl="0" indent="-1714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344D"/>
                </a:solidFill>
                <a:effectLst/>
                <a:uLnTx/>
                <a:uFillTx/>
                <a:latin typeface="Poppins" pitchFamily="2" charset="77"/>
                <a:cs typeface="Poppins" pitchFamily="2" charset="77"/>
                <a:sym typeface="Arial"/>
              </a:rPr>
              <a:t>Fines Associated with Discrimination Incidents</a:t>
            </a:r>
          </a:p>
          <a:p>
            <a:pPr marL="171450" marR="0" lvl="0" indent="-1714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344D"/>
                </a:solidFill>
                <a:effectLst/>
                <a:uLnTx/>
                <a:uFillTx/>
                <a:latin typeface="Poppins" pitchFamily="2" charset="77"/>
                <a:cs typeface="Poppins" pitchFamily="2" charset="77"/>
                <a:sym typeface="Arial"/>
              </a:rPr>
              <a:t>Fines Associated with Harassment Incidents</a:t>
            </a:r>
          </a:p>
          <a:p>
            <a:pPr marL="171450" marR="0" lvl="0" indent="-1714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344D"/>
                </a:solidFill>
                <a:effectLst/>
                <a:uLnTx/>
                <a:uFillTx/>
                <a:latin typeface="Poppins" pitchFamily="2" charset="77"/>
                <a:cs typeface="Poppins" pitchFamily="2" charset="77"/>
                <a:sym typeface="Arial"/>
              </a:rPr>
              <a:t>Number of Harassment Incidents</a:t>
            </a:r>
          </a:p>
          <a:p>
            <a:pPr marL="171450" marR="0" lvl="0" indent="-1714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344D"/>
                </a:solidFill>
                <a:effectLst/>
                <a:uLnTx/>
                <a:uFillTx/>
                <a:latin typeface="Poppins" pitchFamily="2" charset="77"/>
                <a:cs typeface="Poppins" pitchFamily="2" charset="77"/>
                <a:sym typeface="Arial"/>
              </a:rPr>
              <a:t>Racial pay gap by job category</a:t>
            </a:r>
          </a:p>
          <a:p>
            <a:pPr marL="171450" marR="0" lvl="0" indent="-1714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344D"/>
                </a:solidFill>
                <a:effectLst/>
                <a:uLnTx/>
                <a:uFillTx/>
                <a:latin typeface="Poppins" pitchFamily="2" charset="77"/>
                <a:cs typeface="Poppins" pitchFamily="2" charset="77"/>
                <a:sym typeface="Arial"/>
              </a:rPr>
              <a:t>Unadjusted Gender Pay Gap</a:t>
            </a:r>
          </a:p>
          <a:p>
            <a:pPr marL="171450" marR="0" lvl="0" indent="-1714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344D"/>
                </a:solidFill>
                <a:effectLst/>
                <a:uLnTx/>
                <a:uFillTx/>
                <a:latin typeface="Poppins" pitchFamily="2" charset="77"/>
                <a:cs typeface="Poppins" pitchFamily="2" charset="77"/>
                <a:sym typeface="Arial"/>
              </a:rPr>
              <a:t>Supervisors Trained on DEI</a:t>
            </a:r>
          </a:p>
          <a:p>
            <a:pPr marL="171450" marR="0" lvl="0" indent="-1714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344D"/>
                </a:solidFill>
                <a:effectLst/>
                <a:uLnTx/>
                <a:uFillTx/>
                <a:latin typeface="Poppins" pitchFamily="2" charset="77"/>
                <a:cs typeface="Poppins" pitchFamily="2" charset="77"/>
                <a:sym typeface="Arial"/>
              </a:rPr>
              <a:t>Board, C-Suite, and Employee Diversity</a:t>
            </a:r>
          </a:p>
        </p:txBody>
      </p:sp>
      <p:sp>
        <p:nvSpPr>
          <p:cNvPr id="30" name="TextBox 29">
            <a:extLst>
              <a:ext uri="{FF2B5EF4-FFF2-40B4-BE49-F238E27FC236}">
                <a16:creationId xmlns:a16="http://schemas.microsoft.com/office/drawing/2014/main" id="{597CBA00-82DC-85FE-4C77-4DBAB9507D9A}"/>
              </a:ext>
            </a:extLst>
          </p:cNvPr>
          <p:cNvSpPr txBox="1"/>
          <p:nvPr/>
        </p:nvSpPr>
        <p:spPr>
          <a:xfrm>
            <a:off x="9083130" y="2844221"/>
            <a:ext cx="2259010" cy="3693319"/>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344D"/>
                </a:solidFill>
                <a:effectLst/>
                <a:uLnTx/>
                <a:uFillTx/>
                <a:latin typeface="Poppins" pitchFamily="2" charset="77"/>
                <a:cs typeface="Poppins" pitchFamily="2" charset="77"/>
                <a:sym typeface="Arial"/>
              </a:rPr>
              <a:t>Allegations of Human Rights Incidents </a:t>
            </a:r>
          </a:p>
          <a:p>
            <a:pPr marL="171450" marR="0" lvl="0" indent="-1714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344D"/>
                </a:solidFill>
                <a:effectLst/>
                <a:uLnTx/>
                <a:uFillTx/>
                <a:latin typeface="Poppins" pitchFamily="2" charset="77"/>
                <a:cs typeface="Poppins" pitchFamily="2" charset="77"/>
                <a:sym typeface="Arial"/>
              </a:rPr>
              <a:t>Human Rights in Supplier Contracts</a:t>
            </a:r>
          </a:p>
          <a:p>
            <a:pPr marL="171450" marR="0" lvl="0" indent="-1714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344D"/>
                </a:solidFill>
                <a:effectLst/>
                <a:uLnTx/>
                <a:uFillTx/>
                <a:latin typeface="Poppins" pitchFamily="2" charset="77"/>
                <a:cs typeface="Poppins" pitchFamily="2" charset="77"/>
                <a:sym typeface="Arial"/>
              </a:rPr>
              <a:t>Workforce Receiving Human Rights Training</a:t>
            </a:r>
          </a:p>
          <a:p>
            <a:pPr marL="171450" marR="0" lvl="0" indent="-1714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344D"/>
                </a:solidFill>
                <a:effectLst/>
                <a:uLnTx/>
                <a:uFillTx/>
                <a:latin typeface="Poppins" pitchFamily="2" charset="77"/>
                <a:cs typeface="Poppins" pitchFamily="2" charset="77"/>
                <a:sym typeface="Arial"/>
              </a:rPr>
              <a:t>Number of identified cases of severe human rights issues and incidents</a:t>
            </a:r>
          </a:p>
          <a:p>
            <a:pPr marL="171450" marR="0" lvl="0" indent="-1714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344D"/>
                </a:solidFill>
                <a:effectLst/>
                <a:uLnTx/>
                <a:uFillTx/>
                <a:latin typeface="Poppins" pitchFamily="2" charset="77"/>
                <a:cs typeface="Poppins" pitchFamily="2" charset="77"/>
                <a:sym typeface="Arial"/>
              </a:rPr>
              <a:t>Operations with Community Development Programs</a:t>
            </a:r>
          </a:p>
          <a:p>
            <a:pPr marL="171450" marR="0" lvl="0" indent="-1714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344D"/>
                </a:solidFill>
                <a:effectLst/>
                <a:uLnTx/>
                <a:uFillTx/>
                <a:latin typeface="Poppins" pitchFamily="2" charset="77"/>
                <a:cs typeface="Poppins" pitchFamily="2" charset="77"/>
                <a:sym typeface="Arial"/>
              </a:rPr>
              <a:t>Operations and Suppliers at Significant Risk of Incidents of Child Labor/Compulsory Labor</a:t>
            </a:r>
          </a:p>
        </p:txBody>
      </p:sp>
    </p:spTree>
    <p:extLst>
      <p:ext uri="{BB962C8B-B14F-4D97-AF65-F5344CB8AC3E}">
        <p14:creationId xmlns:p14="http://schemas.microsoft.com/office/powerpoint/2010/main" val="1496630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pic>
        <p:nvPicPr>
          <p:cNvPr id="1245" name="Google Shape;1245;p118"/>
          <p:cNvPicPr preferRelativeResize="0"/>
          <p:nvPr/>
        </p:nvPicPr>
        <p:blipFill>
          <a:blip r:embed="rId3">
            <a:alphaModFix/>
          </a:blip>
          <a:stretch>
            <a:fillRect/>
          </a:stretch>
        </p:blipFill>
        <p:spPr>
          <a:xfrm>
            <a:off x="533401" y="6507861"/>
            <a:ext cx="624175" cy="148947"/>
          </a:xfrm>
          <a:prstGeom prst="rect">
            <a:avLst/>
          </a:prstGeom>
          <a:noFill/>
          <a:ln>
            <a:noFill/>
          </a:ln>
        </p:spPr>
      </p:pic>
      <p:sp>
        <p:nvSpPr>
          <p:cNvPr id="1246" name="Google Shape;1246;p118"/>
          <p:cNvSpPr txBox="1"/>
          <p:nvPr/>
        </p:nvSpPr>
        <p:spPr>
          <a:xfrm>
            <a:off x="8752800" y="6355309"/>
            <a:ext cx="2905600" cy="301600"/>
          </a:xfrm>
          <a:prstGeom prst="rect">
            <a:avLst/>
          </a:prstGeom>
          <a:noFill/>
          <a:ln>
            <a:noFill/>
          </a:ln>
        </p:spPr>
        <p:txBody>
          <a:bodyPr spcFirstLastPara="1" wrap="square" lIns="0" tIns="91433" rIns="0" bIns="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667" b="0" i="0" u="none" strike="noStrike" kern="1200" cap="none" spc="0" normalizeH="0" baseline="0" noProof="0">
                <a:ln>
                  <a:noFill/>
                </a:ln>
                <a:solidFill>
                  <a:srgbClr val="595959"/>
                </a:solidFill>
                <a:effectLst/>
                <a:uLnTx/>
                <a:uFillTx/>
                <a:latin typeface="Poppins"/>
                <a:ea typeface="Poppins"/>
                <a:cs typeface="Poppins"/>
                <a:sym typeface="Poppins"/>
              </a:rPr>
              <a:t>©2023 Novata Inc.  •  All rights reserved  •  </a:t>
            </a:r>
            <a:fld id="{00000000-1234-1234-1234-123412341234}" type="slidenum">
              <a:rPr kumimoji="0" lang="en" sz="667" b="0" i="0" u="none" strike="noStrike" kern="1200" cap="none" spc="0" normalizeH="0" baseline="0" noProof="0">
                <a:ln>
                  <a:noFill/>
                </a:ln>
                <a:solidFill>
                  <a:srgbClr val="595959"/>
                </a:solidFill>
                <a:effectLst/>
                <a:uLnTx/>
                <a:uFillTx/>
                <a:latin typeface="Poppins"/>
                <a:ea typeface="Poppins"/>
                <a:cs typeface="Poppins"/>
                <a:sym typeface="Poppin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sz="667" b="0" i="0" u="none" strike="noStrike" kern="1200" cap="none" spc="0" normalizeH="0" baseline="0" noProof="0">
              <a:ln>
                <a:noFill/>
              </a:ln>
              <a:solidFill>
                <a:srgbClr val="595959"/>
              </a:solidFill>
              <a:effectLst/>
              <a:uLnTx/>
              <a:uFillTx/>
              <a:latin typeface="Poppins"/>
              <a:ea typeface="Poppins"/>
              <a:cs typeface="Poppins"/>
              <a:sym typeface="Poppins"/>
            </a:endParaRPr>
          </a:p>
        </p:txBody>
      </p:sp>
      <p:sp>
        <p:nvSpPr>
          <p:cNvPr id="5" name="TextBox 4">
            <a:extLst>
              <a:ext uri="{FF2B5EF4-FFF2-40B4-BE49-F238E27FC236}">
                <a16:creationId xmlns:a16="http://schemas.microsoft.com/office/drawing/2014/main" id="{5ED3E636-635F-D418-004B-3B2DEB6535E2}"/>
              </a:ext>
            </a:extLst>
          </p:cNvPr>
          <p:cNvSpPr txBox="1"/>
          <p:nvPr/>
        </p:nvSpPr>
        <p:spPr>
          <a:xfrm>
            <a:off x="441821" y="1246469"/>
            <a:ext cx="1121657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sym typeface="Arial"/>
              </a:rPr>
              <a:t>A key strategic use of collecting ESG data is related to risk management and the ability to identify and leverage opportunities. </a:t>
            </a:r>
            <a:endParaRPr kumimoji="0" lang="en-GB" sz="12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sym typeface="Arial"/>
            </a:endParaRPr>
          </a:p>
        </p:txBody>
      </p:sp>
      <p:graphicFrame>
        <p:nvGraphicFramePr>
          <p:cNvPr id="8" name="Table 7">
            <a:extLst>
              <a:ext uri="{FF2B5EF4-FFF2-40B4-BE49-F238E27FC236}">
                <a16:creationId xmlns:a16="http://schemas.microsoft.com/office/drawing/2014/main" id="{5ABC633E-681D-496F-A033-13BFCA736174}"/>
              </a:ext>
            </a:extLst>
          </p:cNvPr>
          <p:cNvGraphicFramePr>
            <a:graphicFrameLocks noGrp="1"/>
          </p:cNvGraphicFramePr>
          <p:nvPr/>
        </p:nvGraphicFramePr>
        <p:xfrm>
          <a:off x="800431" y="1663853"/>
          <a:ext cx="10499356" cy="4364611"/>
        </p:xfrm>
        <a:graphic>
          <a:graphicData uri="http://schemas.openxmlformats.org/drawingml/2006/table">
            <a:tbl>
              <a:tblPr firstRow="1" bandRow="1">
                <a:tableStyleId>{7DF18680-E054-41AD-8BC1-D1AEF772440D}</a:tableStyleId>
              </a:tblPr>
              <a:tblGrid>
                <a:gridCol w="983094">
                  <a:extLst>
                    <a:ext uri="{9D8B030D-6E8A-4147-A177-3AD203B41FA5}">
                      <a16:colId xmlns:a16="http://schemas.microsoft.com/office/drawing/2014/main" val="314750272"/>
                    </a:ext>
                  </a:extLst>
                </a:gridCol>
                <a:gridCol w="1620687">
                  <a:extLst>
                    <a:ext uri="{9D8B030D-6E8A-4147-A177-3AD203B41FA5}">
                      <a16:colId xmlns:a16="http://schemas.microsoft.com/office/drawing/2014/main" val="2292998569"/>
                    </a:ext>
                  </a:extLst>
                </a:gridCol>
                <a:gridCol w="3646583">
                  <a:extLst>
                    <a:ext uri="{9D8B030D-6E8A-4147-A177-3AD203B41FA5}">
                      <a16:colId xmlns:a16="http://schemas.microsoft.com/office/drawing/2014/main" val="797715312"/>
                    </a:ext>
                  </a:extLst>
                </a:gridCol>
                <a:gridCol w="4248992">
                  <a:extLst>
                    <a:ext uri="{9D8B030D-6E8A-4147-A177-3AD203B41FA5}">
                      <a16:colId xmlns:a16="http://schemas.microsoft.com/office/drawing/2014/main" val="1406601033"/>
                    </a:ext>
                  </a:extLst>
                </a:gridCol>
              </a:tblGrid>
              <a:tr h="483975">
                <a:tc>
                  <a:txBody>
                    <a:bodyPr/>
                    <a:lstStyle/>
                    <a:p>
                      <a:r>
                        <a:rPr lang="en-GB" sz="1200" b="0" i="0" dirty="0">
                          <a:latin typeface="Poppins Medium" pitchFamily="2" charset="77"/>
                          <a:cs typeface="Poppins Medium" pitchFamily="2" charset="77"/>
                        </a:rPr>
                        <a:t>Category</a:t>
                      </a:r>
                    </a:p>
                  </a:txBody>
                  <a:tcPr anchor="ctr"/>
                </a:tc>
                <a:tc>
                  <a:txBody>
                    <a:bodyPr/>
                    <a:lstStyle/>
                    <a:p>
                      <a:r>
                        <a:rPr lang="en-GB" sz="1200" b="0" i="0" dirty="0">
                          <a:latin typeface="Poppins Medium" pitchFamily="2" charset="77"/>
                          <a:cs typeface="Poppins Medium" pitchFamily="2" charset="77"/>
                        </a:rPr>
                        <a:t>Theme</a:t>
                      </a:r>
                    </a:p>
                  </a:txBody>
                  <a:tcPr anchor="ctr"/>
                </a:tc>
                <a:tc>
                  <a:txBody>
                    <a:bodyPr/>
                    <a:lstStyle/>
                    <a:p>
                      <a:r>
                        <a:rPr lang="en-GB" sz="1200" b="0" i="0" dirty="0">
                          <a:latin typeface="Poppins Medium" pitchFamily="2" charset="77"/>
                          <a:cs typeface="Poppins Medium" pitchFamily="2" charset="77"/>
                        </a:rPr>
                        <a:t>Risks</a:t>
                      </a:r>
                    </a:p>
                  </a:txBody>
                  <a:tcPr anchor="ctr"/>
                </a:tc>
                <a:tc>
                  <a:txBody>
                    <a:bodyPr/>
                    <a:lstStyle/>
                    <a:p>
                      <a:r>
                        <a:rPr lang="en-GB" sz="1200" b="0" i="0" dirty="0">
                          <a:latin typeface="Poppins Medium" pitchFamily="2" charset="77"/>
                          <a:cs typeface="Poppins Medium" pitchFamily="2" charset="77"/>
                        </a:rPr>
                        <a:t>Opportunities</a:t>
                      </a:r>
                    </a:p>
                  </a:txBody>
                  <a:tcPr anchor="ctr"/>
                </a:tc>
                <a:extLst>
                  <a:ext uri="{0D108BD9-81ED-4DB2-BD59-A6C34878D82A}">
                    <a16:rowId xmlns:a16="http://schemas.microsoft.com/office/drawing/2014/main" val="3801909505"/>
                  </a:ext>
                </a:extLst>
              </a:tr>
              <a:tr h="934478">
                <a:tc>
                  <a:txBody>
                    <a:bodyPr/>
                    <a:lstStyle/>
                    <a:p>
                      <a:r>
                        <a:rPr lang="en-GB" sz="1200" b="0" dirty="0">
                          <a:latin typeface="Poppins" pitchFamily="2" charset="77"/>
                          <a:cs typeface="Poppins" pitchFamily="2" charset="77"/>
                        </a:rPr>
                        <a:t>Social</a:t>
                      </a:r>
                      <a:endParaRPr lang="en-GB" sz="1200" b="0" i="0" dirty="0">
                        <a:latin typeface="Poppins" pitchFamily="2" charset="77"/>
                        <a:cs typeface="Poppins" pitchFamily="2" charset="77"/>
                      </a:endParaRPr>
                    </a:p>
                  </a:txBody>
                  <a:tcPr anchor="ctr"/>
                </a:tc>
                <a:tc>
                  <a:txBody>
                    <a:bodyPr/>
                    <a:lstStyle/>
                    <a:p>
                      <a:r>
                        <a:rPr lang="en-GB" sz="1200" b="0" dirty="0">
                          <a:latin typeface="Poppins" pitchFamily="2" charset="77"/>
                          <a:cs typeface="Poppins" pitchFamily="2" charset="77"/>
                        </a:rPr>
                        <a:t>Worker Health &amp; Safety</a:t>
                      </a:r>
                      <a:endParaRPr lang="en-GB" sz="1200" b="0" i="0" dirty="0">
                        <a:latin typeface="Poppins" pitchFamily="2" charset="77"/>
                        <a:cs typeface="Poppins" pitchFamily="2" charset="77"/>
                      </a:endParaRPr>
                    </a:p>
                  </a:txBody>
                  <a:tcPr anchor="ctr"/>
                </a:tc>
                <a:tc>
                  <a:txBody>
                    <a:bodyPr/>
                    <a:lstStyle/>
                    <a:p>
                      <a:pPr marL="171450" indent="-171450">
                        <a:buFont typeface="Arial" panose="020B0604020202020204" pitchFamily="34" charset="0"/>
                        <a:buChar char="•"/>
                      </a:pPr>
                      <a:r>
                        <a:rPr lang="en-GB" sz="1200" b="0" i="0" dirty="0">
                          <a:latin typeface="Poppins" pitchFamily="2" charset="77"/>
                          <a:cs typeface="Poppins" pitchFamily="2" charset="77"/>
                        </a:rPr>
                        <a:t>Legal liabilities and costs </a:t>
                      </a:r>
                    </a:p>
                    <a:p>
                      <a:pPr marL="171450" indent="-171450">
                        <a:buFont typeface="Arial" panose="020B0604020202020204" pitchFamily="34" charset="0"/>
                        <a:buChar char="•"/>
                      </a:pPr>
                      <a:r>
                        <a:rPr lang="en-GB" sz="1200" b="0" i="0" dirty="0">
                          <a:latin typeface="Poppins" pitchFamily="2" charset="77"/>
                          <a:cs typeface="Poppins" pitchFamily="2" charset="77"/>
                        </a:rPr>
                        <a:t>Reputational damage</a:t>
                      </a:r>
                    </a:p>
                    <a:p>
                      <a:pPr marL="171450" indent="-171450">
                        <a:buFont typeface="Arial" panose="020B0604020202020204" pitchFamily="34" charset="0"/>
                        <a:buChar char="•"/>
                      </a:pPr>
                      <a:r>
                        <a:rPr lang="en-GB" sz="1200" b="0" i="0" dirty="0">
                          <a:latin typeface="Poppins" pitchFamily="2" charset="77"/>
                          <a:cs typeface="Poppins" pitchFamily="2" charset="77"/>
                        </a:rPr>
                        <a:t>Increased healthcare costs</a:t>
                      </a:r>
                    </a:p>
                    <a:p>
                      <a:pPr marL="171450" indent="-171450">
                        <a:buFont typeface="Arial" panose="020B0604020202020204" pitchFamily="34" charset="0"/>
                        <a:buChar char="•"/>
                      </a:pPr>
                      <a:r>
                        <a:rPr lang="en-GB" sz="1200" b="0" i="0" dirty="0">
                          <a:latin typeface="Poppins" pitchFamily="2" charset="77"/>
                          <a:cs typeface="Poppins" pitchFamily="2" charset="77"/>
                        </a:rPr>
                        <a:t>Lost productivity and working hours</a:t>
                      </a:r>
                    </a:p>
                    <a:p>
                      <a:endParaRPr lang="en-GB" sz="1200" b="0" i="0" dirty="0">
                        <a:latin typeface="Poppins" pitchFamily="2" charset="77"/>
                        <a:cs typeface="Poppins" pitchFamily="2" charset="77"/>
                      </a:endParaRPr>
                    </a:p>
                  </a:txBody>
                  <a:tcPr anchor="ctr"/>
                </a:tc>
                <a:tc>
                  <a:txBody>
                    <a:bodyPr/>
                    <a:lstStyle/>
                    <a:p>
                      <a:pPr marL="171450" indent="-171450">
                        <a:buFont typeface="Arial" panose="020B0604020202020204" pitchFamily="34" charset="0"/>
                        <a:buChar char="•"/>
                      </a:pPr>
                      <a:r>
                        <a:rPr lang="en-GB" sz="1200" b="0" i="0" dirty="0">
                          <a:latin typeface="Poppins" pitchFamily="2" charset="77"/>
                          <a:cs typeface="Poppins" pitchFamily="2" charset="77"/>
                        </a:rPr>
                        <a:t>Improved productivity </a:t>
                      </a:r>
                    </a:p>
                    <a:p>
                      <a:pPr marL="171450" indent="-171450">
                        <a:buFont typeface="Arial" panose="020B0604020202020204" pitchFamily="34" charset="0"/>
                        <a:buChar char="•"/>
                      </a:pPr>
                      <a:r>
                        <a:rPr lang="en-GB" sz="1200" b="0" i="0" dirty="0">
                          <a:latin typeface="Poppins" pitchFamily="2" charset="77"/>
                          <a:cs typeface="Poppins" pitchFamily="2" charset="77"/>
                        </a:rPr>
                        <a:t>Cost savings from talent retention</a:t>
                      </a:r>
                    </a:p>
                    <a:p>
                      <a:pPr marL="171450" indent="-171450">
                        <a:buFont typeface="Arial" panose="020B0604020202020204" pitchFamily="34" charset="0"/>
                        <a:buChar char="•"/>
                      </a:pPr>
                      <a:r>
                        <a:rPr lang="en-GB" sz="1200" b="0" i="0" dirty="0">
                          <a:latin typeface="Poppins" pitchFamily="2" charset="77"/>
                          <a:cs typeface="Poppins" pitchFamily="2" charset="77"/>
                        </a:rPr>
                        <a:t>Stronger employee morale</a:t>
                      </a:r>
                    </a:p>
                  </a:txBody>
                  <a:tcPr anchor="ctr"/>
                </a:tc>
                <a:extLst>
                  <a:ext uri="{0D108BD9-81ED-4DB2-BD59-A6C34878D82A}">
                    <a16:rowId xmlns:a16="http://schemas.microsoft.com/office/drawing/2014/main" val="1779101365"/>
                  </a:ext>
                </a:extLst>
              </a:tr>
              <a:tr h="934478">
                <a:tc>
                  <a:txBody>
                    <a:bodyPr/>
                    <a:lstStyle/>
                    <a:p>
                      <a:r>
                        <a:rPr lang="en-GB" sz="1200" b="0" dirty="0">
                          <a:latin typeface="Poppins" pitchFamily="2" charset="77"/>
                          <a:cs typeface="Poppins" pitchFamily="2" charset="77"/>
                        </a:rPr>
                        <a:t>Social</a:t>
                      </a:r>
                      <a:endParaRPr lang="en-GB" sz="1200" b="0" i="0" dirty="0">
                        <a:latin typeface="Poppins" pitchFamily="2" charset="77"/>
                        <a:cs typeface="Poppins" pitchFamily="2" charset="77"/>
                      </a:endParaRPr>
                    </a:p>
                  </a:txBody>
                  <a:tcPr anchor="ctr"/>
                </a:tc>
                <a:tc>
                  <a:txBody>
                    <a:bodyPr/>
                    <a:lstStyle/>
                    <a:p>
                      <a:r>
                        <a:rPr lang="en-GB" sz="1200" b="0" dirty="0">
                          <a:latin typeface="Poppins" pitchFamily="2" charset="77"/>
                          <a:cs typeface="Poppins" pitchFamily="2" charset="77"/>
                        </a:rPr>
                        <a:t>Employee Engagement</a:t>
                      </a:r>
                      <a:endParaRPr lang="en-GB" sz="1200" b="0" i="0" dirty="0">
                        <a:latin typeface="Poppins" pitchFamily="2" charset="77"/>
                        <a:cs typeface="Poppins" pitchFamily="2" charset="77"/>
                      </a:endParaRPr>
                    </a:p>
                  </a:txBody>
                  <a:tcPr anchor="ctr"/>
                </a:tc>
                <a:tc>
                  <a:txBody>
                    <a:bodyPr/>
                    <a:lstStyle/>
                    <a:p>
                      <a:pPr marL="171450" indent="-171450">
                        <a:buFont typeface="Arial" panose="020B0604020202020204" pitchFamily="34" charset="0"/>
                        <a:buChar char="•"/>
                      </a:pPr>
                      <a:r>
                        <a:rPr lang="en-GB" sz="1200" b="0" dirty="0">
                          <a:latin typeface="Poppins" pitchFamily="2" charset="77"/>
                          <a:cs typeface="Poppins" pitchFamily="2" charset="77"/>
                        </a:rPr>
                        <a:t>Discrimination claims and lawsuits</a:t>
                      </a:r>
                    </a:p>
                    <a:p>
                      <a:pPr marL="171450" indent="-171450">
                        <a:buFont typeface="Arial" panose="020B0604020202020204" pitchFamily="34" charset="0"/>
                        <a:buChar char="•"/>
                      </a:pPr>
                      <a:r>
                        <a:rPr lang="en-GB" sz="1200" b="0" dirty="0">
                          <a:latin typeface="Poppins" pitchFamily="2" charset="77"/>
                          <a:cs typeface="Poppins" pitchFamily="2" charset="77"/>
                        </a:rPr>
                        <a:t>Reputational damage</a:t>
                      </a:r>
                    </a:p>
                    <a:p>
                      <a:pPr marL="171450" indent="-171450">
                        <a:buFont typeface="Arial" panose="020B0604020202020204" pitchFamily="34" charset="0"/>
                        <a:buChar char="•"/>
                      </a:pPr>
                      <a:r>
                        <a:rPr lang="en-GB" sz="1200" b="0" dirty="0">
                          <a:latin typeface="Poppins" pitchFamily="2" charset="77"/>
                          <a:cs typeface="Poppins" pitchFamily="2" charset="77"/>
                        </a:rPr>
                        <a:t>Difficulties attracting and retaining talents</a:t>
                      </a:r>
                    </a:p>
                    <a:p>
                      <a:pPr marL="171450" indent="-171450">
                        <a:buFont typeface="Arial" panose="020B0604020202020204" pitchFamily="34" charset="0"/>
                        <a:buChar char="•"/>
                      </a:pPr>
                      <a:r>
                        <a:rPr lang="en-GB" sz="1200" b="0" i="0" dirty="0">
                          <a:latin typeface="Poppins" pitchFamily="2" charset="77"/>
                          <a:cs typeface="Poppins" pitchFamily="2" charset="77"/>
                        </a:rPr>
                        <a:t>Lost productivity </a:t>
                      </a:r>
                    </a:p>
                    <a:p>
                      <a:pPr marL="171450" indent="-171450">
                        <a:buFont typeface="Arial" panose="020B0604020202020204" pitchFamily="34" charset="0"/>
                        <a:buChar char="•"/>
                      </a:pPr>
                      <a:r>
                        <a:rPr lang="en-GB" sz="1200" b="0" i="0" dirty="0">
                          <a:latin typeface="Poppins" pitchFamily="2" charset="77"/>
                          <a:cs typeface="Poppins" pitchFamily="2" charset="77"/>
                        </a:rPr>
                        <a:t>High turnover costs</a:t>
                      </a:r>
                    </a:p>
                  </a:txBody>
                  <a:tcPr anchor="ctr"/>
                </a:tc>
                <a:tc>
                  <a:txBody>
                    <a:bodyPr/>
                    <a:lstStyle/>
                    <a:p>
                      <a:pPr marL="171450" indent="-171450">
                        <a:buFont typeface="Arial" panose="020B0604020202020204" pitchFamily="34" charset="0"/>
                        <a:buChar char="•"/>
                      </a:pPr>
                      <a:r>
                        <a:rPr lang="en-GB" sz="1200" b="0" i="0" dirty="0">
                          <a:latin typeface="Poppins" pitchFamily="2" charset="77"/>
                          <a:cs typeface="Poppins" pitchFamily="2" charset="77"/>
                        </a:rPr>
                        <a:t>Improved productivity </a:t>
                      </a:r>
                    </a:p>
                    <a:p>
                      <a:pPr marL="171450" indent="-171450">
                        <a:buFont typeface="Arial" panose="020B0604020202020204" pitchFamily="34" charset="0"/>
                        <a:buChar char="•"/>
                      </a:pPr>
                      <a:r>
                        <a:rPr lang="en-GB" sz="1200" b="0" i="0" dirty="0">
                          <a:latin typeface="Poppins" pitchFamily="2" charset="77"/>
                          <a:cs typeface="Poppins" pitchFamily="2" charset="77"/>
                        </a:rPr>
                        <a:t>Cost savings from talent retention</a:t>
                      </a:r>
                    </a:p>
                    <a:p>
                      <a:pPr marL="171450" indent="-171450">
                        <a:buFont typeface="Arial" panose="020B0604020202020204" pitchFamily="34" charset="0"/>
                        <a:buChar char="•"/>
                      </a:pPr>
                      <a:r>
                        <a:rPr lang="en-GB" sz="1200" b="0" i="0" dirty="0">
                          <a:latin typeface="Poppins" pitchFamily="2" charset="77"/>
                          <a:cs typeface="Poppins" pitchFamily="2" charset="77"/>
                        </a:rPr>
                        <a:t>Reputational value</a:t>
                      </a:r>
                    </a:p>
                  </a:txBody>
                  <a:tcPr anchor="ctr"/>
                </a:tc>
                <a:extLst>
                  <a:ext uri="{0D108BD9-81ED-4DB2-BD59-A6C34878D82A}">
                    <a16:rowId xmlns:a16="http://schemas.microsoft.com/office/drawing/2014/main" val="470287174"/>
                  </a:ext>
                </a:extLst>
              </a:tr>
              <a:tr h="9344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latin typeface="Poppins" pitchFamily="2" charset="77"/>
                          <a:cs typeface="Poppins" pitchFamily="2" charset="77"/>
                        </a:rPr>
                        <a:t>Social</a:t>
                      </a:r>
                      <a:endParaRPr lang="en-GB" sz="1200" b="0" i="0" dirty="0">
                        <a:latin typeface="Poppins" pitchFamily="2" charset="77"/>
                        <a:cs typeface="Poppins" pitchFamily="2" charset="77"/>
                      </a:endParaRPr>
                    </a:p>
                  </a:txBody>
                  <a:tcPr anchor="ctr"/>
                </a:tc>
                <a:tc>
                  <a:txBody>
                    <a:bodyPr/>
                    <a:lstStyle/>
                    <a:p>
                      <a:r>
                        <a:rPr lang="en-GB" sz="1200" b="0" dirty="0">
                          <a:latin typeface="Poppins" pitchFamily="2" charset="77"/>
                          <a:cs typeface="Poppins" pitchFamily="2" charset="77"/>
                        </a:rPr>
                        <a:t>Diversity, Equity, &amp; Inclusion</a:t>
                      </a:r>
                      <a:endParaRPr lang="en-GB" sz="1200" b="0" i="0" dirty="0">
                        <a:latin typeface="Poppins" pitchFamily="2" charset="77"/>
                        <a:cs typeface="Poppins" pitchFamily="2" charset="77"/>
                      </a:endParaRPr>
                    </a:p>
                  </a:txBody>
                  <a:tcPr anchor="ctr"/>
                </a:tc>
                <a:tc>
                  <a:txBody>
                    <a:bodyPr/>
                    <a:lstStyle/>
                    <a:p>
                      <a:pPr marL="171450" indent="-171450">
                        <a:buFont typeface="Arial" panose="020B0604020202020204" pitchFamily="34" charset="0"/>
                        <a:buChar char="•"/>
                      </a:pPr>
                      <a:r>
                        <a:rPr lang="en-GB" sz="1200" b="0" dirty="0">
                          <a:latin typeface="Poppins" pitchFamily="2" charset="77"/>
                          <a:cs typeface="Poppins" pitchFamily="2" charset="77"/>
                        </a:rPr>
                        <a:t>Discrimination claims and lawsuits</a:t>
                      </a:r>
                    </a:p>
                    <a:p>
                      <a:pPr marL="171450" indent="-171450">
                        <a:buFont typeface="Arial" panose="020B0604020202020204" pitchFamily="34" charset="0"/>
                        <a:buChar char="•"/>
                      </a:pPr>
                      <a:r>
                        <a:rPr lang="en-GB" sz="1200" b="0" dirty="0">
                          <a:latin typeface="Poppins" pitchFamily="2" charset="77"/>
                          <a:cs typeface="Poppins" pitchFamily="2" charset="77"/>
                        </a:rPr>
                        <a:t>Reputational damage</a:t>
                      </a:r>
                    </a:p>
                    <a:p>
                      <a:pPr marL="171450" indent="-171450">
                        <a:buFont typeface="Arial" panose="020B0604020202020204" pitchFamily="34" charset="0"/>
                        <a:buChar char="•"/>
                      </a:pPr>
                      <a:r>
                        <a:rPr lang="en-GB" sz="1200" b="0" i="0" dirty="0">
                          <a:latin typeface="Poppins" pitchFamily="2" charset="77"/>
                          <a:cs typeface="Poppins" pitchFamily="2" charset="77"/>
                        </a:rPr>
                        <a:t>Lack of diverse workplace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dirty="0">
                          <a:latin typeface="Poppins" pitchFamily="2" charset="77"/>
                          <a:cs typeface="Poppins" pitchFamily="2" charset="77"/>
                        </a:rPr>
                        <a:t>High turnover costs</a:t>
                      </a:r>
                    </a:p>
                  </a:txBody>
                  <a:tcPr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dirty="0">
                          <a:latin typeface="Poppins" pitchFamily="2" charset="77"/>
                          <a:cs typeface="Poppins" pitchFamily="2" charset="77"/>
                        </a:rPr>
                        <a:t>Enhanced corporate reputation and brand value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dirty="0">
                          <a:latin typeface="Poppins" pitchFamily="2" charset="77"/>
                          <a:cs typeface="Poppins" pitchFamily="2" charset="77"/>
                        </a:rPr>
                        <a:t>Increased innovation from diverse teams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dirty="0">
                          <a:latin typeface="Poppins" pitchFamily="2" charset="77"/>
                          <a:cs typeface="Poppins" pitchFamily="2" charset="77"/>
                        </a:rPr>
                        <a:t>Access to diverse markets and customer bases</a:t>
                      </a:r>
                    </a:p>
                  </a:txBody>
                  <a:tcPr anchor="ctr"/>
                </a:tc>
                <a:extLst>
                  <a:ext uri="{0D108BD9-81ED-4DB2-BD59-A6C34878D82A}">
                    <a16:rowId xmlns:a16="http://schemas.microsoft.com/office/drawing/2014/main" val="1337462622"/>
                  </a:ext>
                </a:extLst>
              </a:tr>
              <a:tr h="9344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latin typeface="Poppins" pitchFamily="2" charset="77"/>
                          <a:cs typeface="Poppins" pitchFamily="2" charset="77"/>
                        </a:rPr>
                        <a:t>Social</a:t>
                      </a:r>
                      <a:endParaRPr lang="en-GB" sz="1200" b="0" i="0" dirty="0">
                        <a:latin typeface="Poppins" pitchFamily="2" charset="77"/>
                        <a:cs typeface="Poppins" pitchFamily="2" charset="77"/>
                      </a:endParaRPr>
                    </a:p>
                  </a:txBody>
                  <a:tcPr anchor="ctr"/>
                </a:tc>
                <a:tc>
                  <a:txBody>
                    <a:bodyPr/>
                    <a:lstStyle/>
                    <a:p>
                      <a:r>
                        <a:rPr lang="en-GB" sz="1200" b="0" dirty="0">
                          <a:latin typeface="Poppins" pitchFamily="2" charset="77"/>
                          <a:cs typeface="Poppins" pitchFamily="2" charset="77"/>
                        </a:rPr>
                        <a:t>Human Rights</a:t>
                      </a:r>
                      <a:endParaRPr lang="en-GB" sz="1200" b="0" i="0" dirty="0">
                        <a:latin typeface="Poppins" pitchFamily="2" charset="77"/>
                        <a:cs typeface="Poppins" pitchFamily="2" charset="77"/>
                      </a:endParaRPr>
                    </a:p>
                  </a:txBody>
                  <a:tcPr anchor="ctr"/>
                </a:tc>
                <a:tc>
                  <a:txBody>
                    <a:bodyPr/>
                    <a:lstStyle/>
                    <a:p>
                      <a:pPr marL="171450" indent="-171450">
                        <a:buFont typeface="Arial" panose="020B0604020202020204" pitchFamily="34" charset="0"/>
                        <a:buChar char="•"/>
                      </a:pPr>
                      <a:r>
                        <a:rPr lang="en-GB" sz="1200" b="0" i="0" dirty="0">
                          <a:latin typeface="Poppins" pitchFamily="2" charset="77"/>
                          <a:cs typeface="Poppins" pitchFamily="2" charset="77"/>
                        </a:rPr>
                        <a:t>Legal liabilities and costs</a:t>
                      </a:r>
                    </a:p>
                    <a:p>
                      <a:pPr marL="171450" indent="-171450">
                        <a:buFont typeface="Arial" panose="020B0604020202020204" pitchFamily="34" charset="0"/>
                        <a:buChar char="•"/>
                      </a:pPr>
                      <a:r>
                        <a:rPr lang="en-GB" sz="1200" b="0" i="0" dirty="0">
                          <a:latin typeface="Poppins" pitchFamily="2" charset="77"/>
                          <a:cs typeface="Poppins" pitchFamily="2" charset="77"/>
                        </a:rPr>
                        <a:t>Reputational damage</a:t>
                      </a:r>
                    </a:p>
                  </a:txBody>
                  <a:tcPr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dirty="0">
                          <a:latin typeface="Poppins" pitchFamily="2" charset="77"/>
                          <a:cs typeface="Poppins" pitchFamily="2" charset="77"/>
                        </a:rPr>
                        <a:t>Enhanced corporate reputation and brand value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dirty="0">
                          <a:latin typeface="Poppins" pitchFamily="2" charset="77"/>
                          <a:cs typeface="Poppins" pitchFamily="2" charset="77"/>
                        </a:rPr>
                        <a:t>Appeal to investors and customers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dirty="0">
                          <a:latin typeface="Poppins" pitchFamily="2" charset="77"/>
                          <a:cs typeface="Poppins" pitchFamily="2" charset="77"/>
                        </a:rPr>
                        <a:t>Value </a:t>
                      </a:r>
                      <a:r>
                        <a:rPr lang="en-GB" sz="1200" b="0" i="0">
                          <a:latin typeface="Poppins" pitchFamily="2" charset="77"/>
                          <a:cs typeface="Poppins" pitchFamily="2" charset="77"/>
                        </a:rPr>
                        <a:t>chain transparency </a:t>
                      </a:r>
                      <a:endParaRPr lang="en-GB" sz="1200" b="0" i="0" dirty="0">
                        <a:latin typeface="Poppins" pitchFamily="2" charset="77"/>
                        <a:cs typeface="Poppins" pitchFamily="2" charset="77"/>
                      </a:endParaRPr>
                    </a:p>
                  </a:txBody>
                  <a:tcPr anchor="ctr"/>
                </a:tc>
                <a:extLst>
                  <a:ext uri="{0D108BD9-81ED-4DB2-BD59-A6C34878D82A}">
                    <a16:rowId xmlns:a16="http://schemas.microsoft.com/office/drawing/2014/main" val="2178842918"/>
                  </a:ext>
                </a:extLst>
              </a:tr>
            </a:tbl>
          </a:graphicData>
        </a:graphic>
      </p:graphicFrame>
      <p:sp>
        <p:nvSpPr>
          <p:cNvPr id="3" name="Title 3">
            <a:extLst>
              <a:ext uri="{FF2B5EF4-FFF2-40B4-BE49-F238E27FC236}">
                <a16:creationId xmlns:a16="http://schemas.microsoft.com/office/drawing/2014/main" id="{F773C91C-7C68-3EE4-B28C-F356ED7F50F0}"/>
              </a:ext>
            </a:extLst>
          </p:cNvPr>
          <p:cNvSpPr txBox="1">
            <a:spLocks/>
          </p:cNvSpPr>
          <p:nvPr/>
        </p:nvSpPr>
        <p:spPr>
          <a:xfrm>
            <a:off x="457199" y="838838"/>
            <a:ext cx="6461393" cy="55080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eaLnBrk="1" hangingPunct="1">
              <a:lnSpc>
                <a:spcPct val="120000"/>
              </a:lnSpc>
              <a:spcBef>
                <a:spcPts val="0"/>
              </a:spcBef>
              <a:spcAft>
                <a:spcPts val="0"/>
              </a:spcAft>
              <a:buClr>
                <a:srgbClr val="00344D"/>
              </a:buClr>
              <a:buSzPts val="2400"/>
              <a:buFont typeface="Poppins"/>
              <a:buNone/>
              <a:defRPr sz="2400" b="0" i="0" u="none" strike="noStrike" cap="none">
                <a:solidFill>
                  <a:srgbClr val="00344D"/>
                </a:solidFill>
                <a:latin typeface="Poppins"/>
                <a:ea typeface="Poppins"/>
                <a:cs typeface="Poppins"/>
                <a:sym typeface="Poppins"/>
              </a:defRPr>
            </a:lvl1pPr>
            <a:lvl2pPr marR="0" lvl="1" algn="l" rtl="0" eaLnBrk="1" hangingPunct="1">
              <a:lnSpc>
                <a:spcPct val="100000"/>
              </a:lnSpc>
              <a:spcBef>
                <a:spcPts val="0"/>
              </a:spcBef>
              <a:spcAft>
                <a:spcPts val="0"/>
              </a:spcAft>
              <a:buClr>
                <a:srgbClr val="00344D"/>
              </a:buClr>
              <a:buSzPts val="1500"/>
              <a:buFont typeface="Arial"/>
              <a:buNone/>
              <a:defRPr sz="1900" b="0" i="0" u="none" strike="noStrike" cap="none">
                <a:solidFill>
                  <a:srgbClr val="00344D"/>
                </a:solidFill>
                <a:latin typeface="Arial"/>
                <a:ea typeface="Arial"/>
                <a:cs typeface="Arial"/>
                <a:sym typeface="Arial"/>
              </a:defRPr>
            </a:lvl2pPr>
            <a:lvl3pPr marR="0" lvl="2" algn="l" rtl="0" eaLnBrk="1" hangingPunct="1">
              <a:lnSpc>
                <a:spcPct val="100000"/>
              </a:lnSpc>
              <a:spcBef>
                <a:spcPts val="0"/>
              </a:spcBef>
              <a:spcAft>
                <a:spcPts val="0"/>
              </a:spcAft>
              <a:buClr>
                <a:srgbClr val="00344D"/>
              </a:buClr>
              <a:buSzPts val="1500"/>
              <a:buFont typeface="Arial"/>
              <a:buNone/>
              <a:defRPr sz="1900" b="0" i="0" u="none" strike="noStrike" cap="none">
                <a:solidFill>
                  <a:srgbClr val="00344D"/>
                </a:solidFill>
                <a:latin typeface="Arial"/>
                <a:ea typeface="Arial"/>
                <a:cs typeface="Arial"/>
                <a:sym typeface="Arial"/>
              </a:defRPr>
            </a:lvl3pPr>
            <a:lvl4pPr marR="0" lvl="3" algn="l" rtl="0" eaLnBrk="1" hangingPunct="1">
              <a:lnSpc>
                <a:spcPct val="100000"/>
              </a:lnSpc>
              <a:spcBef>
                <a:spcPts val="0"/>
              </a:spcBef>
              <a:spcAft>
                <a:spcPts val="0"/>
              </a:spcAft>
              <a:buClr>
                <a:srgbClr val="00344D"/>
              </a:buClr>
              <a:buSzPts val="1500"/>
              <a:buFont typeface="Arial"/>
              <a:buNone/>
              <a:defRPr sz="1900" b="0" i="0" u="none" strike="noStrike" cap="none">
                <a:solidFill>
                  <a:srgbClr val="00344D"/>
                </a:solidFill>
                <a:latin typeface="Arial"/>
                <a:ea typeface="Arial"/>
                <a:cs typeface="Arial"/>
                <a:sym typeface="Arial"/>
              </a:defRPr>
            </a:lvl4pPr>
            <a:lvl5pPr marR="0" lvl="4" algn="l" rtl="0" eaLnBrk="1" hangingPunct="1">
              <a:lnSpc>
                <a:spcPct val="100000"/>
              </a:lnSpc>
              <a:spcBef>
                <a:spcPts val="0"/>
              </a:spcBef>
              <a:spcAft>
                <a:spcPts val="0"/>
              </a:spcAft>
              <a:buClr>
                <a:srgbClr val="00344D"/>
              </a:buClr>
              <a:buSzPts val="1500"/>
              <a:buFont typeface="Arial"/>
              <a:buNone/>
              <a:defRPr sz="1900" b="0" i="0" u="none" strike="noStrike" cap="none">
                <a:solidFill>
                  <a:srgbClr val="00344D"/>
                </a:solidFill>
                <a:latin typeface="Arial"/>
                <a:ea typeface="Arial"/>
                <a:cs typeface="Arial"/>
                <a:sym typeface="Arial"/>
              </a:defRPr>
            </a:lvl5pPr>
            <a:lvl6pPr marR="0" lvl="5" algn="l" rtl="0" eaLnBrk="1" hangingPunct="1">
              <a:lnSpc>
                <a:spcPct val="100000"/>
              </a:lnSpc>
              <a:spcBef>
                <a:spcPts val="0"/>
              </a:spcBef>
              <a:spcAft>
                <a:spcPts val="0"/>
              </a:spcAft>
              <a:buClr>
                <a:srgbClr val="00344D"/>
              </a:buClr>
              <a:buSzPts val="1500"/>
              <a:buFont typeface="Arial"/>
              <a:buNone/>
              <a:defRPr sz="1900" b="0" i="0" u="none" strike="noStrike" cap="none">
                <a:solidFill>
                  <a:srgbClr val="00344D"/>
                </a:solidFill>
                <a:latin typeface="Arial"/>
                <a:ea typeface="Arial"/>
                <a:cs typeface="Arial"/>
                <a:sym typeface="Arial"/>
              </a:defRPr>
            </a:lvl6pPr>
            <a:lvl7pPr marR="0" lvl="6" algn="l" rtl="0" eaLnBrk="1" hangingPunct="1">
              <a:lnSpc>
                <a:spcPct val="100000"/>
              </a:lnSpc>
              <a:spcBef>
                <a:spcPts val="0"/>
              </a:spcBef>
              <a:spcAft>
                <a:spcPts val="0"/>
              </a:spcAft>
              <a:buClr>
                <a:srgbClr val="00344D"/>
              </a:buClr>
              <a:buSzPts val="1500"/>
              <a:buFont typeface="Arial"/>
              <a:buNone/>
              <a:defRPr sz="1900" b="0" i="0" u="none" strike="noStrike" cap="none">
                <a:solidFill>
                  <a:srgbClr val="00344D"/>
                </a:solidFill>
                <a:latin typeface="Arial"/>
                <a:ea typeface="Arial"/>
                <a:cs typeface="Arial"/>
                <a:sym typeface="Arial"/>
              </a:defRPr>
            </a:lvl7pPr>
            <a:lvl8pPr marR="0" lvl="7" algn="l" rtl="0" eaLnBrk="1" hangingPunct="1">
              <a:lnSpc>
                <a:spcPct val="100000"/>
              </a:lnSpc>
              <a:spcBef>
                <a:spcPts val="0"/>
              </a:spcBef>
              <a:spcAft>
                <a:spcPts val="0"/>
              </a:spcAft>
              <a:buClr>
                <a:srgbClr val="00344D"/>
              </a:buClr>
              <a:buSzPts val="1500"/>
              <a:buFont typeface="Arial"/>
              <a:buNone/>
              <a:defRPr sz="1900" b="0" i="0" u="none" strike="noStrike" cap="none">
                <a:solidFill>
                  <a:srgbClr val="00344D"/>
                </a:solidFill>
                <a:latin typeface="Arial"/>
                <a:ea typeface="Arial"/>
                <a:cs typeface="Arial"/>
                <a:sym typeface="Arial"/>
              </a:defRPr>
            </a:lvl8pPr>
            <a:lvl9pPr marR="0" lvl="8" algn="l" rtl="0" eaLnBrk="1" hangingPunct="1">
              <a:lnSpc>
                <a:spcPct val="100000"/>
              </a:lnSpc>
              <a:spcBef>
                <a:spcPts val="0"/>
              </a:spcBef>
              <a:spcAft>
                <a:spcPts val="0"/>
              </a:spcAft>
              <a:buClr>
                <a:srgbClr val="00344D"/>
              </a:buClr>
              <a:buSzPts val="1500"/>
              <a:buFont typeface="Arial"/>
              <a:buNone/>
              <a:defRPr sz="1900" b="0" i="0" u="none" strike="noStrike" cap="none">
                <a:solidFill>
                  <a:srgbClr val="00344D"/>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344D"/>
              </a:buClr>
              <a:buSzPts val="2400"/>
              <a:buFont typeface="Poppins"/>
              <a:buNone/>
              <a:tabLst/>
              <a:defRPr/>
            </a:pPr>
            <a:r>
              <a:rPr kumimoji="0" lang="en-US" sz="2400" b="0" i="0" u="none" strike="noStrike" kern="0" cap="none" spc="0" normalizeH="0" baseline="0" noProof="0" dirty="0">
                <a:ln>
                  <a:noFill/>
                </a:ln>
                <a:solidFill>
                  <a:srgbClr val="00344D"/>
                </a:solidFill>
                <a:effectLst/>
                <a:uLnTx/>
                <a:uFillTx/>
                <a:latin typeface="Poppins"/>
                <a:cs typeface="Poppins"/>
                <a:sym typeface="Poppins"/>
              </a:rPr>
              <a:t>What are the key risks and opportunities?</a:t>
            </a:r>
          </a:p>
        </p:txBody>
      </p:sp>
    </p:spTree>
    <p:extLst>
      <p:ext uri="{BB962C8B-B14F-4D97-AF65-F5344CB8AC3E}">
        <p14:creationId xmlns:p14="http://schemas.microsoft.com/office/powerpoint/2010/main" val="5433479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94C40-1F6D-9F73-D79D-7A44FDBB9C51}"/>
              </a:ext>
            </a:extLst>
          </p:cNvPr>
          <p:cNvSpPr>
            <a:spLocks noGrp="1"/>
          </p:cNvSpPr>
          <p:nvPr>
            <p:ph type="title"/>
          </p:nvPr>
        </p:nvSpPr>
        <p:spPr>
          <a:xfrm>
            <a:off x="450493" y="1670175"/>
            <a:ext cx="6633300" cy="923299"/>
          </a:xfrm>
        </p:spPr>
        <p:txBody>
          <a:bodyPr/>
          <a:lstStyle/>
          <a:p>
            <a:r>
              <a:rPr lang="en-US" dirty="0"/>
              <a:t>Thank you!</a:t>
            </a:r>
          </a:p>
        </p:txBody>
      </p:sp>
      <p:sp>
        <p:nvSpPr>
          <p:cNvPr id="3" name="Subtitle 2">
            <a:extLst>
              <a:ext uri="{FF2B5EF4-FFF2-40B4-BE49-F238E27FC236}">
                <a16:creationId xmlns:a16="http://schemas.microsoft.com/office/drawing/2014/main" id="{3E8E50E1-E603-ED18-476A-A685E7E1AAE6}"/>
              </a:ext>
            </a:extLst>
          </p:cNvPr>
          <p:cNvSpPr>
            <a:spLocks noGrp="1"/>
          </p:cNvSpPr>
          <p:nvPr>
            <p:ph type="subTitle" idx="1"/>
          </p:nvPr>
        </p:nvSpPr>
        <p:spPr>
          <a:xfrm>
            <a:off x="461688" y="3987875"/>
            <a:ext cx="3392700" cy="621165"/>
          </a:xfrm>
        </p:spPr>
        <p:txBody>
          <a:bodyPr/>
          <a:lstStyle/>
          <a:p>
            <a:r>
              <a:rPr lang="en-US" dirty="0"/>
              <a:t>Jessie Miller, Novata Advisory</a:t>
            </a:r>
          </a:p>
        </p:txBody>
      </p:sp>
      <p:sp>
        <p:nvSpPr>
          <p:cNvPr id="4" name="Subtitle 3">
            <a:extLst>
              <a:ext uri="{FF2B5EF4-FFF2-40B4-BE49-F238E27FC236}">
                <a16:creationId xmlns:a16="http://schemas.microsoft.com/office/drawing/2014/main" id="{FC57C575-3A8D-A822-6BFE-FB34432FF860}"/>
              </a:ext>
            </a:extLst>
          </p:cNvPr>
          <p:cNvSpPr>
            <a:spLocks noGrp="1"/>
          </p:cNvSpPr>
          <p:nvPr>
            <p:ph type="subTitle" idx="2"/>
          </p:nvPr>
        </p:nvSpPr>
        <p:spPr>
          <a:xfrm>
            <a:off x="461688" y="4428225"/>
            <a:ext cx="3311100" cy="491899"/>
          </a:xfrm>
        </p:spPr>
        <p:txBody>
          <a:bodyPr/>
          <a:lstStyle/>
          <a:p>
            <a:r>
              <a:rPr lang="en-US" dirty="0">
                <a:hlinkClick r:id="rId2"/>
              </a:rPr>
              <a:t>Jessie.miller@novata.com</a:t>
            </a:r>
            <a:r>
              <a:rPr lang="en-US" dirty="0"/>
              <a:t> </a:t>
            </a:r>
          </a:p>
        </p:txBody>
      </p:sp>
      <p:sp>
        <p:nvSpPr>
          <p:cNvPr id="5" name="Google Shape;1015;p91">
            <a:extLst>
              <a:ext uri="{FF2B5EF4-FFF2-40B4-BE49-F238E27FC236}">
                <a16:creationId xmlns:a16="http://schemas.microsoft.com/office/drawing/2014/main" id="{C94D6EA2-0F5F-C06D-ADEB-1FA069E52F01}"/>
              </a:ext>
            </a:extLst>
          </p:cNvPr>
          <p:cNvSpPr txBox="1"/>
          <p:nvPr/>
        </p:nvSpPr>
        <p:spPr>
          <a:xfrm>
            <a:off x="6936121" y="286567"/>
            <a:ext cx="3221432" cy="2306908"/>
          </a:xfrm>
          <a:prstGeom prst="rect">
            <a:avLst/>
          </a:prstGeom>
          <a:solidFill>
            <a:schemeClr val="tx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dirty="0">
                <a:ln>
                  <a:noFill/>
                </a:ln>
                <a:solidFill>
                  <a:srgbClr val="FFFFFF"/>
                </a:solidFill>
                <a:effectLst/>
                <a:uLnTx/>
                <a:uFillTx/>
                <a:latin typeface="Poppins"/>
                <a:ea typeface="Poppins"/>
                <a:cs typeface="Poppins"/>
                <a:sym typeface="Poppins"/>
              </a:rPr>
              <a:t>Through 2024, </a:t>
            </a:r>
            <a:r>
              <a:rPr kumimoji="0" lang="en" sz="1400" b="0" i="0" u="none" strike="noStrike" kern="0" cap="none" spc="0" normalizeH="0" baseline="0" noProof="0" dirty="0" err="1">
                <a:ln>
                  <a:noFill/>
                </a:ln>
                <a:solidFill>
                  <a:srgbClr val="FFFFFF"/>
                </a:solidFill>
                <a:effectLst/>
                <a:uLnTx/>
                <a:uFillTx/>
                <a:latin typeface="Poppins"/>
                <a:ea typeface="Poppins"/>
                <a:cs typeface="Poppins"/>
                <a:sym typeface="Poppins"/>
              </a:rPr>
              <a:t>ReMA</a:t>
            </a:r>
            <a:r>
              <a:rPr kumimoji="0" lang="en" sz="1400" b="0" i="0" u="none" strike="noStrike" kern="0" cap="none" spc="0" normalizeH="0" baseline="0" noProof="0" dirty="0">
                <a:ln>
                  <a:noFill/>
                </a:ln>
                <a:solidFill>
                  <a:srgbClr val="FFFFFF"/>
                </a:solidFill>
                <a:effectLst/>
                <a:uLnTx/>
                <a:uFillTx/>
                <a:latin typeface="Poppins"/>
                <a:ea typeface="Poppins"/>
                <a:cs typeface="Poppins"/>
                <a:sym typeface="Poppins"/>
              </a:rPr>
              <a:t> members will receive a 20% for the Novata platform.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 sz="1400" b="0" i="0" u="none" strike="noStrike" kern="0" cap="none" spc="0" normalizeH="0" baseline="0" noProof="0" dirty="0">
              <a:ln>
                <a:noFill/>
              </a:ln>
              <a:solidFill>
                <a:srgbClr val="FFFFFF"/>
              </a:solidFill>
              <a:effectLst/>
              <a:uLnTx/>
              <a:uFillTx/>
              <a:latin typeface="Poppins"/>
              <a:ea typeface="Poppins"/>
              <a:cs typeface="Poppins"/>
              <a:sym typeface="Poppi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dirty="0">
                <a:ln>
                  <a:noFill/>
                </a:ln>
                <a:solidFill>
                  <a:srgbClr val="FFFFFF"/>
                </a:solidFill>
                <a:effectLst/>
                <a:uLnTx/>
                <a:uFillTx/>
                <a:latin typeface="Poppins"/>
                <a:ea typeface="Poppins"/>
                <a:cs typeface="Poppins"/>
                <a:sym typeface="Poppins"/>
              </a:rPr>
              <a:t>Contact Kristin Thompson to schedule a demo: </a:t>
            </a:r>
            <a:r>
              <a:rPr kumimoji="0" lang="en" sz="1400" b="0" i="0" u="sng" strike="noStrike" kern="0" cap="none" spc="0" normalizeH="0" baseline="0" noProof="0" dirty="0">
                <a:ln>
                  <a:noFill/>
                </a:ln>
                <a:solidFill>
                  <a:srgbClr val="FFFFFF"/>
                </a:solidFill>
                <a:effectLst/>
                <a:uLnTx/>
                <a:uFillTx/>
                <a:latin typeface="Poppins"/>
                <a:ea typeface="Poppins"/>
                <a:cs typeface="Poppins"/>
                <a:sym typeface="Poppins"/>
                <a:hlinkClick r:id="rId3">
                  <a:extLst>
                    <a:ext uri="{A12FA001-AC4F-418D-AE19-62706E023703}">
                      <ahyp:hlinkClr xmlns:ahyp="http://schemas.microsoft.com/office/drawing/2018/hyperlinkcolor" val="tx"/>
                    </a:ext>
                  </a:extLst>
                </a:hlinkClick>
              </a:rPr>
              <a:t>kristin.thompson@novata.com</a:t>
            </a:r>
            <a:r>
              <a:rPr kumimoji="0" lang="en" sz="1400" b="0" i="0" u="none" strike="noStrike" kern="0" cap="none" spc="0" normalizeH="0" baseline="0" noProof="0" dirty="0">
                <a:ln>
                  <a:noFill/>
                </a:ln>
                <a:solidFill>
                  <a:srgbClr val="FFFFFF"/>
                </a:solidFill>
                <a:effectLst/>
                <a:uLnTx/>
                <a:uFillTx/>
                <a:latin typeface="Poppins"/>
                <a:ea typeface="Poppins"/>
                <a:cs typeface="Poppins"/>
                <a:sym typeface="Poppins"/>
              </a:rPr>
              <a:t> or book online at www.novata.com</a:t>
            </a:r>
            <a:endParaRPr kumimoji="0" sz="1400" b="0" i="0" u="none" strike="noStrike" kern="0" cap="none" spc="0" normalizeH="0" baseline="0" noProof="0" dirty="0">
              <a:ln>
                <a:noFill/>
              </a:ln>
              <a:solidFill>
                <a:srgbClr val="FFFFFF"/>
              </a:solidFill>
              <a:effectLst/>
              <a:uLnTx/>
              <a:uFillTx/>
              <a:latin typeface="Poppins"/>
              <a:ea typeface="Poppins"/>
              <a:cs typeface="Poppins"/>
              <a:sym typeface="Poppins"/>
            </a:endParaRPr>
          </a:p>
        </p:txBody>
      </p:sp>
    </p:spTree>
    <p:extLst>
      <p:ext uri="{BB962C8B-B14F-4D97-AF65-F5344CB8AC3E}">
        <p14:creationId xmlns:p14="http://schemas.microsoft.com/office/powerpoint/2010/main" val="16023516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7BE5E1FF-D6B3-7F46-6120-E3AFE52907E0}"/>
              </a:ext>
            </a:extLst>
          </p:cNvPr>
          <p:cNvSpPr>
            <a:spLocks noGrp="1"/>
          </p:cNvSpPr>
          <p:nvPr>
            <p:ph type="sldNum" sz="quarter" idx="12"/>
          </p:nvPr>
        </p:nvSpPr>
        <p:spPr/>
        <p:txBody>
          <a:bodyPr/>
          <a:lstStyle/>
          <a:p>
            <a:fld id="{48F63A3B-78C7-47BE-AE5E-E10140E04643}" type="slidenum">
              <a:rPr lang="en-US" smtClean="0">
                <a:latin typeface="Verdana" panose="020B0604030504040204" pitchFamily="34" charset="0"/>
                <a:ea typeface="Verdana" panose="020B0604030504040204" pitchFamily="34" charset="0"/>
              </a:rPr>
              <a:pPr/>
              <a:t>26</a:t>
            </a:fld>
            <a:endParaRPr lang="en-US" dirty="0">
              <a:latin typeface="Verdana" panose="020B0604030504040204" pitchFamily="34" charset="0"/>
              <a:ea typeface="Verdana" panose="020B0604030504040204" pitchFamily="34" charset="0"/>
            </a:endParaRPr>
          </a:p>
        </p:txBody>
      </p:sp>
      <p:pic>
        <p:nvPicPr>
          <p:cNvPr id="6" name="Picture 2" descr="Reducing Our Environmental Impact Around The World - Graphic Design Clipart (#1744215) - PinClipart">
            <a:extLst>
              <a:ext uri="{FF2B5EF4-FFF2-40B4-BE49-F238E27FC236}">
                <a16:creationId xmlns:a16="http://schemas.microsoft.com/office/drawing/2014/main" id="{6735C37B-C033-BE89-5C9A-8D20E178257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3636" y1="34206" x2="43636" y2="34206"/>
                        <a14:foregroundMark x1="53523" y1="49918" x2="53523" y2="49918"/>
                        <a14:foregroundMark x1="81591" y1="66776" x2="81591" y2="66776"/>
                        <a14:foregroundMark x1="31591" y1="58429" x2="31591" y2="58429"/>
                        <a14:foregroundMark x1="24432" y1="57938" x2="24432" y2="57938"/>
                        <a14:foregroundMark x1="24886" y1="68412" x2="24886" y2="68412"/>
                        <a14:foregroundMark x1="25227" y1="72504" x2="25227" y2="72504"/>
                        <a14:foregroundMark x1="50682" y1="31915" x2="50682" y2="31915"/>
                        <a14:foregroundMark x1="46591" y1="24386" x2="46591" y2="24386"/>
                        <a14:foregroundMark x1="39545" y1="29133" x2="39545" y2="29133"/>
                        <a14:foregroundMark x1="54545" y1="48773" x2="54545" y2="48773"/>
                        <a14:foregroundMark x1="49659" y1="48936" x2="49659" y2="48936"/>
                      </a14:backgroundRemoval>
                    </a14:imgEffect>
                  </a14:imgLayer>
                </a14:imgProps>
              </a:ext>
              <a:ext uri="{28A0092B-C50C-407E-A947-70E740481C1C}">
                <a14:useLocalDpi xmlns:a14="http://schemas.microsoft.com/office/drawing/2010/main" val="0"/>
              </a:ext>
            </a:extLst>
          </a:blip>
          <a:srcRect/>
          <a:stretch>
            <a:fillRect/>
          </a:stretch>
        </p:blipFill>
        <p:spPr bwMode="auto">
          <a:xfrm>
            <a:off x="785457" y="4043223"/>
            <a:ext cx="3152996" cy="21891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2316B7A-8E5F-85C7-D106-1B5601621340}"/>
              </a:ext>
            </a:extLst>
          </p:cNvPr>
          <p:cNvSpPr txBox="1"/>
          <p:nvPr/>
        </p:nvSpPr>
        <p:spPr>
          <a:xfrm>
            <a:off x="5438632" y="2599899"/>
            <a:ext cx="5943600" cy="1477328"/>
          </a:xfrm>
          <a:prstGeom prst="rect">
            <a:avLst/>
          </a:prstGeom>
          <a:noFill/>
        </p:spPr>
        <p:txBody>
          <a:bodyPr wrap="square" rtlCol="0">
            <a:spAutoFit/>
          </a:bodyPr>
          <a:lstStyle/>
          <a:p>
            <a:pPr algn="ctr"/>
            <a:r>
              <a:rPr lang="en-US" sz="3600" b="1" dirty="0"/>
              <a:t>Shawn State</a:t>
            </a:r>
          </a:p>
          <a:p>
            <a:pPr algn="ctr"/>
            <a:r>
              <a:rPr lang="en-US" sz="3600" b="1" dirty="0"/>
              <a:t>Pratt Industries</a:t>
            </a:r>
          </a:p>
          <a:p>
            <a:endParaRPr lang="en-US" dirty="0"/>
          </a:p>
        </p:txBody>
      </p:sp>
    </p:spTree>
    <p:extLst>
      <p:ext uri="{BB962C8B-B14F-4D97-AF65-F5344CB8AC3E}">
        <p14:creationId xmlns:p14="http://schemas.microsoft.com/office/powerpoint/2010/main" val="19311926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48A63-EB4B-5C4D-A85D-2759045ED23D}"/>
              </a:ext>
            </a:extLst>
          </p:cNvPr>
          <p:cNvSpPr>
            <a:spLocks noGrp="1"/>
          </p:cNvSpPr>
          <p:nvPr>
            <p:ph type="ctrTitle"/>
          </p:nvPr>
        </p:nvSpPr>
        <p:spPr>
          <a:xfrm>
            <a:off x="2667000" y="1890303"/>
            <a:ext cx="7772400" cy="1352300"/>
          </a:xfrm>
        </p:spPr>
        <p:txBody>
          <a:bodyPr>
            <a:normAutofit/>
          </a:bodyPr>
          <a:lstStyle/>
          <a:p>
            <a:r>
              <a:rPr lang="en-US" sz="4000" dirty="0"/>
              <a:t>Sustainability &amp; </a:t>
            </a:r>
            <a:br>
              <a:rPr lang="en-US" sz="4000" dirty="0"/>
            </a:br>
            <a:r>
              <a:rPr lang="en-US" sz="4000" dirty="0"/>
              <a:t>Employee Engagement</a:t>
            </a:r>
          </a:p>
        </p:txBody>
      </p:sp>
    </p:spTree>
    <p:extLst>
      <p:ext uri="{BB962C8B-B14F-4D97-AF65-F5344CB8AC3E}">
        <p14:creationId xmlns:p14="http://schemas.microsoft.com/office/powerpoint/2010/main" val="31414482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1CBCC-E7DB-9011-3F38-B4C604404CCD}"/>
              </a:ext>
            </a:extLst>
          </p:cNvPr>
          <p:cNvSpPr>
            <a:spLocks noGrp="1"/>
          </p:cNvSpPr>
          <p:nvPr>
            <p:ph type="title"/>
          </p:nvPr>
        </p:nvSpPr>
        <p:spPr/>
        <p:txBody>
          <a:bodyPr/>
          <a:lstStyle/>
          <a:p>
            <a:r>
              <a:rPr lang="en-US" dirty="0"/>
              <a:t>Employee Engagement</a:t>
            </a:r>
          </a:p>
        </p:txBody>
      </p:sp>
      <p:sp>
        <p:nvSpPr>
          <p:cNvPr id="3" name="Content Placeholder 2">
            <a:extLst>
              <a:ext uri="{FF2B5EF4-FFF2-40B4-BE49-F238E27FC236}">
                <a16:creationId xmlns:a16="http://schemas.microsoft.com/office/drawing/2014/main" id="{A2B34D79-04EB-C60A-983E-CDD842A94CA4}"/>
              </a:ext>
            </a:extLst>
          </p:cNvPr>
          <p:cNvSpPr>
            <a:spLocks noGrp="1"/>
          </p:cNvSpPr>
          <p:nvPr>
            <p:ph idx="1"/>
          </p:nvPr>
        </p:nvSpPr>
        <p:spPr/>
        <p:txBody>
          <a:bodyPr/>
          <a:lstStyle/>
          <a:p>
            <a:r>
              <a:rPr lang="en-US" dirty="0"/>
              <a:t>Key Performance Indicators / Continuous Improvement</a:t>
            </a:r>
          </a:p>
          <a:p>
            <a:r>
              <a:rPr lang="en-US" dirty="0"/>
              <a:t>Education</a:t>
            </a:r>
          </a:p>
          <a:p>
            <a:r>
              <a:rPr lang="en-US" dirty="0"/>
              <a:t>Code of Conduct</a:t>
            </a:r>
          </a:p>
          <a:p>
            <a:r>
              <a:rPr lang="en-US" dirty="0"/>
              <a:t>Diversity and Inclusion</a:t>
            </a:r>
          </a:p>
          <a:p>
            <a:r>
              <a:rPr lang="en-US" dirty="0"/>
              <a:t>Auditing</a:t>
            </a:r>
          </a:p>
        </p:txBody>
      </p:sp>
    </p:spTree>
    <p:extLst>
      <p:ext uri="{BB962C8B-B14F-4D97-AF65-F5344CB8AC3E}">
        <p14:creationId xmlns:p14="http://schemas.microsoft.com/office/powerpoint/2010/main" val="29330244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7CE55-47B9-B200-DF33-7397532A2A6C}"/>
              </a:ext>
            </a:extLst>
          </p:cNvPr>
          <p:cNvSpPr>
            <a:spLocks noGrp="1"/>
          </p:cNvSpPr>
          <p:nvPr>
            <p:ph type="title"/>
          </p:nvPr>
        </p:nvSpPr>
        <p:spPr/>
        <p:txBody>
          <a:bodyPr>
            <a:normAutofit/>
          </a:bodyPr>
          <a:lstStyle/>
          <a:p>
            <a:r>
              <a:rPr lang="en-US" sz="2800" dirty="0"/>
              <a:t>Key Performance Indicators (KPIs)</a:t>
            </a:r>
          </a:p>
        </p:txBody>
      </p:sp>
      <p:sp>
        <p:nvSpPr>
          <p:cNvPr id="3" name="Content Placeholder 2">
            <a:extLst>
              <a:ext uri="{FF2B5EF4-FFF2-40B4-BE49-F238E27FC236}">
                <a16:creationId xmlns:a16="http://schemas.microsoft.com/office/drawing/2014/main" id="{362CB96F-A417-0EE0-CE07-482429C2A855}"/>
              </a:ext>
            </a:extLst>
          </p:cNvPr>
          <p:cNvSpPr>
            <a:spLocks noGrp="1"/>
          </p:cNvSpPr>
          <p:nvPr>
            <p:ph idx="1"/>
          </p:nvPr>
        </p:nvSpPr>
        <p:spPr/>
        <p:txBody>
          <a:bodyPr/>
          <a:lstStyle/>
          <a:p>
            <a:r>
              <a:rPr lang="en-US" dirty="0"/>
              <a:t>Begun in 2019, KPIs track facility-specific sustainability indicators including:</a:t>
            </a:r>
          </a:p>
          <a:p>
            <a:pPr lvl="1"/>
            <a:r>
              <a:rPr lang="en-US" dirty="0"/>
              <a:t>Electricity usage (kWh)</a:t>
            </a:r>
          </a:p>
          <a:p>
            <a:pPr lvl="1"/>
            <a:r>
              <a:rPr lang="en-US" dirty="0"/>
              <a:t>Natural gas usage (MMBtu)</a:t>
            </a:r>
          </a:p>
          <a:p>
            <a:pPr lvl="1"/>
            <a:r>
              <a:rPr lang="en-US" dirty="0"/>
              <a:t>Water usage (gallons)</a:t>
            </a:r>
          </a:p>
          <a:p>
            <a:pPr lvl="1"/>
            <a:r>
              <a:rPr lang="en-US" dirty="0"/>
              <a:t>Waste to landfill (tons)</a:t>
            </a:r>
          </a:p>
          <a:p>
            <a:pPr lvl="1"/>
            <a:r>
              <a:rPr lang="en-US" dirty="0"/>
              <a:t>Waste recycled (tons)</a:t>
            </a:r>
          </a:p>
        </p:txBody>
      </p:sp>
    </p:spTree>
    <p:extLst>
      <p:ext uri="{BB962C8B-B14F-4D97-AF65-F5344CB8AC3E}">
        <p14:creationId xmlns:p14="http://schemas.microsoft.com/office/powerpoint/2010/main" val="4276238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97FA4-4397-0461-BCD3-881341445B2B}"/>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rPr>
              <a:t>Presenters</a:t>
            </a:r>
          </a:p>
        </p:txBody>
      </p:sp>
      <p:cxnSp>
        <p:nvCxnSpPr>
          <p:cNvPr id="7" name="Straight Connector 6">
            <a:extLst>
              <a:ext uri="{FF2B5EF4-FFF2-40B4-BE49-F238E27FC236}">
                <a16:creationId xmlns:a16="http://schemas.microsoft.com/office/drawing/2014/main" id="{BC95DD02-6171-B3A5-B892-4ACE3B186C0E}"/>
              </a:ext>
            </a:extLst>
          </p:cNvPr>
          <p:cNvCxnSpPr/>
          <p:nvPr/>
        </p:nvCxnSpPr>
        <p:spPr>
          <a:xfrm>
            <a:off x="620888" y="1196623"/>
            <a:ext cx="10881360" cy="0"/>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C2BB2E94-81EA-194F-5A1B-16F344E6F1F8}"/>
              </a:ext>
            </a:extLst>
          </p:cNvPr>
          <p:cNvSpPr>
            <a:spLocks noGrp="1"/>
          </p:cNvSpPr>
          <p:nvPr>
            <p:ph type="sldNum" sz="quarter" idx="12"/>
          </p:nvPr>
        </p:nvSpPr>
        <p:spPr/>
        <p:txBody>
          <a:bodyPr/>
          <a:lstStyle/>
          <a:p>
            <a:fld id="{48F63A3B-78C7-47BE-AE5E-E10140E04643}" type="slidenum">
              <a:rPr lang="en-US" smtClean="0">
                <a:latin typeface="Verdana" panose="020B0604030504040204" pitchFamily="34" charset="0"/>
                <a:ea typeface="Verdana" panose="020B0604030504040204" pitchFamily="34" charset="0"/>
              </a:rPr>
              <a:pPr/>
              <a:t>3</a:t>
            </a:fld>
            <a:endParaRPr lang="en-US" dirty="0">
              <a:latin typeface="Verdana" panose="020B0604030504040204" pitchFamily="34" charset="0"/>
              <a:ea typeface="Verdana" panose="020B0604030504040204" pitchFamily="34" charset="0"/>
            </a:endParaRPr>
          </a:p>
        </p:txBody>
      </p:sp>
      <p:sp>
        <p:nvSpPr>
          <p:cNvPr id="9" name="Rectangle 8">
            <a:extLst>
              <a:ext uri="{FF2B5EF4-FFF2-40B4-BE49-F238E27FC236}">
                <a16:creationId xmlns:a16="http://schemas.microsoft.com/office/drawing/2014/main" id="{20078507-8CEF-81B8-F763-273576497BF8}"/>
              </a:ext>
            </a:extLst>
          </p:cNvPr>
          <p:cNvSpPr/>
          <p:nvPr/>
        </p:nvSpPr>
        <p:spPr>
          <a:xfrm>
            <a:off x="440335" y="1738392"/>
            <a:ext cx="1958523" cy="2144396"/>
          </a:xfrm>
          <a:prstGeom prst="rect">
            <a:avLst/>
          </a:prstGeom>
          <a:blipFill rotWithShape="1">
            <a:blip r:embed="rId3">
              <a:extLst>
                <a:ext uri="{28A0092B-C50C-407E-A947-70E740481C1C}">
                  <a14:useLocalDpi xmlns:a14="http://schemas.microsoft.com/office/drawing/2010/main" val="0"/>
                </a:ext>
              </a:extLst>
            </a:blip>
            <a:srcRect/>
            <a:stretch>
              <a:fillRect l="-6000" r="-6000"/>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solidFill>
                <a:schemeClr val="tx1"/>
              </a:solidFill>
            </a:endParaRPr>
          </a:p>
        </p:txBody>
      </p:sp>
      <p:grpSp>
        <p:nvGrpSpPr>
          <p:cNvPr id="10" name="Group 9">
            <a:extLst>
              <a:ext uri="{FF2B5EF4-FFF2-40B4-BE49-F238E27FC236}">
                <a16:creationId xmlns:a16="http://schemas.microsoft.com/office/drawing/2014/main" id="{9DB55C74-B9ED-DDD1-51E8-F9517CE3F418}"/>
              </a:ext>
            </a:extLst>
          </p:cNvPr>
          <p:cNvGrpSpPr/>
          <p:nvPr/>
        </p:nvGrpSpPr>
        <p:grpSpPr>
          <a:xfrm>
            <a:off x="358985" y="4241554"/>
            <a:ext cx="1974161" cy="638030"/>
            <a:chOff x="285788" y="3000006"/>
            <a:chExt cx="1974161" cy="638030"/>
          </a:xfrm>
        </p:grpSpPr>
        <p:sp>
          <p:nvSpPr>
            <p:cNvPr id="11" name="Rectangle 10">
              <a:extLst>
                <a:ext uri="{FF2B5EF4-FFF2-40B4-BE49-F238E27FC236}">
                  <a16:creationId xmlns:a16="http://schemas.microsoft.com/office/drawing/2014/main" id="{B50168D0-F1FF-A859-E3EA-549469FECC43}"/>
                </a:ext>
              </a:extLst>
            </p:cNvPr>
            <p:cNvSpPr/>
            <p:nvPr/>
          </p:nvSpPr>
          <p:spPr>
            <a:xfrm>
              <a:off x="285788" y="3142111"/>
              <a:ext cx="1908449" cy="49592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solidFill>
                  <a:schemeClr val="tx1"/>
                </a:solidFill>
              </a:endParaRPr>
            </a:p>
          </p:txBody>
        </p:sp>
        <p:sp>
          <p:nvSpPr>
            <p:cNvPr id="12" name="TextBox 11">
              <a:extLst>
                <a:ext uri="{FF2B5EF4-FFF2-40B4-BE49-F238E27FC236}">
                  <a16:creationId xmlns:a16="http://schemas.microsoft.com/office/drawing/2014/main" id="{B601EC48-7AFC-6BF6-8C78-A6907791A9D6}"/>
                </a:ext>
              </a:extLst>
            </p:cNvPr>
            <p:cNvSpPr txBox="1"/>
            <p:nvPr/>
          </p:nvSpPr>
          <p:spPr>
            <a:xfrm>
              <a:off x="351500" y="3000006"/>
              <a:ext cx="1908449" cy="49592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spc="20">
                  <a:latin typeface="+mj-lt"/>
                </a:defRPr>
              </a:pPr>
              <a:r>
                <a:rPr lang="en-US" sz="1200" kern="1200" dirty="0">
                  <a:solidFill>
                    <a:schemeClr val="tx1"/>
                  </a:solidFill>
                </a:rPr>
                <a:t>Natalie Betts</a:t>
              </a:r>
            </a:p>
            <a:p>
              <a:pPr marL="0" lvl="0" indent="0" algn="ctr" defTabSz="622300">
                <a:lnSpc>
                  <a:spcPct val="100000"/>
                </a:lnSpc>
                <a:spcBef>
                  <a:spcPct val="0"/>
                </a:spcBef>
                <a:spcAft>
                  <a:spcPct val="35000"/>
                </a:spcAft>
                <a:buNone/>
                <a:defRPr b="1" spc="20">
                  <a:latin typeface="+mj-lt"/>
                </a:defRPr>
              </a:pPr>
              <a:r>
                <a:rPr lang="en-US" sz="1200" dirty="0" err="1">
                  <a:solidFill>
                    <a:schemeClr val="tx1"/>
                  </a:solidFill>
                </a:rPr>
                <a:t>ReMA</a:t>
              </a:r>
              <a:endParaRPr lang="en-US" sz="1200" kern="1200" dirty="0">
                <a:solidFill>
                  <a:schemeClr val="tx1"/>
                </a:solidFill>
              </a:endParaRPr>
            </a:p>
          </p:txBody>
        </p:sp>
      </p:grpSp>
      <p:sp>
        <p:nvSpPr>
          <p:cNvPr id="13" name="Rectangle 12">
            <a:extLst>
              <a:ext uri="{FF2B5EF4-FFF2-40B4-BE49-F238E27FC236}">
                <a16:creationId xmlns:a16="http://schemas.microsoft.com/office/drawing/2014/main" id="{0D408F64-C301-008A-34CA-D467902DF94F}"/>
              </a:ext>
            </a:extLst>
          </p:cNvPr>
          <p:cNvSpPr/>
          <p:nvPr/>
        </p:nvSpPr>
        <p:spPr>
          <a:xfrm>
            <a:off x="10028211" y="1772513"/>
            <a:ext cx="1723453" cy="2161761"/>
          </a:xfrm>
          <a:prstGeom prst="rect">
            <a:avLst/>
          </a:prstGeom>
          <a:blipFill rotWithShape="1">
            <a:blip r:embed="rId4">
              <a:extLst>
                <a:ext uri="{28A0092B-C50C-407E-A947-70E740481C1C}">
                  <a14:useLocalDpi xmlns:a14="http://schemas.microsoft.com/office/drawing/2010/main" val="0"/>
                </a:ext>
              </a:extLst>
            </a:blip>
            <a:srcRect/>
            <a:stretch>
              <a:fillRect t="-18000" b="-18000"/>
            </a:stretch>
          </a:blipFill>
          <a:ln>
            <a:noFill/>
          </a:ln>
        </p:spPr>
        <p:style>
          <a:lnRef idx="2">
            <a:scrgbClr r="0" g="0" b="0"/>
          </a:lnRef>
          <a:fillRef idx="1">
            <a:scrgbClr r="0" g="0" b="0"/>
          </a:fillRef>
          <a:effectRef idx="0">
            <a:schemeClr val="accent2">
              <a:hueOff val="6163298"/>
              <a:satOff val="0"/>
              <a:lumOff val="18628"/>
              <a:alphaOff val="0"/>
            </a:schemeClr>
          </a:effectRef>
          <a:fontRef idx="minor">
            <a:schemeClr val="lt1"/>
          </a:fontRef>
        </p:style>
        <p:txBody>
          <a:bodyPr/>
          <a:lstStyle/>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p:txBody>
      </p:sp>
      <p:grpSp>
        <p:nvGrpSpPr>
          <p:cNvPr id="14" name="Group 13">
            <a:extLst>
              <a:ext uri="{FF2B5EF4-FFF2-40B4-BE49-F238E27FC236}">
                <a16:creationId xmlns:a16="http://schemas.microsoft.com/office/drawing/2014/main" id="{D853D3F6-7B82-73BB-A11E-9B55C1BADF12}"/>
              </a:ext>
            </a:extLst>
          </p:cNvPr>
          <p:cNvGrpSpPr/>
          <p:nvPr/>
        </p:nvGrpSpPr>
        <p:grpSpPr>
          <a:xfrm>
            <a:off x="10028211" y="4118960"/>
            <a:ext cx="1878992" cy="538456"/>
            <a:chOff x="9956231" y="3062366"/>
            <a:chExt cx="1878992" cy="538456"/>
          </a:xfrm>
        </p:grpSpPr>
        <p:sp>
          <p:nvSpPr>
            <p:cNvPr id="15" name="Rectangle 14">
              <a:extLst>
                <a:ext uri="{FF2B5EF4-FFF2-40B4-BE49-F238E27FC236}">
                  <a16:creationId xmlns:a16="http://schemas.microsoft.com/office/drawing/2014/main" id="{3CFA09A5-55AB-A57B-E557-112E683EBBBE}"/>
                </a:ext>
              </a:extLst>
            </p:cNvPr>
            <p:cNvSpPr/>
            <p:nvPr/>
          </p:nvSpPr>
          <p:spPr>
            <a:xfrm>
              <a:off x="10031636" y="3062366"/>
              <a:ext cx="1723454" cy="49592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solidFill>
                  <a:schemeClr val="tx1"/>
                </a:solidFill>
              </a:endParaRPr>
            </a:p>
          </p:txBody>
        </p:sp>
        <p:sp>
          <p:nvSpPr>
            <p:cNvPr id="16" name="TextBox 15">
              <a:extLst>
                <a:ext uri="{FF2B5EF4-FFF2-40B4-BE49-F238E27FC236}">
                  <a16:creationId xmlns:a16="http://schemas.microsoft.com/office/drawing/2014/main" id="{65555D4A-D60F-5C35-B1D3-3670E5E64489}"/>
                </a:ext>
              </a:extLst>
            </p:cNvPr>
            <p:cNvSpPr txBox="1"/>
            <p:nvPr/>
          </p:nvSpPr>
          <p:spPr>
            <a:xfrm>
              <a:off x="9956231" y="3104897"/>
              <a:ext cx="1878992" cy="49592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spc="20">
                  <a:latin typeface="+mj-lt"/>
                </a:defRPr>
              </a:pPr>
              <a:r>
                <a:rPr lang="en-US" sz="1200" kern="1200" dirty="0">
                  <a:solidFill>
                    <a:schemeClr val="tx1"/>
                  </a:solidFill>
                </a:rPr>
                <a:t>Susan Robinson </a:t>
              </a:r>
            </a:p>
            <a:p>
              <a:pPr marL="0" lvl="0" indent="0" algn="ctr" defTabSz="622300">
                <a:lnSpc>
                  <a:spcPct val="100000"/>
                </a:lnSpc>
                <a:spcBef>
                  <a:spcPct val="0"/>
                </a:spcBef>
                <a:spcAft>
                  <a:spcPct val="35000"/>
                </a:spcAft>
                <a:buNone/>
                <a:defRPr b="1" spc="20">
                  <a:latin typeface="+mj-lt"/>
                </a:defRPr>
              </a:pPr>
              <a:r>
                <a:rPr lang="en-US" sz="1200" kern="1200" dirty="0" err="1">
                  <a:solidFill>
                    <a:schemeClr val="tx1"/>
                  </a:solidFill>
                </a:rPr>
                <a:t>ReMA</a:t>
              </a:r>
              <a:r>
                <a:rPr lang="en-US" sz="1200" kern="1200" dirty="0">
                  <a:solidFill>
                    <a:schemeClr val="tx1"/>
                  </a:solidFill>
                </a:rPr>
                <a:t> Consultan</a:t>
              </a:r>
              <a:r>
                <a:rPr lang="en-US" sz="1400" kern="1200" dirty="0">
                  <a:solidFill>
                    <a:schemeClr val="tx1"/>
                  </a:solidFill>
                </a:rPr>
                <a:t>t</a:t>
              </a:r>
            </a:p>
          </p:txBody>
        </p:sp>
      </p:grpSp>
      <p:grpSp>
        <p:nvGrpSpPr>
          <p:cNvPr id="18" name="Group 17">
            <a:extLst>
              <a:ext uri="{FF2B5EF4-FFF2-40B4-BE49-F238E27FC236}">
                <a16:creationId xmlns:a16="http://schemas.microsoft.com/office/drawing/2014/main" id="{021B8696-49AE-0092-04D5-D1009B23107C}"/>
              </a:ext>
            </a:extLst>
          </p:cNvPr>
          <p:cNvGrpSpPr/>
          <p:nvPr/>
        </p:nvGrpSpPr>
        <p:grpSpPr>
          <a:xfrm>
            <a:off x="2398859" y="4241554"/>
            <a:ext cx="2280716" cy="495925"/>
            <a:chOff x="285788" y="3142111"/>
            <a:chExt cx="2280716" cy="495925"/>
          </a:xfrm>
        </p:grpSpPr>
        <p:sp>
          <p:nvSpPr>
            <p:cNvPr id="19" name="Rectangle 18">
              <a:extLst>
                <a:ext uri="{FF2B5EF4-FFF2-40B4-BE49-F238E27FC236}">
                  <a16:creationId xmlns:a16="http://schemas.microsoft.com/office/drawing/2014/main" id="{59D99C60-5370-7FAC-CC02-0C20254B4FD4}"/>
                </a:ext>
              </a:extLst>
            </p:cNvPr>
            <p:cNvSpPr/>
            <p:nvPr/>
          </p:nvSpPr>
          <p:spPr>
            <a:xfrm>
              <a:off x="285788" y="3142111"/>
              <a:ext cx="1908449" cy="49592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solidFill>
                  <a:schemeClr val="tx1"/>
                </a:solidFill>
              </a:endParaRPr>
            </a:p>
          </p:txBody>
        </p:sp>
        <p:sp>
          <p:nvSpPr>
            <p:cNvPr id="20" name="TextBox 19">
              <a:extLst>
                <a:ext uri="{FF2B5EF4-FFF2-40B4-BE49-F238E27FC236}">
                  <a16:creationId xmlns:a16="http://schemas.microsoft.com/office/drawing/2014/main" id="{6D223503-20EF-4CCF-F0BD-22D5D243B8B6}"/>
                </a:ext>
              </a:extLst>
            </p:cNvPr>
            <p:cNvSpPr txBox="1"/>
            <p:nvPr/>
          </p:nvSpPr>
          <p:spPr>
            <a:xfrm>
              <a:off x="658055" y="3142111"/>
              <a:ext cx="1908449" cy="49592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spc="20">
                  <a:latin typeface="+mj-lt"/>
                </a:defRPr>
              </a:pPr>
              <a:r>
                <a:rPr lang="en-US" sz="1200" kern="1200" dirty="0">
                  <a:solidFill>
                    <a:schemeClr val="tx1"/>
                  </a:solidFill>
                </a:rPr>
                <a:t>Jessie Miller</a:t>
              </a:r>
              <a:endParaRPr lang="en-US" sz="1200" dirty="0">
                <a:solidFill>
                  <a:schemeClr val="tx1"/>
                </a:solidFill>
              </a:endParaRPr>
            </a:p>
            <a:p>
              <a:pPr marL="0" lvl="0" indent="0" algn="ctr" defTabSz="622300">
                <a:lnSpc>
                  <a:spcPct val="100000"/>
                </a:lnSpc>
                <a:spcBef>
                  <a:spcPct val="0"/>
                </a:spcBef>
                <a:spcAft>
                  <a:spcPct val="35000"/>
                </a:spcAft>
                <a:buNone/>
                <a:defRPr b="1" spc="20">
                  <a:latin typeface="+mj-lt"/>
                </a:defRPr>
              </a:pPr>
              <a:r>
                <a:rPr lang="en-US" sz="1200" kern="1200" dirty="0" err="1">
                  <a:solidFill>
                    <a:schemeClr val="tx1"/>
                  </a:solidFill>
                </a:rPr>
                <a:t>Novata</a:t>
              </a:r>
              <a:endParaRPr lang="en-US" sz="1200" kern="1200" dirty="0">
                <a:solidFill>
                  <a:schemeClr val="tx1"/>
                </a:solidFill>
              </a:endParaRPr>
            </a:p>
          </p:txBody>
        </p:sp>
      </p:grpSp>
      <p:grpSp>
        <p:nvGrpSpPr>
          <p:cNvPr id="22" name="Group 21">
            <a:extLst>
              <a:ext uri="{FF2B5EF4-FFF2-40B4-BE49-F238E27FC236}">
                <a16:creationId xmlns:a16="http://schemas.microsoft.com/office/drawing/2014/main" id="{C0F45470-CB55-4D1D-B822-07195A7F3BDE}"/>
              </a:ext>
            </a:extLst>
          </p:cNvPr>
          <p:cNvGrpSpPr/>
          <p:nvPr/>
        </p:nvGrpSpPr>
        <p:grpSpPr>
          <a:xfrm>
            <a:off x="7817803" y="4184992"/>
            <a:ext cx="1908449" cy="495925"/>
            <a:chOff x="285788" y="3142111"/>
            <a:chExt cx="1908449" cy="495925"/>
          </a:xfrm>
        </p:grpSpPr>
        <p:sp>
          <p:nvSpPr>
            <p:cNvPr id="23" name="Rectangle 22">
              <a:extLst>
                <a:ext uri="{FF2B5EF4-FFF2-40B4-BE49-F238E27FC236}">
                  <a16:creationId xmlns:a16="http://schemas.microsoft.com/office/drawing/2014/main" id="{F938A46A-C56D-B895-E11D-E32204AC1D38}"/>
                </a:ext>
              </a:extLst>
            </p:cNvPr>
            <p:cNvSpPr/>
            <p:nvPr/>
          </p:nvSpPr>
          <p:spPr>
            <a:xfrm>
              <a:off x="285788" y="3142111"/>
              <a:ext cx="1908449" cy="49592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solidFill>
                  <a:schemeClr val="tx1"/>
                </a:solidFill>
              </a:endParaRPr>
            </a:p>
          </p:txBody>
        </p:sp>
        <p:sp>
          <p:nvSpPr>
            <p:cNvPr id="24" name="TextBox 23">
              <a:extLst>
                <a:ext uri="{FF2B5EF4-FFF2-40B4-BE49-F238E27FC236}">
                  <a16:creationId xmlns:a16="http://schemas.microsoft.com/office/drawing/2014/main" id="{4E9340F4-067D-C457-0E71-CA6E629DB970}"/>
                </a:ext>
              </a:extLst>
            </p:cNvPr>
            <p:cNvSpPr txBox="1"/>
            <p:nvPr/>
          </p:nvSpPr>
          <p:spPr>
            <a:xfrm>
              <a:off x="285788" y="3142111"/>
              <a:ext cx="1908449" cy="49592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spc="20">
                  <a:latin typeface="+mj-lt"/>
                </a:defRPr>
              </a:pPr>
              <a:r>
                <a:rPr lang="en-US" sz="1200" kern="1200" dirty="0">
                  <a:solidFill>
                    <a:schemeClr val="tx1"/>
                  </a:solidFill>
                </a:rPr>
                <a:t>Kristin Kinder</a:t>
              </a:r>
            </a:p>
            <a:p>
              <a:pPr marL="0" lvl="0" indent="0" algn="ctr" defTabSz="622300">
                <a:lnSpc>
                  <a:spcPct val="100000"/>
                </a:lnSpc>
                <a:spcBef>
                  <a:spcPct val="0"/>
                </a:spcBef>
                <a:spcAft>
                  <a:spcPct val="35000"/>
                </a:spcAft>
                <a:buNone/>
                <a:defRPr b="1" spc="20">
                  <a:latin typeface="+mj-lt"/>
                </a:defRPr>
              </a:pPr>
              <a:r>
                <a:rPr lang="en-US" sz="1200" dirty="0">
                  <a:solidFill>
                    <a:schemeClr val="tx1"/>
                  </a:solidFill>
                </a:rPr>
                <a:t>Kristin Kinder Consulting</a:t>
              </a:r>
              <a:endParaRPr lang="en-US" sz="1200" kern="1200" dirty="0">
                <a:solidFill>
                  <a:schemeClr val="tx1"/>
                </a:solidFill>
              </a:endParaRPr>
            </a:p>
          </p:txBody>
        </p:sp>
      </p:grpSp>
      <p:grpSp>
        <p:nvGrpSpPr>
          <p:cNvPr id="3" name="Group 2">
            <a:extLst>
              <a:ext uri="{FF2B5EF4-FFF2-40B4-BE49-F238E27FC236}">
                <a16:creationId xmlns:a16="http://schemas.microsoft.com/office/drawing/2014/main" id="{3A6C24CE-0849-88F0-62B9-01705D7CCA30}"/>
              </a:ext>
            </a:extLst>
          </p:cNvPr>
          <p:cNvGrpSpPr/>
          <p:nvPr/>
        </p:nvGrpSpPr>
        <p:grpSpPr>
          <a:xfrm>
            <a:off x="4925124" y="4152706"/>
            <a:ext cx="2341752" cy="516909"/>
            <a:chOff x="285788" y="3142111"/>
            <a:chExt cx="2341752" cy="516909"/>
          </a:xfrm>
        </p:grpSpPr>
        <p:sp>
          <p:nvSpPr>
            <p:cNvPr id="5" name="Rectangle 4">
              <a:extLst>
                <a:ext uri="{FF2B5EF4-FFF2-40B4-BE49-F238E27FC236}">
                  <a16:creationId xmlns:a16="http://schemas.microsoft.com/office/drawing/2014/main" id="{BEF2E757-C44A-299A-45D4-EA9A2AEA51EF}"/>
                </a:ext>
              </a:extLst>
            </p:cNvPr>
            <p:cNvSpPr/>
            <p:nvPr/>
          </p:nvSpPr>
          <p:spPr>
            <a:xfrm>
              <a:off x="285788" y="3142111"/>
              <a:ext cx="1908449" cy="49592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solidFill>
                  <a:schemeClr val="tx1"/>
                </a:solidFill>
              </a:endParaRPr>
            </a:p>
          </p:txBody>
        </p:sp>
        <p:sp>
          <p:nvSpPr>
            <p:cNvPr id="6" name="TextBox 5">
              <a:extLst>
                <a:ext uri="{FF2B5EF4-FFF2-40B4-BE49-F238E27FC236}">
                  <a16:creationId xmlns:a16="http://schemas.microsoft.com/office/drawing/2014/main" id="{343A97AF-EDB7-F5BA-D208-76756F580D06}"/>
                </a:ext>
              </a:extLst>
            </p:cNvPr>
            <p:cNvSpPr txBox="1"/>
            <p:nvPr/>
          </p:nvSpPr>
          <p:spPr>
            <a:xfrm>
              <a:off x="719091" y="3163095"/>
              <a:ext cx="1908449" cy="49592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spc="20">
                  <a:latin typeface="+mj-lt"/>
                </a:defRPr>
              </a:pPr>
              <a:r>
                <a:rPr lang="en-US" sz="1200" kern="1200" dirty="0">
                  <a:solidFill>
                    <a:schemeClr val="tx1"/>
                  </a:solidFill>
                </a:rPr>
                <a:t>Shawn State</a:t>
              </a:r>
            </a:p>
            <a:p>
              <a:pPr marL="0" lvl="0" indent="0" algn="ctr" defTabSz="622300">
                <a:lnSpc>
                  <a:spcPct val="100000"/>
                </a:lnSpc>
                <a:spcBef>
                  <a:spcPct val="0"/>
                </a:spcBef>
                <a:spcAft>
                  <a:spcPct val="35000"/>
                </a:spcAft>
                <a:buNone/>
                <a:defRPr b="1" spc="20">
                  <a:latin typeface="+mj-lt"/>
                </a:defRPr>
              </a:pPr>
              <a:r>
                <a:rPr lang="en-US" sz="1200" dirty="0">
                  <a:solidFill>
                    <a:schemeClr val="tx1"/>
                  </a:solidFill>
                </a:rPr>
                <a:t>Pratt Industries</a:t>
              </a:r>
              <a:endParaRPr lang="en-US" sz="1200" kern="1200" dirty="0">
                <a:solidFill>
                  <a:schemeClr val="tx1"/>
                </a:solidFill>
              </a:endParaRPr>
            </a:p>
          </p:txBody>
        </p:sp>
      </p:grpSp>
      <p:pic>
        <p:nvPicPr>
          <p:cNvPr id="17" name="Picture 16">
            <a:extLst>
              <a:ext uri="{FF2B5EF4-FFF2-40B4-BE49-F238E27FC236}">
                <a16:creationId xmlns:a16="http://schemas.microsoft.com/office/drawing/2014/main" id="{B9AA2B2D-38A4-27D7-3BEB-82114F684739}"/>
              </a:ext>
            </a:extLst>
          </p:cNvPr>
          <p:cNvPicPr>
            <a:picLocks noChangeAspect="1"/>
          </p:cNvPicPr>
          <p:nvPr/>
        </p:nvPicPr>
        <p:blipFill>
          <a:blip r:embed="rId5"/>
          <a:stretch>
            <a:fillRect/>
          </a:stretch>
        </p:blipFill>
        <p:spPr>
          <a:xfrm>
            <a:off x="5174205" y="1738392"/>
            <a:ext cx="2216045" cy="2204937"/>
          </a:xfrm>
          <a:prstGeom prst="rect">
            <a:avLst/>
          </a:prstGeom>
        </p:spPr>
      </p:pic>
      <p:pic>
        <p:nvPicPr>
          <p:cNvPr id="25" name="Picture 24">
            <a:extLst>
              <a:ext uri="{FF2B5EF4-FFF2-40B4-BE49-F238E27FC236}">
                <a16:creationId xmlns:a16="http://schemas.microsoft.com/office/drawing/2014/main" id="{502D8C70-D27F-4C4F-ECA2-C7F49FF913EF}"/>
              </a:ext>
            </a:extLst>
          </p:cNvPr>
          <p:cNvPicPr>
            <a:picLocks noChangeAspect="1"/>
          </p:cNvPicPr>
          <p:nvPr/>
        </p:nvPicPr>
        <p:blipFill>
          <a:blip r:embed="rId6"/>
          <a:stretch>
            <a:fillRect/>
          </a:stretch>
        </p:blipFill>
        <p:spPr>
          <a:xfrm>
            <a:off x="2635692" y="1731404"/>
            <a:ext cx="2179316" cy="2211925"/>
          </a:xfrm>
          <a:prstGeom prst="rect">
            <a:avLst/>
          </a:prstGeom>
        </p:spPr>
      </p:pic>
      <p:pic>
        <p:nvPicPr>
          <p:cNvPr id="27" name="Picture 26">
            <a:extLst>
              <a:ext uri="{FF2B5EF4-FFF2-40B4-BE49-F238E27FC236}">
                <a16:creationId xmlns:a16="http://schemas.microsoft.com/office/drawing/2014/main" id="{8A4FD985-06B2-E37F-884A-21C77AAF2BA9}"/>
              </a:ext>
            </a:extLst>
          </p:cNvPr>
          <p:cNvPicPr>
            <a:picLocks noChangeAspect="1"/>
          </p:cNvPicPr>
          <p:nvPr/>
        </p:nvPicPr>
        <p:blipFill>
          <a:blip r:embed="rId7"/>
          <a:stretch>
            <a:fillRect/>
          </a:stretch>
        </p:blipFill>
        <p:spPr>
          <a:xfrm>
            <a:off x="7680545" y="1740440"/>
            <a:ext cx="2182966" cy="2193854"/>
          </a:xfrm>
          <a:prstGeom prst="rect">
            <a:avLst/>
          </a:prstGeom>
        </p:spPr>
      </p:pic>
    </p:spTree>
    <p:extLst>
      <p:ext uri="{BB962C8B-B14F-4D97-AF65-F5344CB8AC3E}">
        <p14:creationId xmlns:p14="http://schemas.microsoft.com/office/powerpoint/2010/main" val="17582146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7CE55-47B9-B200-DF33-7397532A2A6C}"/>
              </a:ext>
            </a:extLst>
          </p:cNvPr>
          <p:cNvSpPr>
            <a:spLocks noGrp="1"/>
          </p:cNvSpPr>
          <p:nvPr>
            <p:ph type="title"/>
          </p:nvPr>
        </p:nvSpPr>
        <p:spPr/>
        <p:txBody>
          <a:bodyPr>
            <a:normAutofit/>
          </a:bodyPr>
          <a:lstStyle/>
          <a:p>
            <a:r>
              <a:rPr lang="en-US" sz="2800" dirty="0"/>
              <a:t>Education</a:t>
            </a:r>
          </a:p>
        </p:txBody>
      </p:sp>
      <p:sp>
        <p:nvSpPr>
          <p:cNvPr id="3" name="Content Placeholder 2">
            <a:extLst>
              <a:ext uri="{FF2B5EF4-FFF2-40B4-BE49-F238E27FC236}">
                <a16:creationId xmlns:a16="http://schemas.microsoft.com/office/drawing/2014/main" id="{362CB96F-A417-0EE0-CE07-482429C2A855}"/>
              </a:ext>
            </a:extLst>
          </p:cNvPr>
          <p:cNvSpPr>
            <a:spLocks noGrp="1"/>
          </p:cNvSpPr>
          <p:nvPr>
            <p:ph idx="1"/>
          </p:nvPr>
        </p:nvSpPr>
        <p:spPr/>
        <p:txBody>
          <a:bodyPr>
            <a:normAutofit lnSpcReduction="10000"/>
          </a:bodyPr>
          <a:lstStyle/>
          <a:p>
            <a:r>
              <a:rPr lang="en-US" dirty="0"/>
              <a:t>Employee education reimbursement program</a:t>
            </a:r>
          </a:p>
          <a:p>
            <a:endParaRPr lang="en-US" dirty="0"/>
          </a:p>
          <a:p>
            <a:r>
              <a:rPr lang="en-US" dirty="0"/>
              <a:t>Pratt U</a:t>
            </a:r>
          </a:p>
          <a:p>
            <a:pPr lvl="1"/>
            <a:r>
              <a:rPr lang="en-US" dirty="0"/>
              <a:t>Maintenance apprenticeship program - Currently have 16 apprentices across 9 plants</a:t>
            </a:r>
          </a:p>
          <a:p>
            <a:pPr lvl="1"/>
            <a:r>
              <a:rPr lang="en-US" dirty="0"/>
              <a:t>Summer internships - 36 interns during the summer of 2024</a:t>
            </a:r>
          </a:p>
          <a:p>
            <a:pPr lvl="1"/>
            <a:r>
              <a:rPr lang="en-US" dirty="0"/>
              <a:t>PU online classes - Total lessons online = 2100 of that 400 are Internal Pratt made lessons. FY 2024 14,000 lessons completed online.</a:t>
            </a:r>
          </a:p>
          <a:p>
            <a:pPr marL="0" indent="0">
              <a:buNone/>
            </a:pPr>
            <a:br>
              <a:rPr lang="en-US" dirty="0"/>
            </a:br>
            <a:endParaRPr lang="en-US" dirty="0"/>
          </a:p>
        </p:txBody>
      </p:sp>
    </p:spTree>
    <p:extLst>
      <p:ext uri="{BB962C8B-B14F-4D97-AF65-F5344CB8AC3E}">
        <p14:creationId xmlns:p14="http://schemas.microsoft.com/office/powerpoint/2010/main" val="15595834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368957" y="1292177"/>
            <a:ext cx="989949" cy="842694"/>
          </a:xfrm>
          <a:custGeom>
            <a:avLst/>
            <a:gdLst/>
            <a:ahLst/>
            <a:cxnLst/>
            <a:rect l="l" t="t" r="r" b="b"/>
            <a:pathLst>
              <a:path w="1979897" h="1685387">
                <a:moveTo>
                  <a:pt x="1979897" y="0"/>
                </a:moveTo>
                <a:lnTo>
                  <a:pt x="0" y="0"/>
                </a:lnTo>
                <a:lnTo>
                  <a:pt x="0" y="1685387"/>
                </a:lnTo>
                <a:lnTo>
                  <a:pt x="1979897" y="1685387"/>
                </a:lnTo>
                <a:lnTo>
                  <a:pt x="1979897"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pPr defTabSz="914400"/>
            <a:endParaRPr lang="en-US" sz="900">
              <a:solidFill>
                <a:prstClr val="black"/>
              </a:solidFill>
              <a:latin typeface="Century Gothic" panose="020F0302020204030204"/>
            </a:endParaRPr>
          </a:p>
        </p:txBody>
      </p:sp>
      <p:sp>
        <p:nvSpPr>
          <p:cNvPr id="3" name="Freeform 3"/>
          <p:cNvSpPr/>
          <p:nvPr/>
        </p:nvSpPr>
        <p:spPr>
          <a:xfrm>
            <a:off x="6794087" y="1292177"/>
            <a:ext cx="989949" cy="842694"/>
          </a:xfrm>
          <a:custGeom>
            <a:avLst/>
            <a:gdLst/>
            <a:ahLst/>
            <a:cxnLst/>
            <a:rect l="l" t="t" r="r" b="b"/>
            <a:pathLst>
              <a:path w="1979897" h="1685387">
                <a:moveTo>
                  <a:pt x="0" y="0"/>
                </a:moveTo>
                <a:lnTo>
                  <a:pt x="1979896" y="0"/>
                </a:lnTo>
                <a:lnTo>
                  <a:pt x="1979896" y="1685387"/>
                </a:lnTo>
                <a:lnTo>
                  <a:pt x="0" y="168538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pPr defTabSz="914400"/>
            <a:endParaRPr lang="en-US" sz="900">
              <a:solidFill>
                <a:prstClr val="black"/>
              </a:solidFill>
              <a:latin typeface="Century Gothic" panose="020F0302020204030204"/>
            </a:endParaRPr>
          </a:p>
        </p:txBody>
      </p:sp>
      <p:sp>
        <p:nvSpPr>
          <p:cNvPr id="4" name="Freeform 4"/>
          <p:cNvSpPr/>
          <p:nvPr/>
        </p:nvSpPr>
        <p:spPr>
          <a:xfrm flipH="1">
            <a:off x="3851993" y="2181044"/>
            <a:ext cx="989949" cy="842694"/>
          </a:xfrm>
          <a:custGeom>
            <a:avLst/>
            <a:gdLst/>
            <a:ahLst/>
            <a:cxnLst/>
            <a:rect l="l" t="t" r="r" b="b"/>
            <a:pathLst>
              <a:path w="1979897" h="1685387">
                <a:moveTo>
                  <a:pt x="1979897" y="0"/>
                </a:moveTo>
                <a:lnTo>
                  <a:pt x="0" y="0"/>
                </a:lnTo>
                <a:lnTo>
                  <a:pt x="0" y="1685388"/>
                </a:lnTo>
                <a:lnTo>
                  <a:pt x="1979897" y="1685388"/>
                </a:lnTo>
                <a:lnTo>
                  <a:pt x="1979897"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pPr defTabSz="914400"/>
            <a:endParaRPr lang="en-US" sz="900">
              <a:solidFill>
                <a:prstClr val="black"/>
              </a:solidFill>
              <a:latin typeface="Century Gothic" panose="020F0302020204030204"/>
            </a:endParaRPr>
          </a:p>
        </p:txBody>
      </p:sp>
      <p:sp>
        <p:nvSpPr>
          <p:cNvPr id="5" name="Freeform 5"/>
          <p:cNvSpPr/>
          <p:nvPr/>
        </p:nvSpPr>
        <p:spPr>
          <a:xfrm>
            <a:off x="5200988" y="3009090"/>
            <a:ext cx="2053823" cy="1809932"/>
          </a:xfrm>
          <a:custGeom>
            <a:avLst/>
            <a:gdLst/>
            <a:ahLst/>
            <a:cxnLst/>
            <a:rect l="l" t="t" r="r" b="b"/>
            <a:pathLst>
              <a:path w="4107646" h="3619863">
                <a:moveTo>
                  <a:pt x="0" y="0"/>
                </a:moveTo>
                <a:lnTo>
                  <a:pt x="4107645" y="0"/>
                </a:lnTo>
                <a:lnTo>
                  <a:pt x="4107645" y="3619863"/>
                </a:lnTo>
                <a:lnTo>
                  <a:pt x="0" y="36198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914400"/>
            <a:endParaRPr lang="en-US" sz="900">
              <a:solidFill>
                <a:prstClr val="black"/>
              </a:solidFill>
              <a:latin typeface="Century Gothic" panose="020F0302020204030204"/>
            </a:endParaRPr>
          </a:p>
        </p:txBody>
      </p:sp>
      <p:sp>
        <p:nvSpPr>
          <p:cNvPr id="6" name="Freeform 6"/>
          <p:cNvSpPr/>
          <p:nvPr/>
        </p:nvSpPr>
        <p:spPr>
          <a:xfrm>
            <a:off x="7333732" y="2181044"/>
            <a:ext cx="989949" cy="842694"/>
          </a:xfrm>
          <a:custGeom>
            <a:avLst/>
            <a:gdLst/>
            <a:ahLst/>
            <a:cxnLst/>
            <a:rect l="l" t="t" r="r" b="b"/>
            <a:pathLst>
              <a:path w="1979897" h="1685387">
                <a:moveTo>
                  <a:pt x="0" y="0"/>
                </a:moveTo>
                <a:lnTo>
                  <a:pt x="1979897" y="0"/>
                </a:lnTo>
                <a:lnTo>
                  <a:pt x="1979897" y="1685388"/>
                </a:lnTo>
                <a:lnTo>
                  <a:pt x="0" y="1685388"/>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pPr defTabSz="914400"/>
            <a:endParaRPr lang="en-US" sz="900">
              <a:solidFill>
                <a:prstClr val="black"/>
              </a:solidFill>
              <a:latin typeface="Century Gothic" panose="020F0302020204030204"/>
            </a:endParaRPr>
          </a:p>
        </p:txBody>
      </p:sp>
      <p:sp>
        <p:nvSpPr>
          <p:cNvPr id="7" name="Freeform 7"/>
          <p:cNvSpPr/>
          <p:nvPr/>
        </p:nvSpPr>
        <p:spPr>
          <a:xfrm flipH="1">
            <a:off x="3598582" y="3071363"/>
            <a:ext cx="989949" cy="842694"/>
          </a:xfrm>
          <a:custGeom>
            <a:avLst/>
            <a:gdLst/>
            <a:ahLst/>
            <a:cxnLst/>
            <a:rect l="l" t="t" r="r" b="b"/>
            <a:pathLst>
              <a:path w="1979897" h="1685387">
                <a:moveTo>
                  <a:pt x="1979897" y="0"/>
                </a:moveTo>
                <a:lnTo>
                  <a:pt x="0" y="0"/>
                </a:lnTo>
                <a:lnTo>
                  <a:pt x="0" y="1685387"/>
                </a:lnTo>
                <a:lnTo>
                  <a:pt x="1979897" y="1685387"/>
                </a:lnTo>
                <a:lnTo>
                  <a:pt x="1979897"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pPr defTabSz="914400"/>
            <a:endParaRPr lang="en-US" sz="900">
              <a:solidFill>
                <a:prstClr val="black"/>
              </a:solidFill>
              <a:latin typeface="Century Gothic" panose="020F0302020204030204"/>
            </a:endParaRPr>
          </a:p>
        </p:txBody>
      </p:sp>
      <p:sp>
        <p:nvSpPr>
          <p:cNvPr id="8" name="Freeform 8"/>
          <p:cNvSpPr/>
          <p:nvPr/>
        </p:nvSpPr>
        <p:spPr>
          <a:xfrm>
            <a:off x="7632076" y="3071363"/>
            <a:ext cx="989949" cy="842694"/>
          </a:xfrm>
          <a:custGeom>
            <a:avLst/>
            <a:gdLst/>
            <a:ahLst/>
            <a:cxnLst/>
            <a:rect l="l" t="t" r="r" b="b"/>
            <a:pathLst>
              <a:path w="1979897" h="1685387">
                <a:moveTo>
                  <a:pt x="0" y="0"/>
                </a:moveTo>
                <a:lnTo>
                  <a:pt x="1979897" y="0"/>
                </a:lnTo>
                <a:lnTo>
                  <a:pt x="1979897" y="1685387"/>
                </a:lnTo>
                <a:lnTo>
                  <a:pt x="0" y="1685387"/>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pPr defTabSz="914400"/>
            <a:endParaRPr lang="en-US" sz="900">
              <a:solidFill>
                <a:prstClr val="black"/>
              </a:solidFill>
              <a:latin typeface="Century Gothic" panose="020F0302020204030204"/>
            </a:endParaRPr>
          </a:p>
        </p:txBody>
      </p:sp>
      <p:sp>
        <p:nvSpPr>
          <p:cNvPr id="9" name="Freeform 9"/>
          <p:cNvSpPr/>
          <p:nvPr/>
        </p:nvSpPr>
        <p:spPr>
          <a:xfrm flipH="1">
            <a:off x="3873983" y="3966439"/>
            <a:ext cx="989949" cy="842694"/>
          </a:xfrm>
          <a:custGeom>
            <a:avLst/>
            <a:gdLst/>
            <a:ahLst/>
            <a:cxnLst/>
            <a:rect l="l" t="t" r="r" b="b"/>
            <a:pathLst>
              <a:path w="1979897" h="1685387">
                <a:moveTo>
                  <a:pt x="1979897" y="0"/>
                </a:moveTo>
                <a:lnTo>
                  <a:pt x="0" y="0"/>
                </a:lnTo>
                <a:lnTo>
                  <a:pt x="0" y="1685387"/>
                </a:lnTo>
                <a:lnTo>
                  <a:pt x="1979897" y="1685387"/>
                </a:lnTo>
                <a:lnTo>
                  <a:pt x="1979897"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pPr defTabSz="914400"/>
            <a:endParaRPr lang="en-US" sz="900">
              <a:solidFill>
                <a:prstClr val="black"/>
              </a:solidFill>
              <a:latin typeface="Century Gothic" panose="020F0302020204030204"/>
            </a:endParaRPr>
          </a:p>
        </p:txBody>
      </p:sp>
      <p:sp>
        <p:nvSpPr>
          <p:cNvPr id="10" name="Freeform 10"/>
          <p:cNvSpPr/>
          <p:nvPr/>
        </p:nvSpPr>
        <p:spPr>
          <a:xfrm>
            <a:off x="7336453" y="3966439"/>
            <a:ext cx="989949" cy="842694"/>
          </a:xfrm>
          <a:custGeom>
            <a:avLst/>
            <a:gdLst/>
            <a:ahLst/>
            <a:cxnLst/>
            <a:rect l="l" t="t" r="r" b="b"/>
            <a:pathLst>
              <a:path w="1979897" h="1685387">
                <a:moveTo>
                  <a:pt x="0" y="0"/>
                </a:moveTo>
                <a:lnTo>
                  <a:pt x="1979897" y="0"/>
                </a:lnTo>
                <a:lnTo>
                  <a:pt x="1979897" y="1685387"/>
                </a:lnTo>
                <a:lnTo>
                  <a:pt x="0" y="1685387"/>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pPr defTabSz="914400"/>
            <a:endParaRPr lang="en-US" sz="900">
              <a:solidFill>
                <a:prstClr val="black"/>
              </a:solidFill>
              <a:latin typeface="Century Gothic" panose="020F0302020204030204"/>
            </a:endParaRPr>
          </a:p>
        </p:txBody>
      </p:sp>
      <p:sp>
        <p:nvSpPr>
          <p:cNvPr id="11" name="Freeform 11"/>
          <p:cNvSpPr/>
          <p:nvPr/>
        </p:nvSpPr>
        <p:spPr>
          <a:xfrm flipH="1">
            <a:off x="4393450" y="4855585"/>
            <a:ext cx="989949" cy="842694"/>
          </a:xfrm>
          <a:custGeom>
            <a:avLst/>
            <a:gdLst/>
            <a:ahLst/>
            <a:cxnLst/>
            <a:rect l="l" t="t" r="r" b="b"/>
            <a:pathLst>
              <a:path w="1979897" h="1685387">
                <a:moveTo>
                  <a:pt x="1979896" y="0"/>
                </a:moveTo>
                <a:lnTo>
                  <a:pt x="0" y="0"/>
                </a:lnTo>
                <a:lnTo>
                  <a:pt x="0" y="1685387"/>
                </a:lnTo>
                <a:lnTo>
                  <a:pt x="1979896" y="1685387"/>
                </a:lnTo>
                <a:lnTo>
                  <a:pt x="1979896"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pPr defTabSz="914400"/>
            <a:endParaRPr lang="en-US" sz="900">
              <a:solidFill>
                <a:prstClr val="black"/>
              </a:solidFill>
              <a:latin typeface="Century Gothic" panose="020F0302020204030204"/>
            </a:endParaRPr>
          </a:p>
        </p:txBody>
      </p:sp>
      <p:sp>
        <p:nvSpPr>
          <p:cNvPr id="12" name="Freeform 12"/>
          <p:cNvSpPr/>
          <p:nvPr/>
        </p:nvSpPr>
        <p:spPr>
          <a:xfrm>
            <a:off x="6841479" y="4855585"/>
            <a:ext cx="989949" cy="842694"/>
          </a:xfrm>
          <a:custGeom>
            <a:avLst/>
            <a:gdLst/>
            <a:ahLst/>
            <a:cxnLst/>
            <a:rect l="l" t="t" r="r" b="b"/>
            <a:pathLst>
              <a:path w="1979897" h="1685387">
                <a:moveTo>
                  <a:pt x="0" y="0"/>
                </a:moveTo>
                <a:lnTo>
                  <a:pt x="1979896" y="0"/>
                </a:lnTo>
                <a:lnTo>
                  <a:pt x="1979896" y="1685387"/>
                </a:lnTo>
                <a:lnTo>
                  <a:pt x="0" y="168538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pPr defTabSz="914400"/>
            <a:endParaRPr lang="en-US" sz="900">
              <a:solidFill>
                <a:prstClr val="black"/>
              </a:solidFill>
              <a:latin typeface="Century Gothic" panose="020F0302020204030204"/>
            </a:endParaRPr>
          </a:p>
        </p:txBody>
      </p:sp>
      <p:sp>
        <p:nvSpPr>
          <p:cNvPr id="13" name="Freeform 13"/>
          <p:cNvSpPr/>
          <p:nvPr/>
        </p:nvSpPr>
        <p:spPr>
          <a:xfrm>
            <a:off x="4804109" y="1546496"/>
            <a:ext cx="334753" cy="334056"/>
          </a:xfrm>
          <a:custGeom>
            <a:avLst/>
            <a:gdLst/>
            <a:ahLst/>
            <a:cxnLst/>
            <a:rect l="l" t="t" r="r" b="b"/>
            <a:pathLst>
              <a:path w="669506" h="668111">
                <a:moveTo>
                  <a:pt x="0" y="0"/>
                </a:moveTo>
                <a:lnTo>
                  <a:pt x="669506" y="0"/>
                </a:lnTo>
                <a:lnTo>
                  <a:pt x="669506" y="668111"/>
                </a:lnTo>
                <a:lnTo>
                  <a:pt x="0" y="66811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914400"/>
            <a:endParaRPr lang="en-US" sz="900">
              <a:solidFill>
                <a:prstClr val="black"/>
              </a:solidFill>
              <a:latin typeface="Century Gothic" panose="020F0302020204030204"/>
            </a:endParaRPr>
          </a:p>
        </p:txBody>
      </p:sp>
      <p:sp>
        <p:nvSpPr>
          <p:cNvPr id="14" name="Freeform 14"/>
          <p:cNvSpPr/>
          <p:nvPr/>
        </p:nvSpPr>
        <p:spPr>
          <a:xfrm>
            <a:off x="7648267" y="2439939"/>
            <a:ext cx="246115" cy="324904"/>
          </a:xfrm>
          <a:custGeom>
            <a:avLst/>
            <a:gdLst/>
            <a:ahLst/>
            <a:cxnLst/>
            <a:rect l="l" t="t" r="r" b="b"/>
            <a:pathLst>
              <a:path w="492229" h="649807">
                <a:moveTo>
                  <a:pt x="0" y="0"/>
                </a:moveTo>
                <a:lnTo>
                  <a:pt x="492228" y="0"/>
                </a:lnTo>
                <a:lnTo>
                  <a:pt x="492228" y="649808"/>
                </a:lnTo>
                <a:lnTo>
                  <a:pt x="0" y="64980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914400"/>
            <a:endParaRPr lang="en-US" sz="900">
              <a:solidFill>
                <a:prstClr val="black"/>
              </a:solidFill>
              <a:latin typeface="Century Gothic" panose="020F0302020204030204"/>
            </a:endParaRPr>
          </a:p>
        </p:txBody>
      </p:sp>
      <p:sp>
        <p:nvSpPr>
          <p:cNvPr id="15" name="Freeform 15"/>
          <p:cNvSpPr/>
          <p:nvPr/>
        </p:nvSpPr>
        <p:spPr>
          <a:xfrm>
            <a:off x="7591868" y="4208330"/>
            <a:ext cx="358913" cy="358913"/>
          </a:xfrm>
          <a:custGeom>
            <a:avLst/>
            <a:gdLst/>
            <a:ahLst/>
            <a:cxnLst/>
            <a:rect l="l" t="t" r="r" b="b"/>
            <a:pathLst>
              <a:path w="717825" h="717825">
                <a:moveTo>
                  <a:pt x="0" y="0"/>
                </a:moveTo>
                <a:lnTo>
                  <a:pt x="717825" y="0"/>
                </a:lnTo>
                <a:lnTo>
                  <a:pt x="717825" y="717825"/>
                </a:lnTo>
                <a:lnTo>
                  <a:pt x="0" y="71782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914400"/>
            <a:endParaRPr lang="en-US" sz="900">
              <a:solidFill>
                <a:prstClr val="black"/>
              </a:solidFill>
              <a:latin typeface="Century Gothic" panose="020F0302020204030204"/>
            </a:endParaRPr>
          </a:p>
        </p:txBody>
      </p:sp>
      <p:sp>
        <p:nvSpPr>
          <p:cNvPr id="16" name="Freeform 16"/>
          <p:cNvSpPr/>
          <p:nvPr/>
        </p:nvSpPr>
        <p:spPr>
          <a:xfrm>
            <a:off x="7124384" y="5112255"/>
            <a:ext cx="329355" cy="329355"/>
          </a:xfrm>
          <a:custGeom>
            <a:avLst/>
            <a:gdLst/>
            <a:ahLst/>
            <a:cxnLst/>
            <a:rect l="l" t="t" r="r" b="b"/>
            <a:pathLst>
              <a:path w="658709" h="658709">
                <a:moveTo>
                  <a:pt x="0" y="0"/>
                </a:moveTo>
                <a:lnTo>
                  <a:pt x="658710" y="0"/>
                </a:lnTo>
                <a:lnTo>
                  <a:pt x="658710" y="658710"/>
                </a:lnTo>
                <a:lnTo>
                  <a:pt x="0" y="65871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defTabSz="914400"/>
            <a:endParaRPr lang="en-US" sz="900">
              <a:solidFill>
                <a:prstClr val="black"/>
              </a:solidFill>
              <a:latin typeface="Century Gothic" panose="020F0302020204030204"/>
            </a:endParaRPr>
          </a:p>
        </p:txBody>
      </p:sp>
      <p:sp>
        <p:nvSpPr>
          <p:cNvPr id="17" name="Freeform 17"/>
          <p:cNvSpPr/>
          <p:nvPr/>
        </p:nvSpPr>
        <p:spPr>
          <a:xfrm>
            <a:off x="4216606" y="2458264"/>
            <a:ext cx="353687" cy="288255"/>
          </a:xfrm>
          <a:custGeom>
            <a:avLst/>
            <a:gdLst/>
            <a:ahLst/>
            <a:cxnLst/>
            <a:rect l="l" t="t" r="r" b="b"/>
            <a:pathLst>
              <a:path w="707374" h="576510">
                <a:moveTo>
                  <a:pt x="0" y="0"/>
                </a:moveTo>
                <a:lnTo>
                  <a:pt x="707375" y="0"/>
                </a:lnTo>
                <a:lnTo>
                  <a:pt x="707375" y="576510"/>
                </a:lnTo>
                <a:lnTo>
                  <a:pt x="0" y="57651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defTabSz="914400"/>
            <a:endParaRPr lang="en-US" sz="900">
              <a:solidFill>
                <a:prstClr val="black"/>
              </a:solidFill>
              <a:latin typeface="Century Gothic" panose="020F0302020204030204"/>
            </a:endParaRPr>
          </a:p>
        </p:txBody>
      </p:sp>
      <p:sp>
        <p:nvSpPr>
          <p:cNvPr id="18" name="Freeform 18"/>
          <p:cNvSpPr/>
          <p:nvPr/>
        </p:nvSpPr>
        <p:spPr>
          <a:xfrm>
            <a:off x="7860915" y="3360410"/>
            <a:ext cx="370715" cy="264598"/>
          </a:xfrm>
          <a:custGeom>
            <a:avLst/>
            <a:gdLst/>
            <a:ahLst/>
            <a:cxnLst/>
            <a:rect l="l" t="t" r="r" b="b"/>
            <a:pathLst>
              <a:path w="741430" h="529196">
                <a:moveTo>
                  <a:pt x="0" y="0"/>
                </a:moveTo>
                <a:lnTo>
                  <a:pt x="741430" y="0"/>
                </a:lnTo>
                <a:lnTo>
                  <a:pt x="741430" y="529196"/>
                </a:lnTo>
                <a:lnTo>
                  <a:pt x="0" y="52919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defTabSz="914400"/>
            <a:endParaRPr lang="en-US" sz="900">
              <a:solidFill>
                <a:prstClr val="black"/>
              </a:solidFill>
              <a:latin typeface="Century Gothic" panose="020F0302020204030204"/>
            </a:endParaRPr>
          </a:p>
        </p:txBody>
      </p:sp>
      <p:sp>
        <p:nvSpPr>
          <p:cNvPr id="19" name="Freeform 19"/>
          <p:cNvSpPr/>
          <p:nvPr/>
        </p:nvSpPr>
        <p:spPr>
          <a:xfrm>
            <a:off x="4313237" y="4229943"/>
            <a:ext cx="315686" cy="315686"/>
          </a:xfrm>
          <a:custGeom>
            <a:avLst/>
            <a:gdLst/>
            <a:ahLst/>
            <a:cxnLst/>
            <a:rect l="l" t="t" r="r" b="b"/>
            <a:pathLst>
              <a:path w="631371" h="631371">
                <a:moveTo>
                  <a:pt x="0" y="0"/>
                </a:moveTo>
                <a:lnTo>
                  <a:pt x="631371" y="0"/>
                </a:lnTo>
                <a:lnTo>
                  <a:pt x="631371" y="631371"/>
                </a:lnTo>
                <a:lnTo>
                  <a:pt x="0" y="631371"/>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defTabSz="914400"/>
            <a:endParaRPr lang="en-US" sz="900">
              <a:solidFill>
                <a:prstClr val="black"/>
              </a:solidFill>
              <a:latin typeface="Century Gothic" panose="020F0302020204030204"/>
            </a:endParaRPr>
          </a:p>
        </p:txBody>
      </p:sp>
      <p:sp>
        <p:nvSpPr>
          <p:cNvPr id="20" name="Freeform 20"/>
          <p:cNvSpPr/>
          <p:nvPr/>
        </p:nvSpPr>
        <p:spPr>
          <a:xfrm>
            <a:off x="4804109" y="5125801"/>
            <a:ext cx="315809" cy="315809"/>
          </a:xfrm>
          <a:custGeom>
            <a:avLst/>
            <a:gdLst/>
            <a:ahLst/>
            <a:cxnLst/>
            <a:rect l="l" t="t" r="r" b="b"/>
            <a:pathLst>
              <a:path w="631617" h="631617">
                <a:moveTo>
                  <a:pt x="0" y="0"/>
                </a:moveTo>
                <a:lnTo>
                  <a:pt x="631618" y="0"/>
                </a:lnTo>
                <a:lnTo>
                  <a:pt x="631618" y="631618"/>
                </a:lnTo>
                <a:lnTo>
                  <a:pt x="0" y="631618"/>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pPr defTabSz="914400"/>
            <a:endParaRPr lang="en-US" sz="900">
              <a:solidFill>
                <a:prstClr val="black"/>
              </a:solidFill>
              <a:latin typeface="Century Gothic" panose="020F0302020204030204"/>
            </a:endParaRPr>
          </a:p>
        </p:txBody>
      </p:sp>
      <p:sp>
        <p:nvSpPr>
          <p:cNvPr id="21" name="Freeform 21"/>
          <p:cNvSpPr/>
          <p:nvPr/>
        </p:nvSpPr>
        <p:spPr>
          <a:xfrm>
            <a:off x="7064106" y="1522820"/>
            <a:ext cx="381408" cy="381408"/>
          </a:xfrm>
          <a:custGeom>
            <a:avLst/>
            <a:gdLst/>
            <a:ahLst/>
            <a:cxnLst/>
            <a:rect l="l" t="t" r="r" b="b"/>
            <a:pathLst>
              <a:path w="762816" h="762816">
                <a:moveTo>
                  <a:pt x="0" y="0"/>
                </a:moveTo>
                <a:lnTo>
                  <a:pt x="762815" y="0"/>
                </a:lnTo>
                <a:lnTo>
                  <a:pt x="762815" y="762816"/>
                </a:lnTo>
                <a:lnTo>
                  <a:pt x="0" y="762816"/>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pPr defTabSz="914400"/>
            <a:endParaRPr lang="en-US" sz="900">
              <a:solidFill>
                <a:prstClr val="black"/>
              </a:solidFill>
              <a:latin typeface="Century Gothic" panose="020F0302020204030204"/>
            </a:endParaRPr>
          </a:p>
        </p:txBody>
      </p:sp>
      <p:sp>
        <p:nvSpPr>
          <p:cNvPr id="22" name="Freeform 22"/>
          <p:cNvSpPr/>
          <p:nvPr/>
        </p:nvSpPr>
        <p:spPr>
          <a:xfrm>
            <a:off x="4012759" y="3342471"/>
            <a:ext cx="300479" cy="300479"/>
          </a:xfrm>
          <a:custGeom>
            <a:avLst/>
            <a:gdLst/>
            <a:ahLst/>
            <a:cxnLst/>
            <a:rect l="l" t="t" r="r" b="b"/>
            <a:pathLst>
              <a:path w="600957" h="600957">
                <a:moveTo>
                  <a:pt x="0" y="0"/>
                </a:moveTo>
                <a:lnTo>
                  <a:pt x="600957" y="0"/>
                </a:lnTo>
                <a:lnTo>
                  <a:pt x="600957" y="600957"/>
                </a:lnTo>
                <a:lnTo>
                  <a:pt x="0" y="600957"/>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defTabSz="914400"/>
            <a:endParaRPr lang="en-US" sz="900">
              <a:solidFill>
                <a:prstClr val="black"/>
              </a:solidFill>
              <a:latin typeface="Century Gothic" panose="020F0302020204030204"/>
            </a:endParaRPr>
          </a:p>
        </p:txBody>
      </p:sp>
      <p:sp>
        <p:nvSpPr>
          <p:cNvPr id="23" name="Freeform 23"/>
          <p:cNvSpPr/>
          <p:nvPr/>
        </p:nvSpPr>
        <p:spPr>
          <a:xfrm>
            <a:off x="5169307" y="3239930"/>
            <a:ext cx="1924334" cy="1664549"/>
          </a:xfrm>
          <a:custGeom>
            <a:avLst/>
            <a:gdLst/>
            <a:ahLst/>
            <a:cxnLst/>
            <a:rect l="l" t="t" r="r" b="b"/>
            <a:pathLst>
              <a:path w="3848668" h="3329098">
                <a:moveTo>
                  <a:pt x="0" y="0"/>
                </a:moveTo>
                <a:lnTo>
                  <a:pt x="3848668" y="0"/>
                </a:lnTo>
                <a:lnTo>
                  <a:pt x="3848668" y="3329098"/>
                </a:lnTo>
                <a:lnTo>
                  <a:pt x="0" y="3329098"/>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pPr defTabSz="914400"/>
            <a:endParaRPr lang="en-US" sz="900">
              <a:solidFill>
                <a:prstClr val="black"/>
              </a:solidFill>
              <a:latin typeface="Century Gothic" panose="020F0302020204030204"/>
            </a:endParaRPr>
          </a:p>
        </p:txBody>
      </p:sp>
      <p:sp>
        <p:nvSpPr>
          <p:cNvPr id="24" name="Freeform 24"/>
          <p:cNvSpPr/>
          <p:nvPr/>
        </p:nvSpPr>
        <p:spPr>
          <a:xfrm>
            <a:off x="1388255" y="5632771"/>
            <a:ext cx="687409" cy="500090"/>
          </a:xfrm>
          <a:custGeom>
            <a:avLst/>
            <a:gdLst/>
            <a:ahLst/>
            <a:cxnLst/>
            <a:rect l="l" t="t" r="r" b="b"/>
            <a:pathLst>
              <a:path w="1374818" h="1000180">
                <a:moveTo>
                  <a:pt x="0" y="0"/>
                </a:moveTo>
                <a:lnTo>
                  <a:pt x="1374818" y="0"/>
                </a:lnTo>
                <a:lnTo>
                  <a:pt x="1374818" y="1000180"/>
                </a:lnTo>
                <a:lnTo>
                  <a:pt x="0" y="1000180"/>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pPr defTabSz="914400"/>
            <a:endParaRPr lang="en-US" sz="900">
              <a:solidFill>
                <a:prstClr val="black"/>
              </a:solidFill>
              <a:latin typeface="Century Gothic" panose="020F0302020204030204"/>
            </a:endParaRPr>
          </a:p>
        </p:txBody>
      </p:sp>
      <p:sp>
        <p:nvSpPr>
          <p:cNvPr id="25" name="Freeform 25"/>
          <p:cNvSpPr/>
          <p:nvPr/>
        </p:nvSpPr>
        <p:spPr>
          <a:xfrm rot="-6959729">
            <a:off x="10327500" y="631297"/>
            <a:ext cx="641709" cy="871592"/>
          </a:xfrm>
          <a:custGeom>
            <a:avLst/>
            <a:gdLst/>
            <a:ahLst/>
            <a:cxnLst/>
            <a:rect l="l" t="t" r="r" b="b"/>
            <a:pathLst>
              <a:path w="1283418" h="1743183">
                <a:moveTo>
                  <a:pt x="0" y="0"/>
                </a:moveTo>
                <a:lnTo>
                  <a:pt x="1283419" y="0"/>
                </a:lnTo>
                <a:lnTo>
                  <a:pt x="1283419" y="1743183"/>
                </a:lnTo>
                <a:lnTo>
                  <a:pt x="0" y="1743183"/>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txBody>
          <a:bodyPr/>
          <a:lstStyle/>
          <a:p>
            <a:pPr defTabSz="914400"/>
            <a:endParaRPr lang="en-US" sz="900">
              <a:solidFill>
                <a:prstClr val="black"/>
              </a:solidFill>
              <a:latin typeface="Century Gothic" panose="020F0302020204030204"/>
            </a:endParaRPr>
          </a:p>
        </p:txBody>
      </p:sp>
      <p:sp>
        <p:nvSpPr>
          <p:cNvPr id="26" name="Freeform 26"/>
          <p:cNvSpPr/>
          <p:nvPr/>
        </p:nvSpPr>
        <p:spPr>
          <a:xfrm>
            <a:off x="1337690" y="587690"/>
            <a:ext cx="641709" cy="871592"/>
          </a:xfrm>
          <a:custGeom>
            <a:avLst/>
            <a:gdLst/>
            <a:ahLst/>
            <a:cxnLst/>
            <a:rect l="l" t="t" r="r" b="b"/>
            <a:pathLst>
              <a:path w="1283418" h="1743183">
                <a:moveTo>
                  <a:pt x="0" y="0"/>
                </a:moveTo>
                <a:lnTo>
                  <a:pt x="1283418" y="0"/>
                </a:lnTo>
                <a:lnTo>
                  <a:pt x="1283418" y="1743183"/>
                </a:lnTo>
                <a:lnTo>
                  <a:pt x="0" y="1743183"/>
                </a:lnTo>
                <a:lnTo>
                  <a:pt x="0" y="0"/>
                </a:lnTo>
                <a:close/>
              </a:path>
            </a:pathLst>
          </a:custGeom>
          <a:blipFill>
            <a:blip r:embed="rId41">
              <a:extLst>
                <a:ext uri="{96DAC541-7B7A-43D3-8B79-37D633B846F1}">
                  <asvg:svgBlip xmlns:asvg="http://schemas.microsoft.com/office/drawing/2016/SVG/main" r:embed="rId42"/>
                </a:ext>
              </a:extLst>
            </a:blip>
            <a:stretch>
              <a:fillRect/>
            </a:stretch>
          </a:blipFill>
        </p:spPr>
        <p:txBody>
          <a:bodyPr/>
          <a:lstStyle/>
          <a:p>
            <a:pPr defTabSz="914400"/>
            <a:endParaRPr lang="en-US" sz="900">
              <a:solidFill>
                <a:prstClr val="black"/>
              </a:solidFill>
              <a:latin typeface="Century Gothic" panose="020F0302020204030204"/>
            </a:endParaRPr>
          </a:p>
        </p:txBody>
      </p:sp>
      <p:sp>
        <p:nvSpPr>
          <p:cNvPr id="27" name="Freeform 27"/>
          <p:cNvSpPr/>
          <p:nvPr/>
        </p:nvSpPr>
        <p:spPr>
          <a:xfrm>
            <a:off x="10266385" y="5564955"/>
            <a:ext cx="641709" cy="871592"/>
          </a:xfrm>
          <a:custGeom>
            <a:avLst/>
            <a:gdLst/>
            <a:ahLst/>
            <a:cxnLst/>
            <a:rect l="l" t="t" r="r" b="b"/>
            <a:pathLst>
              <a:path w="1283418" h="1743183">
                <a:moveTo>
                  <a:pt x="0" y="0"/>
                </a:moveTo>
                <a:lnTo>
                  <a:pt x="1283419" y="0"/>
                </a:lnTo>
                <a:lnTo>
                  <a:pt x="1283419" y="1743182"/>
                </a:lnTo>
                <a:lnTo>
                  <a:pt x="0" y="1743182"/>
                </a:lnTo>
                <a:lnTo>
                  <a:pt x="0" y="0"/>
                </a:lnTo>
                <a:close/>
              </a:path>
            </a:pathLst>
          </a:custGeom>
          <a:blipFill>
            <a:blip r:embed="rId41">
              <a:extLst>
                <a:ext uri="{96DAC541-7B7A-43D3-8B79-37D633B846F1}">
                  <asvg:svgBlip xmlns:asvg="http://schemas.microsoft.com/office/drawing/2016/SVG/main" r:embed="rId42"/>
                </a:ext>
              </a:extLst>
            </a:blip>
            <a:stretch>
              <a:fillRect/>
            </a:stretch>
          </a:blipFill>
        </p:spPr>
        <p:txBody>
          <a:bodyPr/>
          <a:lstStyle/>
          <a:p>
            <a:pPr defTabSz="914400"/>
            <a:endParaRPr lang="en-US" sz="900">
              <a:solidFill>
                <a:prstClr val="black"/>
              </a:solidFill>
              <a:latin typeface="Century Gothic" panose="020F0302020204030204"/>
            </a:endParaRPr>
          </a:p>
        </p:txBody>
      </p:sp>
      <p:sp>
        <p:nvSpPr>
          <p:cNvPr id="28" name="TextBox 28"/>
          <p:cNvSpPr txBox="1"/>
          <p:nvPr/>
        </p:nvSpPr>
        <p:spPr>
          <a:xfrm>
            <a:off x="4937191" y="2220437"/>
            <a:ext cx="2317620" cy="264624"/>
          </a:xfrm>
          <a:prstGeom prst="rect">
            <a:avLst/>
          </a:prstGeom>
        </p:spPr>
        <p:txBody>
          <a:bodyPr lIns="0" tIns="0" rIns="0" bIns="0" rtlCol="0" anchor="t">
            <a:spAutoFit/>
          </a:bodyPr>
          <a:lstStyle/>
          <a:p>
            <a:pPr algn="ctr" defTabSz="914400">
              <a:lnSpc>
                <a:spcPts val="2240"/>
              </a:lnSpc>
            </a:pPr>
            <a:r>
              <a:rPr lang="en-US" sz="1600">
                <a:solidFill>
                  <a:srgbClr val="3C4C59"/>
                </a:solidFill>
                <a:latin typeface="Open Sans Bold"/>
                <a:ea typeface="Open Sans Bold"/>
                <a:cs typeface="Open Sans Bold"/>
                <a:sym typeface="Open Sans Bold"/>
              </a:rPr>
              <a:t>Pratt U at a glance</a:t>
            </a:r>
          </a:p>
        </p:txBody>
      </p:sp>
      <p:sp>
        <p:nvSpPr>
          <p:cNvPr id="29" name="TextBox 29"/>
          <p:cNvSpPr txBox="1"/>
          <p:nvPr/>
        </p:nvSpPr>
        <p:spPr>
          <a:xfrm>
            <a:off x="2827759" y="1306167"/>
            <a:ext cx="1485478" cy="167738"/>
          </a:xfrm>
          <a:prstGeom prst="rect">
            <a:avLst/>
          </a:prstGeom>
        </p:spPr>
        <p:txBody>
          <a:bodyPr lIns="0" tIns="0" rIns="0" bIns="0" rtlCol="0" anchor="t">
            <a:spAutoFit/>
          </a:bodyPr>
          <a:lstStyle/>
          <a:p>
            <a:pPr defTabSz="914400">
              <a:lnSpc>
                <a:spcPts val="1400"/>
              </a:lnSpc>
            </a:pPr>
            <a:r>
              <a:rPr lang="en-US" sz="1000">
                <a:solidFill>
                  <a:srgbClr val="3C4C59"/>
                </a:solidFill>
                <a:latin typeface="Open Sans Bold"/>
                <a:ea typeface="Open Sans Bold"/>
                <a:cs typeface="Open Sans Bold"/>
                <a:sym typeface="Open Sans Bold"/>
              </a:rPr>
              <a:t>Supervisor Training</a:t>
            </a:r>
          </a:p>
        </p:txBody>
      </p:sp>
      <p:sp>
        <p:nvSpPr>
          <p:cNvPr id="30" name="TextBox 30"/>
          <p:cNvSpPr txBox="1"/>
          <p:nvPr/>
        </p:nvSpPr>
        <p:spPr>
          <a:xfrm>
            <a:off x="7879284" y="1306167"/>
            <a:ext cx="1485478" cy="167738"/>
          </a:xfrm>
          <a:prstGeom prst="rect">
            <a:avLst/>
          </a:prstGeom>
        </p:spPr>
        <p:txBody>
          <a:bodyPr lIns="0" tIns="0" rIns="0" bIns="0" rtlCol="0" anchor="t">
            <a:spAutoFit/>
          </a:bodyPr>
          <a:lstStyle/>
          <a:p>
            <a:pPr algn="r" defTabSz="914400">
              <a:lnSpc>
                <a:spcPts val="1400"/>
              </a:lnSpc>
            </a:pPr>
            <a:r>
              <a:rPr lang="en-US" sz="1000">
                <a:solidFill>
                  <a:srgbClr val="3C4C59"/>
                </a:solidFill>
                <a:latin typeface="Open Sans Bold"/>
                <a:ea typeface="Open Sans Bold"/>
                <a:cs typeface="Open Sans Bold"/>
                <a:sym typeface="Open Sans Bold"/>
              </a:rPr>
              <a:t>Management Training</a:t>
            </a:r>
          </a:p>
        </p:txBody>
      </p:sp>
      <p:sp>
        <p:nvSpPr>
          <p:cNvPr id="31" name="TextBox 31"/>
          <p:cNvSpPr txBox="1"/>
          <p:nvPr/>
        </p:nvSpPr>
        <p:spPr>
          <a:xfrm>
            <a:off x="8119545" y="2194136"/>
            <a:ext cx="1768535" cy="167738"/>
          </a:xfrm>
          <a:prstGeom prst="rect">
            <a:avLst/>
          </a:prstGeom>
        </p:spPr>
        <p:txBody>
          <a:bodyPr lIns="0" tIns="0" rIns="0" bIns="0" rtlCol="0" anchor="t">
            <a:spAutoFit/>
          </a:bodyPr>
          <a:lstStyle/>
          <a:p>
            <a:pPr algn="r" defTabSz="914400">
              <a:lnSpc>
                <a:spcPts val="1400"/>
              </a:lnSpc>
            </a:pPr>
            <a:r>
              <a:rPr lang="en-US" sz="1000">
                <a:solidFill>
                  <a:srgbClr val="3C4C59"/>
                </a:solidFill>
                <a:latin typeface="Open Sans Bold"/>
                <a:ea typeface="Open Sans Bold"/>
                <a:cs typeface="Open Sans Bold"/>
                <a:sym typeface="Open Sans Bold"/>
              </a:rPr>
              <a:t>Sales Training</a:t>
            </a:r>
          </a:p>
        </p:txBody>
      </p:sp>
      <p:sp>
        <p:nvSpPr>
          <p:cNvPr id="32" name="TextBox 32"/>
          <p:cNvSpPr txBox="1"/>
          <p:nvPr/>
        </p:nvSpPr>
        <p:spPr>
          <a:xfrm>
            <a:off x="2303603" y="2194136"/>
            <a:ext cx="1485478" cy="167738"/>
          </a:xfrm>
          <a:prstGeom prst="rect">
            <a:avLst/>
          </a:prstGeom>
        </p:spPr>
        <p:txBody>
          <a:bodyPr lIns="0" tIns="0" rIns="0" bIns="0" rtlCol="0" anchor="t">
            <a:spAutoFit/>
          </a:bodyPr>
          <a:lstStyle/>
          <a:p>
            <a:pPr defTabSz="914400">
              <a:lnSpc>
                <a:spcPts val="1400"/>
              </a:lnSpc>
            </a:pPr>
            <a:r>
              <a:rPr lang="en-US" sz="1000">
                <a:solidFill>
                  <a:srgbClr val="3C4C59"/>
                </a:solidFill>
                <a:latin typeface="Open Sans Bold"/>
                <a:ea typeface="Open Sans Bold"/>
                <a:cs typeface="Open Sans Bold"/>
                <a:sym typeface="Open Sans Bold"/>
              </a:rPr>
              <a:t>Customized Training</a:t>
            </a:r>
          </a:p>
        </p:txBody>
      </p:sp>
      <p:sp>
        <p:nvSpPr>
          <p:cNvPr id="33" name="TextBox 33"/>
          <p:cNvSpPr txBox="1"/>
          <p:nvPr/>
        </p:nvSpPr>
        <p:spPr>
          <a:xfrm>
            <a:off x="2017853" y="3083560"/>
            <a:ext cx="1485478" cy="167738"/>
          </a:xfrm>
          <a:prstGeom prst="rect">
            <a:avLst/>
          </a:prstGeom>
        </p:spPr>
        <p:txBody>
          <a:bodyPr lIns="0" tIns="0" rIns="0" bIns="0" rtlCol="0" anchor="t">
            <a:spAutoFit/>
          </a:bodyPr>
          <a:lstStyle/>
          <a:p>
            <a:pPr defTabSz="914400">
              <a:lnSpc>
                <a:spcPts val="1400"/>
              </a:lnSpc>
            </a:pPr>
            <a:r>
              <a:rPr lang="en-US" sz="1000">
                <a:solidFill>
                  <a:srgbClr val="3C4C59"/>
                </a:solidFill>
                <a:latin typeface="Open Sans Bold"/>
                <a:ea typeface="Open Sans Bold"/>
                <a:cs typeface="Open Sans Bold"/>
                <a:sym typeface="Open Sans Bold"/>
              </a:rPr>
              <a:t>LMS / On-line</a:t>
            </a:r>
          </a:p>
        </p:txBody>
      </p:sp>
      <p:sp>
        <p:nvSpPr>
          <p:cNvPr id="34" name="TextBox 34"/>
          <p:cNvSpPr txBox="1"/>
          <p:nvPr/>
        </p:nvSpPr>
        <p:spPr>
          <a:xfrm>
            <a:off x="8527603" y="3064511"/>
            <a:ext cx="1643533" cy="384721"/>
          </a:xfrm>
          <a:prstGeom prst="rect">
            <a:avLst/>
          </a:prstGeom>
        </p:spPr>
        <p:txBody>
          <a:bodyPr lIns="0" tIns="0" rIns="0" bIns="0" rtlCol="0" anchor="t">
            <a:spAutoFit/>
          </a:bodyPr>
          <a:lstStyle/>
          <a:p>
            <a:pPr algn="r" defTabSz="914400">
              <a:lnSpc>
                <a:spcPts val="1466"/>
              </a:lnSpc>
            </a:pPr>
            <a:r>
              <a:rPr lang="en-US" sz="1047">
                <a:solidFill>
                  <a:srgbClr val="3C4C59"/>
                </a:solidFill>
                <a:latin typeface="Open Sans Bold"/>
                <a:ea typeface="Open Sans Bold"/>
                <a:cs typeface="Open Sans Bold"/>
                <a:sym typeface="Open Sans Bold"/>
              </a:rPr>
              <a:t>Maintenance Apprenticeship Program</a:t>
            </a:r>
          </a:p>
        </p:txBody>
      </p:sp>
      <p:sp>
        <p:nvSpPr>
          <p:cNvPr id="35" name="TextBox 35"/>
          <p:cNvSpPr txBox="1"/>
          <p:nvPr/>
        </p:nvSpPr>
        <p:spPr>
          <a:xfrm>
            <a:off x="2827759" y="1584723"/>
            <a:ext cx="1485478" cy="384721"/>
          </a:xfrm>
          <a:prstGeom prst="rect">
            <a:avLst/>
          </a:prstGeom>
        </p:spPr>
        <p:txBody>
          <a:bodyPr lIns="0" tIns="0" rIns="0" bIns="0" rtlCol="0" anchor="t">
            <a:spAutoFit/>
          </a:bodyPr>
          <a:lstStyle/>
          <a:p>
            <a:pPr defTabSz="914400">
              <a:lnSpc>
                <a:spcPts val="980"/>
              </a:lnSpc>
            </a:pPr>
            <a:r>
              <a:rPr lang="en-US" sz="700">
                <a:solidFill>
                  <a:srgbClr val="4F4F59"/>
                </a:solidFill>
                <a:latin typeface="Open Sans"/>
                <a:ea typeface="Open Sans"/>
                <a:cs typeface="Open Sans"/>
                <a:sym typeface="Open Sans"/>
              </a:rPr>
              <a:t>Topics around leaderships and employee develop delivered as workshops or on-site</a:t>
            </a:r>
          </a:p>
        </p:txBody>
      </p:sp>
      <p:sp>
        <p:nvSpPr>
          <p:cNvPr id="36" name="TextBox 36"/>
          <p:cNvSpPr txBox="1"/>
          <p:nvPr/>
        </p:nvSpPr>
        <p:spPr>
          <a:xfrm>
            <a:off x="7879284" y="1584723"/>
            <a:ext cx="1485478" cy="512961"/>
          </a:xfrm>
          <a:prstGeom prst="rect">
            <a:avLst/>
          </a:prstGeom>
        </p:spPr>
        <p:txBody>
          <a:bodyPr lIns="0" tIns="0" rIns="0" bIns="0" rtlCol="0" anchor="t">
            <a:spAutoFit/>
          </a:bodyPr>
          <a:lstStyle/>
          <a:p>
            <a:pPr algn="r" defTabSz="914400">
              <a:lnSpc>
                <a:spcPts val="980"/>
              </a:lnSpc>
            </a:pPr>
            <a:r>
              <a:rPr lang="en-US" sz="700">
                <a:solidFill>
                  <a:srgbClr val="4F4F59"/>
                </a:solidFill>
                <a:latin typeface="Open Sans"/>
                <a:ea typeface="Open Sans"/>
                <a:cs typeface="Open Sans"/>
                <a:sym typeface="Open Sans"/>
              </a:rPr>
              <a:t>Management 101 is orientation for new managers. Pratt U Masters in Business and Leadership extended training through UNC</a:t>
            </a:r>
          </a:p>
        </p:txBody>
      </p:sp>
      <p:sp>
        <p:nvSpPr>
          <p:cNvPr id="37" name="TextBox 37"/>
          <p:cNvSpPr txBox="1"/>
          <p:nvPr/>
        </p:nvSpPr>
        <p:spPr>
          <a:xfrm>
            <a:off x="8402600" y="2472692"/>
            <a:ext cx="1485478" cy="512961"/>
          </a:xfrm>
          <a:prstGeom prst="rect">
            <a:avLst/>
          </a:prstGeom>
        </p:spPr>
        <p:txBody>
          <a:bodyPr lIns="0" tIns="0" rIns="0" bIns="0" rtlCol="0" anchor="t">
            <a:spAutoFit/>
          </a:bodyPr>
          <a:lstStyle/>
          <a:p>
            <a:pPr algn="r" defTabSz="914400">
              <a:lnSpc>
                <a:spcPts val="980"/>
              </a:lnSpc>
            </a:pPr>
            <a:r>
              <a:rPr lang="en-US" sz="700">
                <a:solidFill>
                  <a:srgbClr val="4F4F59"/>
                </a:solidFill>
                <a:latin typeface="Open Sans"/>
                <a:ea typeface="Open Sans"/>
                <a:cs typeface="Open Sans"/>
                <a:sym typeface="Open Sans"/>
              </a:rPr>
              <a:t>Box 101 is orientation for new Sales Reps. Pratt Professional Selling partners with Carew International for advance sales training.</a:t>
            </a:r>
          </a:p>
        </p:txBody>
      </p:sp>
      <p:sp>
        <p:nvSpPr>
          <p:cNvPr id="38" name="TextBox 38"/>
          <p:cNvSpPr txBox="1"/>
          <p:nvPr/>
        </p:nvSpPr>
        <p:spPr>
          <a:xfrm>
            <a:off x="2303603" y="2472692"/>
            <a:ext cx="1485478" cy="384721"/>
          </a:xfrm>
          <a:prstGeom prst="rect">
            <a:avLst/>
          </a:prstGeom>
        </p:spPr>
        <p:txBody>
          <a:bodyPr lIns="0" tIns="0" rIns="0" bIns="0" rtlCol="0" anchor="t">
            <a:spAutoFit/>
          </a:bodyPr>
          <a:lstStyle/>
          <a:p>
            <a:pPr defTabSz="914400">
              <a:lnSpc>
                <a:spcPts val="980"/>
              </a:lnSpc>
            </a:pPr>
            <a:r>
              <a:rPr lang="en-US" sz="700">
                <a:solidFill>
                  <a:srgbClr val="4F4F59"/>
                </a:solidFill>
                <a:latin typeface="Open Sans"/>
                <a:ea typeface="Open Sans"/>
                <a:cs typeface="Open Sans"/>
                <a:sym typeface="Open Sans"/>
              </a:rPr>
              <a:t>Plants or organizations reach out to develop training tailored to their specific needs</a:t>
            </a:r>
          </a:p>
        </p:txBody>
      </p:sp>
      <p:sp>
        <p:nvSpPr>
          <p:cNvPr id="39" name="TextBox 39"/>
          <p:cNvSpPr txBox="1"/>
          <p:nvPr/>
        </p:nvSpPr>
        <p:spPr>
          <a:xfrm>
            <a:off x="2017853" y="3362115"/>
            <a:ext cx="1485478" cy="256480"/>
          </a:xfrm>
          <a:prstGeom prst="rect">
            <a:avLst/>
          </a:prstGeom>
        </p:spPr>
        <p:txBody>
          <a:bodyPr lIns="0" tIns="0" rIns="0" bIns="0" rtlCol="0" anchor="t">
            <a:spAutoFit/>
          </a:bodyPr>
          <a:lstStyle/>
          <a:p>
            <a:pPr defTabSz="914400">
              <a:lnSpc>
                <a:spcPts val="980"/>
              </a:lnSpc>
            </a:pPr>
            <a:r>
              <a:rPr lang="en-US" sz="700">
                <a:solidFill>
                  <a:srgbClr val="4F4F59"/>
                </a:solidFill>
                <a:latin typeface="Open Sans"/>
                <a:ea typeface="Open Sans"/>
                <a:cs typeface="Open Sans"/>
                <a:sym typeface="Open Sans"/>
              </a:rPr>
              <a:t>Hundreds of topics available online through our ADP site</a:t>
            </a:r>
          </a:p>
        </p:txBody>
      </p:sp>
      <p:sp>
        <p:nvSpPr>
          <p:cNvPr id="40" name="TextBox 40"/>
          <p:cNvSpPr txBox="1"/>
          <p:nvPr/>
        </p:nvSpPr>
        <p:spPr>
          <a:xfrm>
            <a:off x="8685657" y="3458382"/>
            <a:ext cx="1485478" cy="512961"/>
          </a:xfrm>
          <a:prstGeom prst="rect">
            <a:avLst/>
          </a:prstGeom>
        </p:spPr>
        <p:txBody>
          <a:bodyPr lIns="0" tIns="0" rIns="0" bIns="0" rtlCol="0" anchor="t">
            <a:spAutoFit/>
          </a:bodyPr>
          <a:lstStyle/>
          <a:p>
            <a:pPr algn="r" defTabSz="914400">
              <a:lnSpc>
                <a:spcPts val="980"/>
              </a:lnSpc>
            </a:pPr>
            <a:r>
              <a:rPr lang="en-US" sz="700">
                <a:solidFill>
                  <a:srgbClr val="4F4F59"/>
                </a:solidFill>
                <a:latin typeface="Open Sans"/>
                <a:ea typeface="Open Sans"/>
                <a:cs typeface="Open Sans"/>
                <a:sym typeface="Open Sans"/>
              </a:rPr>
              <a:t>Support Corrugator division in partnering with local tech schools to  develop pipeline of skilled, trained mechanics</a:t>
            </a:r>
          </a:p>
        </p:txBody>
      </p:sp>
      <p:sp>
        <p:nvSpPr>
          <p:cNvPr id="41" name="TextBox 41"/>
          <p:cNvSpPr txBox="1"/>
          <p:nvPr/>
        </p:nvSpPr>
        <p:spPr>
          <a:xfrm>
            <a:off x="2303603" y="3972985"/>
            <a:ext cx="1485478" cy="167738"/>
          </a:xfrm>
          <a:prstGeom prst="rect">
            <a:avLst/>
          </a:prstGeom>
        </p:spPr>
        <p:txBody>
          <a:bodyPr lIns="0" tIns="0" rIns="0" bIns="0" rtlCol="0" anchor="t">
            <a:spAutoFit/>
          </a:bodyPr>
          <a:lstStyle/>
          <a:p>
            <a:pPr defTabSz="914400">
              <a:lnSpc>
                <a:spcPts val="1400"/>
              </a:lnSpc>
            </a:pPr>
            <a:r>
              <a:rPr lang="en-US" sz="1000">
                <a:solidFill>
                  <a:srgbClr val="3C4C59"/>
                </a:solidFill>
                <a:latin typeface="Open Sans Bold"/>
                <a:ea typeface="Open Sans Bold"/>
                <a:cs typeface="Open Sans Bold"/>
                <a:sym typeface="Open Sans Bold"/>
              </a:rPr>
              <a:t>Regional Training</a:t>
            </a:r>
          </a:p>
        </p:txBody>
      </p:sp>
      <p:sp>
        <p:nvSpPr>
          <p:cNvPr id="42" name="TextBox 42"/>
          <p:cNvSpPr txBox="1"/>
          <p:nvPr/>
        </p:nvSpPr>
        <p:spPr>
          <a:xfrm>
            <a:off x="8089378" y="3972985"/>
            <a:ext cx="1798700" cy="167738"/>
          </a:xfrm>
          <a:prstGeom prst="rect">
            <a:avLst/>
          </a:prstGeom>
        </p:spPr>
        <p:txBody>
          <a:bodyPr lIns="0" tIns="0" rIns="0" bIns="0" rtlCol="0" anchor="t">
            <a:spAutoFit/>
          </a:bodyPr>
          <a:lstStyle/>
          <a:p>
            <a:pPr algn="r" defTabSz="914400">
              <a:lnSpc>
                <a:spcPts val="1400"/>
              </a:lnSpc>
            </a:pPr>
            <a:r>
              <a:rPr lang="en-US" sz="1000">
                <a:solidFill>
                  <a:srgbClr val="3C4C59"/>
                </a:solidFill>
                <a:latin typeface="Open Sans Bold"/>
                <a:ea typeface="Open Sans Bold"/>
                <a:cs typeface="Open Sans Bold"/>
                <a:sym typeface="Open Sans Bold"/>
              </a:rPr>
              <a:t>Language Learning</a:t>
            </a:r>
          </a:p>
        </p:txBody>
      </p:sp>
      <p:sp>
        <p:nvSpPr>
          <p:cNvPr id="43" name="TextBox 43"/>
          <p:cNvSpPr txBox="1"/>
          <p:nvPr/>
        </p:nvSpPr>
        <p:spPr>
          <a:xfrm>
            <a:off x="2303603" y="4251541"/>
            <a:ext cx="1485478" cy="512961"/>
          </a:xfrm>
          <a:prstGeom prst="rect">
            <a:avLst/>
          </a:prstGeom>
        </p:spPr>
        <p:txBody>
          <a:bodyPr lIns="0" tIns="0" rIns="0" bIns="0" rtlCol="0" anchor="t">
            <a:spAutoFit/>
          </a:bodyPr>
          <a:lstStyle/>
          <a:p>
            <a:pPr defTabSz="914400">
              <a:lnSpc>
                <a:spcPts val="980"/>
              </a:lnSpc>
            </a:pPr>
            <a:r>
              <a:rPr lang="en-US" sz="700">
                <a:solidFill>
                  <a:srgbClr val="4F4F59"/>
                </a:solidFill>
                <a:latin typeface="Open Sans"/>
                <a:ea typeface="Open Sans"/>
                <a:cs typeface="Open Sans"/>
                <a:sym typeface="Open Sans"/>
              </a:rPr>
              <a:t>Pratt Professional Communication and Supervisor Workshops are delivered around the country  to provide increased accessibility</a:t>
            </a:r>
          </a:p>
        </p:txBody>
      </p:sp>
      <p:sp>
        <p:nvSpPr>
          <p:cNvPr id="44" name="TextBox 44"/>
          <p:cNvSpPr txBox="1"/>
          <p:nvPr/>
        </p:nvSpPr>
        <p:spPr>
          <a:xfrm>
            <a:off x="8402600" y="4251540"/>
            <a:ext cx="1485478" cy="256480"/>
          </a:xfrm>
          <a:prstGeom prst="rect">
            <a:avLst/>
          </a:prstGeom>
        </p:spPr>
        <p:txBody>
          <a:bodyPr lIns="0" tIns="0" rIns="0" bIns="0" rtlCol="0" anchor="t">
            <a:spAutoFit/>
          </a:bodyPr>
          <a:lstStyle/>
          <a:p>
            <a:pPr algn="r" defTabSz="914400">
              <a:lnSpc>
                <a:spcPts val="980"/>
              </a:lnSpc>
            </a:pPr>
            <a:r>
              <a:rPr lang="en-US" sz="700">
                <a:solidFill>
                  <a:srgbClr val="4F4F59"/>
                </a:solidFill>
                <a:latin typeface="Open Sans"/>
                <a:ea typeface="Open Sans"/>
                <a:cs typeface="Open Sans"/>
                <a:sym typeface="Open Sans"/>
              </a:rPr>
              <a:t>Pratt U has partnered with Rosetta-Stone to offer language learning</a:t>
            </a:r>
          </a:p>
        </p:txBody>
      </p:sp>
      <p:sp>
        <p:nvSpPr>
          <p:cNvPr id="45" name="TextBox 45"/>
          <p:cNvSpPr txBox="1"/>
          <p:nvPr/>
        </p:nvSpPr>
        <p:spPr>
          <a:xfrm>
            <a:off x="2827759" y="4862409"/>
            <a:ext cx="1485478" cy="167738"/>
          </a:xfrm>
          <a:prstGeom prst="rect">
            <a:avLst/>
          </a:prstGeom>
        </p:spPr>
        <p:txBody>
          <a:bodyPr lIns="0" tIns="0" rIns="0" bIns="0" rtlCol="0" anchor="t">
            <a:spAutoFit/>
          </a:bodyPr>
          <a:lstStyle/>
          <a:p>
            <a:pPr defTabSz="914400">
              <a:lnSpc>
                <a:spcPts val="1400"/>
              </a:lnSpc>
            </a:pPr>
            <a:r>
              <a:rPr lang="en-US" sz="1000">
                <a:solidFill>
                  <a:srgbClr val="3C4C59"/>
                </a:solidFill>
                <a:latin typeface="Open Sans Bold"/>
                <a:ea typeface="Open Sans Bold"/>
                <a:cs typeface="Open Sans Bold"/>
                <a:sym typeface="Open Sans Bold"/>
              </a:rPr>
              <a:t>Hourly Employee</a:t>
            </a:r>
          </a:p>
        </p:txBody>
      </p:sp>
      <p:sp>
        <p:nvSpPr>
          <p:cNvPr id="46" name="TextBox 46"/>
          <p:cNvSpPr txBox="1"/>
          <p:nvPr/>
        </p:nvSpPr>
        <p:spPr>
          <a:xfrm>
            <a:off x="7690443" y="4862409"/>
            <a:ext cx="1674321" cy="167738"/>
          </a:xfrm>
          <a:prstGeom prst="rect">
            <a:avLst/>
          </a:prstGeom>
        </p:spPr>
        <p:txBody>
          <a:bodyPr lIns="0" tIns="0" rIns="0" bIns="0" rtlCol="0" anchor="t">
            <a:spAutoFit/>
          </a:bodyPr>
          <a:lstStyle/>
          <a:p>
            <a:pPr algn="r" defTabSz="914400">
              <a:lnSpc>
                <a:spcPts val="1400"/>
              </a:lnSpc>
            </a:pPr>
            <a:r>
              <a:rPr lang="en-US" sz="1000">
                <a:solidFill>
                  <a:srgbClr val="3C4C59"/>
                </a:solidFill>
                <a:latin typeface="Open Sans Bold"/>
                <a:ea typeface="Open Sans Bold"/>
                <a:cs typeface="Open Sans Bold"/>
                <a:sym typeface="Open Sans Bold"/>
              </a:rPr>
              <a:t>Internship Program</a:t>
            </a:r>
          </a:p>
        </p:txBody>
      </p:sp>
      <p:sp>
        <p:nvSpPr>
          <p:cNvPr id="47" name="TextBox 47"/>
          <p:cNvSpPr txBox="1"/>
          <p:nvPr/>
        </p:nvSpPr>
        <p:spPr>
          <a:xfrm>
            <a:off x="2827759" y="5140965"/>
            <a:ext cx="1485478" cy="384721"/>
          </a:xfrm>
          <a:prstGeom prst="rect">
            <a:avLst/>
          </a:prstGeom>
        </p:spPr>
        <p:txBody>
          <a:bodyPr lIns="0" tIns="0" rIns="0" bIns="0" rtlCol="0" anchor="t">
            <a:spAutoFit/>
          </a:bodyPr>
          <a:lstStyle/>
          <a:p>
            <a:pPr defTabSz="914400">
              <a:lnSpc>
                <a:spcPts val="980"/>
              </a:lnSpc>
            </a:pPr>
            <a:r>
              <a:rPr lang="en-US" sz="700">
                <a:solidFill>
                  <a:srgbClr val="4F4F59"/>
                </a:solidFill>
                <a:latin typeface="Open Sans"/>
                <a:ea typeface="Open Sans"/>
                <a:cs typeface="Open Sans"/>
                <a:sym typeface="Open Sans"/>
              </a:rPr>
              <a:t>Topics such as One Common Goal, Respect For All, Building Trust, and more are delivered on-site</a:t>
            </a:r>
          </a:p>
        </p:txBody>
      </p:sp>
      <p:sp>
        <p:nvSpPr>
          <p:cNvPr id="48" name="TextBox 48"/>
          <p:cNvSpPr txBox="1"/>
          <p:nvPr/>
        </p:nvSpPr>
        <p:spPr>
          <a:xfrm>
            <a:off x="7879284" y="5140965"/>
            <a:ext cx="1485478" cy="384721"/>
          </a:xfrm>
          <a:prstGeom prst="rect">
            <a:avLst/>
          </a:prstGeom>
        </p:spPr>
        <p:txBody>
          <a:bodyPr lIns="0" tIns="0" rIns="0" bIns="0" rtlCol="0" anchor="t">
            <a:spAutoFit/>
          </a:bodyPr>
          <a:lstStyle/>
          <a:p>
            <a:pPr algn="r" defTabSz="914400">
              <a:lnSpc>
                <a:spcPts val="980"/>
              </a:lnSpc>
            </a:pPr>
            <a:r>
              <a:rPr lang="en-US" sz="700">
                <a:solidFill>
                  <a:srgbClr val="4F4F59"/>
                </a:solidFill>
                <a:latin typeface="Open Sans"/>
                <a:ea typeface="Open Sans"/>
                <a:cs typeface="Open Sans"/>
                <a:sym typeface="Open Sans"/>
              </a:rPr>
              <a:t>In partnership with HR, Pratt U provides support for supervisors and interns </a:t>
            </a:r>
          </a:p>
        </p:txBody>
      </p:sp>
      <p:sp>
        <p:nvSpPr>
          <p:cNvPr id="49" name="Freeform 49"/>
          <p:cNvSpPr/>
          <p:nvPr/>
        </p:nvSpPr>
        <p:spPr>
          <a:xfrm>
            <a:off x="10205759" y="991201"/>
            <a:ext cx="305116" cy="184977"/>
          </a:xfrm>
          <a:custGeom>
            <a:avLst/>
            <a:gdLst/>
            <a:ahLst/>
            <a:cxnLst/>
            <a:rect l="l" t="t" r="r" b="b"/>
            <a:pathLst>
              <a:path w="610232" h="369953">
                <a:moveTo>
                  <a:pt x="0" y="0"/>
                </a:moveTo>
                <a:lnTo>
                  <a:pt x="610232" y="0"/>
                </a:lnTo>
                <a:lnTo>
                  <a:pt x="610232" y="369953"/>
                </a:lnTo>
                <a:lnTo>
                  <a:pt x="0" y="369953"/>
                </a:lnTo>
                <a:lnTo>
                  <a:pt x="0" y="0"/>
                </a:lnTo>
                <a:close/>
              </a:path>
            </a:pathLst>
          </a:custGeom>
          <a:blipFill>
            <a:blip r:embed="rId43">
              <a:extLst>
                <a:ext uri="{96DAC541-7B7A-43D3-8B79-37D633B846F1}">
                  <asvg:svgBlip xmlns:asvg="http://schemas.microsoft.com/office/drawing/2016/SVG/main" r:embed="rId44"/>
                </a:ext>
              </a:extLst>
            </a:blip>
            <a:stretch>
              <a:fillRect/>
            </a:stretch>
          </a:blipFill>
        </p:spPr>
        <p:txBody>
          <a:bodyPr/>
          <a:lstStyle/>
          <a:p>
            <a:pPr defTabSz="914400"/>
            <a:endParaRPr lang="en-US" sz="900">
              <a:solidFill>
                <a:prstClr val="black"/>
              </a:solidFill>
              <a:latin typeface="Century Gothic" panose="020F0302020204030204"/>
            </a:endParaRPr>
          </a:p>
        </p:txBody>
      </p:sp>
      <p:sp>
        <p:nvSpPr>
          <p:cNvPr id="50" name="Freeform 50"/>
          <p:cNvSpPr/>
          <p:nvPr/>
        </p:nvSpPr>
        <p:spPr>
          <a:xfrm>
            <a:off x="1733234" y="5665858"/>
            <a:ext cx="305116" cy="184977"/>
          </a:xfrm>
          <a:custGeom>
            <a:avLst/>
            <a:gdLst/>
            <a:ahLst/>
            <a:cxnLst/>
            <a:rect l="l" t="t" r="r" b="b"/>
            <a:pathLst>
              <a:path w="610232" h="369953">
                <a:moveTo>
                  <a:pt x="0" y="0"/>
                </a:moveTo>
                <a:lnTo>
                  <a:pt x="610232" y="0"/>
                </a:lnTo>
                <a:lnTo>
                  <a:pt x="610232" y="369953"/>
                </a:lnTo>
                <a:lnTo>
                  <a:pt x="0" y="369953"/>
                </a:lnTo>
                <a:lnTo>
                  <a:pt x="0" y="0"/>
                </a:lnTo>
                <a:close/>
              </a:path>
            </a:pathLst>
          </a:custGeom>
          <a:blipFill>
            <a:blip r:embed="rId43">
              <a:extLst>
                <a:ext uri="{96DAC541-7B7A-43D3-8B79-37D633B846F1}">
                  <asvg:svgBlip xmlns:asvg="http://schemas.microsoft.com/office/drawing/2016/SVG/main" r:embed="rId44"/>
                </a:ext>
              </a:extLst>
            </a:blip>
            <a:stretch>
              <a:fillRect/>
            </a:stretch>
          </a:blipFill>
        </p:spPr>
        <p:txBody>
          <a:bodyPr/>
          <a:lstStyle/>
          <a:p>
            <a:pPr defTabSz="914400"/>
            <a:endParaRPr lang="en-US" sz="900">
              <a:solidFill>
                <a:prstClr val="black"/>
              </a:solidFill>
              <a:latin typeface="Century Gothic" panose="020F0302020204030204"/>
            </a:endParaRPr>
          </a:p>
        </p:txBody>
      </p:sp>
      <p:sp>
        <p:nvSpPr>
          <p:cNvPr id="51" name="Rectangle 50"/>
          <p:cNvSpPr/>
          <p:nvPr/>
        </p:nvSpPr>
        <p:spPr>
          <a:xfrm>
            <a:off x="2239684" y="303890"/>
            <a:ext cx="2071695" cy="369332"/>
          </a:xfrm>
          <a:prstGeom prst="rect">
            <a:avLst/>
          </a:prstGeom>
        </p:spPr>
        <p:txBody>
          <a:bodyPr wrap="square">
            <a:spAutoFit/>
          </a:bodyPr>
          <a:lstStyle/>
          <a:p>
            <a:pPr defTabSz="914400"/>
            <a:r>
              <a:rPr lang="en-US" b="1" dirty="0">
                <a:solidFill>
                  <a:prstClr val="black"/>
                </a:solidFill>
                <a:latin typeface="Century Gothic" panose="020F0302020204030204"/>
              </a:rPr>
              <a:t>Education</a:t>
            </a:r>
          </a:p>
        </p:txBody>
      </p:sp>
    </p:spTree>
    <p:extLst>
      <p:ext uri="{BB962C8B-B14F-4D97-AF65-F5344CB8AC3E}">
        <p14:creationId xmlns:p14="http://schemas.microsoft.com/office/powerpoint/2010/main" val="26737942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755A5E-192E-4ECA-2EC6-0CAB2605443D}"/>
              </a:ext>
            </a:extLst>
          </p:cNvPr>
          <p:cNvPicPr>
            <a:picLocks noChangeAspect="1"/>
          </p:cNvPicPr>
          <p:nvPr/>
        </p:nvPicPr>
        <p:blipFill>
          <a:blip r:embed="rId3"/>
          <a:stretch>
            <a:fillRect/>
          </a:stretch>
        </p:blipFill>
        <p:spPr>
          <a:xfrm>
            <a:off x="3446318" y="0"/>
            <a:ext cx="5299364" cy="6858000"/>
          </a:xfrm>
          <a:prstGeom prst="rect">
            <a:avLst/>
          </a:prstGeom>
        </p:spPr>
      </p:pic>
    </p:spTree>
    <p:extLst>
      <p:ext uri="{BB962C8B-B14F-4D97-AF65-F5344CB8AC3E}">
        <p14:creationId xmlns:p14="http://schemas.microsoft.com/office/powerpoint/2010/main" val="3019659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6"/>
          <p:cNvSpPr txBox="1">
            <a:spLocks/>
          </p:cNvSpPr>
          <p:nvPr/>
        </p:nvSpPr>
        <p:spPr>
          <a:xfrm>
            <a:off x="2405788" y="717799"/>
            <a:ext cx="4590544" cy="696005"/>
          </a:xfrm>
          <a:prstGeom prst="rect">
            <a:avLst/>
          </a:prstGeom>
          <a:solidFill>
            <a:schemeClr val="bg1"/>
          </a:solidFill>
          <a:ln w="0" cmpd="sng">
            <a:noFill/>
            <a:prstDash val="solid"/>
          </a:ln>
        </p:spPr>
        <p:txBody>
          <a:bodyPr vert="horz" lIns="0" tIns="42545" rIns="0" bIns="0" anchor="t"/>
          <a:lstStyle>
            <a:lvl1pPr marL="228600" indent="-228600" algn="l" defTabSz="914400" rtl="0" eaLnBrk="1" latinLnBrk="0" hangingPunct="1">
              <a:lnSpc>
                <a:spcPct val="90000"/>
              </a:lnSpc>
              <a:spcBef>
                <a:spcPts val="1000"/>
              </a:spcBef>
              <a:buClr>
                <a:srgbClr val="00AE4D"/>
              </a:buClr>
              <a:buFont typeface="Arial" panose="020B0604020202020204" pitchFamily="34" charset="0"/>
              <a:buChar char="•"/>
              <a:defRPr sz="2800" b="0" i="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Clr>
                <a:srgbClr val="00AE4D"/>
              </a:buClr>
              <a:buFont typeface="Arial" panose="020B0604020202020204" pitchFamily="34" charset="0"/>
              <a:buChar char="•"/>
              <a:defRPr sz="2400" b="0" i="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Clr>
                <a:srgbClr val="00AE4D"/>
              </a:buClr>
              <a:buFont typeface="Arial" panose="020B0604020202020204" pitchFamily="34" charset="0"/>
              <a:buChar char="•"/>
              <a:defRPr sz="2000" b="0" i="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Clr>
                <a:srgbClr val="00AE4D"/>
              </a:buClr>
              <a:buFont typeface="Arial" panose="020B0604020202020204" pitchFamily="34" charset="0"/>
              <a:buChar char="•"/>
              <a:defRPr sz="1800" b="0" i="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Clr>
                <a:srgbClr val="00AE4D"/>
              </a:buClr>
              <a:buFont typeface="Arial" panose="020B0604020202020204" pitchFamily="34" charset="0"/>
              <a:buChar char="•"/>
              <a:defRPr sz="1800" b="0" i="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800"/>
              </a:lnSpc>
              <a:buNone/>
            </a:pPr>
            <a:r>
              <a:rPr lang="en-US" sz="2550" b="1" spc="-70" dirty="0">
                <a:solidFill>
                  <a:srgbClr val="244666"/>
                </a:solidFill>
                <a:latin typeface="Century Gothic" panose="02020603050405020304" pitchFamily="2"/>
              </a:rPr>
              <a:t>Diversity &amp; Inclusion </a:t>
            </a:r>
            <a:r>
              <a:rPr lang="en-US" sz="2550" b="1" spc="-30" dirty="0">
                <a:solidFill>
                  <a:srgbClr val="244666"/>
                </a:solidFill>
                <a:latin typeface="Century Gothic" panose="02020603050405020304" pitchFamily="2"/>
              </a:rPr>
              <a:t>Statement </a:t>
            </a:r>
          </a:p>
        </p:txBody>
      </p:sp>
      <p:sp>
        <p:nvSpPr>
          <p:cNvPr id="6" name="Text Placeholder 7"/>
          <p:cNvSpPr txBox="1">
            <a:spLocks/>
          </p:cNvSpPr>
          <p:nvPr/>
        </p:nvSpPr>
        <p:spPr>
          <a:xfrm>
            <a:off x="3169625" y="1609667"/>
            <a:ext cx="2774374" cy="1645920"/>
          </a:xfrm>
          <a:prstGeom prst="rect">
            <a:avLst/>
          </a:prstGeom>
          <a:noFill/>
          <a:ln w="0" cmpd="sng">
            <a:noFill/>
            <a:prstDash val="solid"/>
          </a:ln>
        </p:spPr>
        <p:txBody>
          <a:bodyPr vert="horz" lIns="0" tIns="1270" rIns="0" bIns="0" anchor="t"/>
          <a:lstStyle>
            <a:lvl1pPr marL="228600" indent="-228600" algn="l" defTabSz="914400" rtl="0" eaLnBrk="1" latinLnBrk="0" hangingPunct="1">
              <a:lnSpc>
                <a:spcPct val="90000"/>
              </a:lnSpc>
              <a:spcBef>
                <a:spcPts val="1000"/>
              </a:spcBef>
              <a:buClr>
                <a:srgbClr val="00AE4D"/>
              </a:buClr>
              <a:buFont typeface="Arial" panose="020B0604020202020204" pitchFamily="34" charset="0"/>
              <a:buChar char="•"/>
              <a:defRPr sz="2800" b="0" i="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Clr>
                <a:srgbClr val="00AE4D"/>
              </a:buClr>
              <a:buFont typeface="Arial" panose="020B0604020202020204" pitchFamily="34" charset="0"/>
              <a:buChar char="•"/>
              <a:defRPr sz="2400" b="0" i="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Clr>
                <a:srgbClr val="00AE4D"/>
              </a:buClr>
              <a:buFont typeface="Arial" panose="020B0604020202020204" pitchFamily="34" charset="0"/>
              <a:buChar char="•"/>
              <a:defRPr sz="2000" b="0" i="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Clr>
                <a:srgbClr val="00AE4D"/>
              </a:buClr>
              <a:buFont typeface="Arial" panose="020B0604020202020204" pitchFamily="34" charset="0"/>
              <a:buChar char="•"/>
              <a:defRPr sz="1800" b="0" i="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Clr>
                <a:srgbClr val="00AE4D"/>
              </a:buClr>
              <a:buFont typeface="Arial" panose="020B0604020202020204" pitchFamily="34" charset="0"/>
              <a:buChar char="•"/>
              <a:defRPr sz="1800" b="0" i="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pPr>
            <a:r>
              <a:rPr lang="en-US" sz="900" b="1" dirty="0">
                <a:solidFill>
                  <a:srgbClr val="000000"/>
                </a:solidFill>
                <a:latin typeface="Century Gothic" panose="02020603050405020304" pitchFamily="2"/>
              </a:rPr>
              <a:t>Pratt Industries is founded on and guided by core values of integrity, sustainability and excellence. These values direct the ways that we interact with one another, our customers and our environment. They are at the heart of who we are. </a:t>
            </a:r>
          </a:p>
        </p:txBody>
      </p:sp>
      <p:sp>
        <p:nvSpPr>
          <p:cNvPr id="7" name="Text Placeholder 8"/>
          <p:cNvSpPr txBox="1">
            <a:spLocks/>
          </p:cNvSpPr>
          <p:nvPr/>
        </p:nvSpPr>
        <p:spPr>
          <a:xfrm>
            <a:off x="3013896" y="3054607"/>
            <a:ext cx="5018811" cy="1407160"/>
          </a:xfrm>
          <a:prstGeom prst="rect">
            <a:avLst/>
          </a:prstGeom>
          <a:noFill/>
          <a:ln w="0" cmpd="sng">
            <a:noFill/>
            <a:prstDash val="solid"/>
          </a:ln>
        </p:spPr>
        <p:txBody>
          <a:bodyPr vert="horz" lIns="0" tIns="1270" rIns="0" bIns="0" anchor="t"/>
          <a:lstStyle>
            <a:lvl1pPr marL="228600" indent="-228600" algn="l" defTabSz="914400" rtl="0" eaLnBrk="1" latinLnBrk="0" hangingPunct="1">
              <a:lnSpc>
                <a:spcPct val="90000"/>
              </a:lnSpc>
              <a:spcBef>
                <a:spcPts val="1000"/>
              </a:spcBef>
              <a:buClr>
                <a:srgbClr val="00AE4D"/>
              </a:buClr>
              <a:buFont typeface="Arial" panose="020B0604020202020204" pitchFamily="34" charset="0"/>
              <a:buChar char="•"/>
              <a:defRPr sz="2800" b="0" i="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Clr>
                <a:srgbClr val="00AE4D"/>
              </a:buClr>
              <a:buFont typeface="Arial" panose="020B0604020202020204" pitchFamily="34" charset="0"/>
              <a:buChar char="•"/>
              <a:defRPr sz="2400" b="0" i="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Clr>
                <a:srgbClr val="00AE4D"/>
              </a:buClr>
              <a:buFont typeface="Arial" panose="020B0604020202020204" pitchFamily="34" charset="0"/>
              <a:buChar char="•"/>
              <a:defRPr sz="2000" b="0" i="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Clr>
                <a:srgbClr val="00AE4D"/>
              </a:buClr>
              <a:buFont typeface="Arial" panose="020B0604020202020204" pitchFamily="34" charset="0"/>
              <a:buChar char="•"/>
              <a:defRPr sz="1800" b="0" i="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Clr>
                <a:srgbClr val="00AE4D"/>
              </a:buClr>
              <a:buFont typeface="Arial" panose="020B0604020202020204" pitchFamily="34" charset="0"/>
              <a:buChar char="•"/>
              <a:defRPr sz="1800" b="0" i="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0" indent="0">
              <a:lnSpc>
                <a:spcPct val="150000"/>
              </a:lnSpc>
            </a:pPr>
            <a:r>
              <a:rPr lang="en-US" sz="900" b="1" spc="20" dirty="0">
                <a:solidFill>
                  <a:srgbClr val="000000"/>
                </a:solidFill>
                <a:latin typeface="Century Gothic" panose="02020603050405020304" pitchFamily="2"/>
              </a:rPr>
              <a:t>In keeping with those values, we foster an environment of diversity and inclusion. We believe that diverse perspectives make us a stronger company, better able to serve our customers and communities. We value the unique background and experience of each of our employees. We treat people fairly and with respect. We strive to maintain an environment that encourages our people to develop their talents and achieve superior performance. .</a:t>
            </a:r>
          </a:p>
        </p:txBody>
      </p:sp>
      <p:sp>
        <p:nvSpPr>
          <p:cNvPr id="10" name="Rectangle 9"/>
          <p:cNvSpPr/>
          <p:nvPr/>
        </p:nvSpPr>
        <p:spPr>
          <a:xfrm>
            <a:off x="2937803" y="4539778"/>
            <a:ext cx="4912710" cy="896527"/>
          </a:xfrm>
          <a:prstGeom prst="rect">
            <a:avLst/>
          </a:prstGeom>
        </p:spPr>
        <p:txBody>
          <a:bodyPr wrap="square">
            <a:spAutoFit/>
          </a:bodyPr>
          <a:lstStyle/>
          <a:p>
            <a:pPr marL="137160" defTabSz="914400">
              <a:lnSpc>
                <a:spcPct val="150000"/>
              </a:lnSpc>
            </a:pPr>
            <a:r>
              <a:rPr lang="en-US" sz="900" b="1" spc="20" dirty="0">
                <a:solidFill>
                  <a:srgbClr val="000000"/>
                </a:solidFill>
                <a:latin typeface="Century Gothic" panose="02020603050405020304" pitchFamily="2"/>
              </a:rPr>
              <a:t>Pratt Industries is also an EEO employer and provides equal employment opportunities to applicants and employees without regard to race, color, religion, sex, sexual orientation, gender identity, national origin, protected</a:t>
            </a:r>
          </a:p>
          <a:p>
            <a:pPr marL="137160" defTabSz="914400">
              <a:lnSpc>
                <a:spcPct val="150000"/>
              </a:lnSpc>
            </a:pPr>
            <a:r>
              <a:rPr lang="en-US" sz="900" b="1" spc="20" dirty="0">
                <a:solidFill>
                  <a:srgbClr val="000000"/>
                </a:solidFill>
                <a:latin typeface="Century Gothic" panose="02020603050405020304" pitchFamily="2"/>
              </a:rPr>
              <a:t>veteran status or disability or any other characteristic protected by law.  </a:t>
            </a:r>
          </a:p>
        </p:txBody>
      </p:sp>
    </p:spTree>
    <p:extLst>
      <p:ext uri="{BB962C8B-B14F-4D97-AF65-F5344CB8AC3E}">
        <p14:creationId xmlns:p14="http://schemas.microsoft.com/office/powerpoint/2010/main" val="8200615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41DD5-F315-2C4D-8D3E-403162C5A8F8}"/>
              </a:ext>
            </a:extLst>
          </p:cNvPr>
          <p:cNvSpPr>
            <a:spLocks noGrp="1"/>
          </p:cNvSpPr>
          <p:nvPr>
            <p:ph type="title"/>
          </p:nvPr>
        </p:nvSpPr>
        <p:spPr/>
        <p:txBody>
          <a:bodyPr>
            <a:normAutofit/>
          </a:bodyPr>
          <a:lstStyle/>
          <a:p>
            <a:r>
              <a:rPr lang="en-US" dirty="0"/>
              <a:t>SMETA (Corporate Social Responsibility)</a:t>
            </a:r>
          </a:p>
        </p:txBody>
      </p:sp>
      <p:sp>
        <p:nvSpPr>
          <p:cNvPr id="3" name="Content Placeholder 2">
            <a:extLst>
              <a:ext uri="{FF2B5EF4-FFF2-40B4-BE49-F238E27FC236}">
                <a16:creationId xmlns:a16="http://schemas.microsoft.com/office/drawing/2014/main" id="{47A37DD7-057D-544D-8C19-8717F065AD44}"/>
              </a:ext>
            </a:extLst>
          </p:cNvPr>
          <p:cNvSpPr>
            <a:spLocks noGrp="1"/>
          </p:cNvSpPr>
          <p:nvPr>
            <p:ph idx="1"/>
          </p:nvPr>
        </p:nvSpPr>
        <p:spPr/>
        <p:txBody>
          <a:bodyPr/>
          <a:lstStyle/>
          <a:p>
            <a:pPr lvl="1"/>
            <a:r>
              <a:rPr lang="en-US" dirty="0"/>
              <a:t>Independent third-party auditor conducts audit to inspect a company’s site, its processes, documentation, and systems against the Ethical Trading Initiative (ETI) Base Code and local laws.</a:t>
            </a:r>
          </a:p>
        </p:txBody>
      </p:sp>
      <p:pic>
        <p:nvPicPr>
          <p:cNvPr id="4" name="Picture 3">
            <a:extLst>
              <a:ext uri="{FF2B5EF4-FFF2-40B4-BE49-F238E27FC236}">
                <a16:creationId xmlns:a16="http://schemas.microsoft.com/office/drawing/2014/main" id="{E0598947-F8C1-718A-F4CE-17A4445AE27C}"/>
              </a:ext>
            </a:extLst>
          </p:cNvPr>
          <p:cNvPicPr>
            <a:picLocks noChangeAspect="1"/>
          </p:cNvPicPr>
          <p:nvPr/>
        </p:nvPicPr>
        <p:blipFill>
          <a:blip r:embed="rId3"/>
          <a:stretch>
            <a:fillRect/>
          </a:stretch>
        </p:blipFill>
        <p:spPr>
          <a:xfrm>
            <a:off x="4485861" y="3192514"/>
            <a:ext cx="2671136" cy="3456764"/>
          </a:xfrm>
          <a:prstGeom prst="rect">
            <a:avLst/>
          </a:prstGeom>
        </p:spPr>
      </p:pic>
    </p:spTree>
    <p:extLst>
      <p:ext uri="{BB962C8B-B14F-4D97-AF65-F5344CB8AC3E}">
        <p14:creationId xmlns:p14="http://schemas.microsoft.com/office/powerpoint/2010/main" val="39395468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41DD5-F315-2C4D-8D3E-403162C5A8F8}"/>
              </a:ext>
            </a:extLst>
          </p:cNvPr>
          <p:cNvSpPr>
            <a:spLocks noGrp="1"/>
          </p:cNvSpPr>
          <p:nvPr>
            <p:ph type="title"/>
          </p:nvPr>
        </p:nvSpPr>
        <p:spPr/>
        <p:txBody>
          <a:bodyPr/>
          <a:lstStyle/>
          <a:p>
            <a:r>
              <a:rPr lang="en-US" dirty="0"/>
              <a:t>Ethical Trading Initiative (ETI)</a:t>
            </a:r>
          </a:p>
        </p:txBody>
      </p:sp>
      <p:sp>
        <p:nvSpPr>
          <p:cNvPr id="4" name="Content Placeholder 2">
            <a:extLst>
              <a:ext uri="{FF2B5EF4-FFF2-40B4-BE49-F238E27FC236}">
                <a16:creationId xmlns:a16="http://schemas.microsoft.com/office/drawing/2014/main" id="{47A37DD7-057D-544D-8C19-8717F065AD44}"/>
              </a:ext>
            </a:extLst>
          </p:cNvPr>
          <p:cNvSpPr>
            <a:spLocks noGrp="1"/>
          </p:cNvSpPr>
          <p:nvPr>
            <p:ph idx="1"/>
          </p:nvPr>
        </p:nvSpPr>
        <p:spPr>
          <a:xfrm>
            <a:off x="2152650" y="1343466"/>
            <a:ext cx="7886700" cy="4480865"/>
          </a:xfrm>
        </p:spPr>
        <p:txBody>
          <a:bodyPr/>
          <a:lstStyle/>
          <a:p>
            <a:pPr lvl="1"/>
            <a:r>
              <a:rPr lang="en-US" sz="3000" dirty="0"/>
              <a:t>Examples of ETI</a:t>
            </a:r>
          </a:p>
          <a:p>
            <a:pPr lvl="2"/>
            <a:r>
              <a:rPr lang="en-US" sz="2400" dirty="0"/>
              <a:t>Working conditions are safe and hygienic.</a:t>
            </a:r>
          </a:p>
          <a:p>
            <a:pPr lvl="2"/>
            <a:r>
              <a:rPr lang="en-US" sz="2400" dirty="0"/>
              <a:t>Child Labor shall not be used.</a:t>
            </a:r>
          </a:p>
          <a:p>
            <a:pPr lvl="2"/>
            <a:r>
              <a:rPr lang="en-US" sz="2400" dirty="0"/>
              <a:t>Employment is freely chosen.</a:t>
            </a:r>
          </a:p>
          <a:p>
            <a:pPr lvl="2"/>
            <a:r>
              <a:rPr lang="en-US" sz="2400" dirty="0"/>
              <a:t>Working hours are not excessive.</a:t>
            </a:r>
          </a:p>
          <a:p>
            <a:pPr lvl="2"/>
            <a:r>
              <a:rPr lang="en-US" sz="2400" dirty="0"/>
              <a:t>No discrimination is practiced.</a:t>
            </a:r>
          </a:p>
          <a:p>
            <a:pPr lvl="2"/>
            <a:r>
              <a:rPr lang="en-US" sz="2400" dirty="0"/>
              <a:t>Regular employment is provided.</a:t>
            </a:r>
          </a:p>
          <a:p>
            <a:pPr lvl="2"/>
            <a:r>
              <a:rPr lang="en-US" sz="2400" dirty="0"/>
              <a:t>No harsh or human treatment is allowed.</a:t>
            </a:r>
          </a:p>
        </p:txBody>
      </p:sp>
    </p:spTree>
    <p:extLst>
      <p:ext uri="{BB962C8B-B14F-4D97-AF65-F5344CB8AC3E}">
        <p14:creationId xmlns:p14="http://schemas.microsoft.com/office/powerpoint/2010/main" val="18777767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41DD5-F315-2C4D-8D3E-403162C5A8F8}"/>
              </a:ext>
            </a:extLst>
          </p:cNvPr>
          <p:cNvSpPr>
            <a:spLocks noGrp="1"/>
          </p:cNvSpPr>
          <p:nvPr>
            <p:ph type="title"/>
          </p:nvPr>
        </p:nvSpPr>
        <p:spPr>
          <a:xfrm>
            <a:off x="2138582" y="2342346"/>
            <a:ext cx="7886700" cy="1043260"/>
          </a:xfrm>
        </p:spPr>
        <p:txBody>
          <a:bodyPr/>
          <a:lstStyle/>
          <a:p>
            <a:pPr algn="ctr"/>
            <a:r>
              <a:rPr lang="en-US" dirty="0"/>
              <a:t>QUESTIONS?</a:t>
            </a:r>
          </a:p>
        </p:txBody>
      </p:sp>
    </p:spTree>
    <p:extLst>
      <p:ext uri="{BB962C8B-B14F-4D97-AF65-F5344CB8AC3E}">
        <p14:creationId xmlns:p14="http://schemas.microsoft.com/office/powerpoint/2010/main" val="38752754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7BE5E1FF-D6B3-7F46-6120-E3AFE52907E0}"/>
              </a:ext>
            </a:extLst>
          </p:cNvPr>
          <p:cNvSpPr>
            <a:spLocks noGrp="1"/>
          </p:cNvSpPr>
          <p:nvPr>
            <p:ph type="sldNum" sz="quarter" idx="12"/>
          </p:nvPr>
        </p:nvSpPr>
        <p:spPr/>
        <p:txBody>
          <a:bodyPr/>
          <a:lstStyle/>
          <a:p>
            <a:fld id="{48F63A3B-78C7-47BE-AE5E-E10140E04643}" type="slidenum">
              <a:rPr lang="en-US" smtClean="0">
                <a:latin typeface="Verdana" panose="020B0604030504040204" pitchFamily="34" charset="0"/>
                <a:ea typeface="Verdana" panose="020B0604030504040204" pitchFamily="34" charset="0"/>
              </a:rPr>
              <a:pPr/>
              <a:t>37</a:t>
            </a:fld>
            <a:endParaRPr lang="en-US" dirty="0">
              <a:latin typeface="Verdana" panose="020B0604030504040204" pitchFamily="34" charset="0"/>
              <a:ea typeface="Verdana" panose="020B0604030504040204" pitchFamily="34" charset="0"/>
            </a:endParaRPr>
          </a:p>
        </p:txBody>
      </p:sp>
      <p:pic>
        <p:nvPicPr>
          <p:cNvPr id="6" name="Picture 2" descr="Reducing Our Environmental Impact Around The World - Graphic Design Clipart (#1744215) - PinClipart">
            <a:extLst>
              <a:ext uri="{FF2B5EF4-FFF2-40B4-BE49-F238E27FC236}">
                <a16:creationId xmlns:a16="http://schemas.microsoft.com/office/drawing/2014/main" id="{6735C37B-C033-BE89-5C9A-8D20E178257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3636" y1="34206" x2="43636" y2="34206"/>
                        <a14:foregroundMark x1="53523" y1="49918" x2="53523" y2="49918"/>
                        <a14:foregroundMark x1="81591" y1="66776" x2="81591" y2="66776"/>
                        <a14:foregroundMark x1="31591" y1="58429" x2="31591" y2="58429"/>
                        <a14:foregroundMark x1="24432" y1="57938" x2="24432" y2="57938"/>
                        <a14:foregroundMark x1="24886" y1="68412" x2="24886" y2="68412"/>
                        <a14:foregroundMark x1="25227" y1="72504" x2="25227" y2="72504"/>
                        <a14:foregroundMark x1="50682" y1="31915" x2="50682" y2="31915"/>
                        <a14:foregroundMark x1="46591" y1="24386" x2="46591" y2="24386"/>
                        <a14:foregroundMark x1="39545" y1="29133" x2="39545" y2="29133"/>
                        <a14:foregroundMark x1="54545" y1="48773" x2="54545" y2="48773"/>
                        <a14:foregroundMark x1="49659" y1="48936" x2="49659" y2="48936"/>
                      </a14:backgroundRemoval>
                    </a14:imgEffect>
                  </a14:imgLayer>
                </a14:imgProps>
              </a:ext>
              <a:ext uri="{28A0092B-C50C-407E-A947-70E740481C1C}">
                <a14:useLocalDpi xmlns:a14="http://schemas.microsoft.com/office/drawing/2010/main" val="0"/>
              </a:ext>
            </a:extLst>
          </a:blip>
          <a:srcRect/>
          <a:stretch>
            <a:fillRect/>
          </a:stretch>
        </p:blipFill>
        <p:spPr bwMode="auto">
          <a:xfrm>
            <a:off x="785457" y="4043223"/>
            <a:ext cx="3152996" cy="218918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1AEC1FA9-E2A6-6901-E97F-ED3EE54652CD}"/>
              </a:ext>
            </a:extLst>
          </p:cNvPr>
          <p:cNvSpPr>
            <a:spLocks noGrp="1"/>
          </p:cNvSpPr>
          <p:nvPr>
            <p:ph idx="1"/>
          </p:nvPr>
        </p:nvSpPr>
        <p:spPr/>
        <p:txBody>
          <a:bodyPr/>
          <a:lstStyle/>
          <a:p>
            <a:r>
              <a:rPr lang="en-US" dirty="0"/>
              <a:t> </a:t>
            </a:r>
          </a:p>
        </p:txBody>
      </p:sp>
      <p:sp>
        <p:nvSpPr>
          <p:cNvPr id="2" name="TextBox 1">
            <a:extLst>
              <a:ext uri="{FF2B5EF4-FFF2-40B4-BE49-F238E27FC236}">
                <a16:creationId xmlns:a16="http://schemas.microsoft.com/office/drawing/2014/main" id="{E0F3A688-3F7D-55BB-C37B-642A68CB1E3E}"/>
              </a:ext>
            </a:extLst>
          </p:cNvPr>
          <p:cNvSpPr txBox="1"/>
          <p:nvPr/>
        </p:nvSpPr>
        <p:spPr>
          <a:xfrm>
            <a:off x="5438632" y="2599899"/>
            <a:ext cx="5943600" cy="923330"/>
          </a:xfrm>
          <a:prstGeom prst="rect">
            <a:avLst/>
          </a:prstGeom>
          <a:noFill/>
        </p:spPr>
        <p:txBody>
          <a:bodyPr wrap="square" rtlCol="0">
            <a:spAutoFit/>
          </a:bodyPr>
          <a:lstStyle/>
          <a:p>
            <a:pPr algn="ctr"/>
            <a:r>
              <a:rPr lang="en-US" sz="3600" b="1" dirty="0"/>
              <a:t>Kristin Kinder</a:t>
            </a:r>
          </a:p>
          <a:p>
            <a:endParaRPr lang="en-US" dirty="0"/>
          </a:p>
        </p:txBody>
      </p:sp>
    </p:spTree>
    <p:extLst>
      <p:ext uri="{BB962C8B-B14F-4D97-AF65-F5344CB8AC3E}">
        <p14:creationId xmlns:p14="http://schemas.microsoft.com/office/powerpoint/2010/main" val="7144955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E0F0A-3BC6-A4BF-0161-DCE0CBC0C609}"/>
              </a:ext>
            </a:extLst>
          </p:cNvPr>
          <p:cNvSpPr>
            <a:spLocks noGrp="1"/>
          </p:cNvSpPr>
          <p:nvPr>
            <p:ph type="title"/>
          </p:nvPr>
        </p:nvSpPr>
        <p:spPr/>
        <p:txBody>
          <a:bodyPr/>
          <a:lstStyle/>
          <a:p>
            <a:r>
              <a:rPr lang="en-US" dirty="0"/>
              <a:t>Engaging Employees in People &amp; Planet </a:t>
            </a:r>
            <a:br>
              <a:rPr lang="en-US" dirty="0"/>
            </a:br>
            <a:r>
              <a:rPr lang="en-US" dirty="0"/>
              <a:t>(</a:t>
            </a:r>
            <a:r>
              <a:rPr lang="en-US" i="1" dirty="0"/>
              <a:t>with</a:t>
            </a:r>
            <a:r>
              <a:rPr lang="en-US" dirty="0"/>
              <a:t> Profit)</a:t>
            </a:r>
          </a:p>
        </p:txBody>
      </p:sp>
    </p:spTree>
    <p:extLst>
      <p:ext uri="{BB962C8B-B14F-4D97-AF65-F5344CB8AC3E}">
        <p14:creationId xmlns:p14="http://schemas.microsoft.com/office/powerpoint/2010/main" val="38998822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D1D41-5286-2B6E-EE70-7893A03CDE7D}"/>
              </a:ext>
            </a:extLst>
          </p:cNvPr>
          <p:cNvSpPr>
            <a:spLocks noGrp="1"/>
          </p:cNvSpPr>
          <p:nvPr>
            <p:ph type="title"/>
          </p:nvPr>
        </p:nvSpPr>
        <p:spPr/>
        <p:txBody>
          <a:bodyPr/>
          <a:lstStyle/>
          <a:p>
            <a:r>
              <a:rPr lang="en-US" dirty="0"/>
              <a:t>Tie to company values</a:t>
            </a:r>
          </a:p>
        </p:txBody>
      </p:sp>
      <p:sp>
        <p:nvSpPr>
          <p:cNvPr id="3" name="Content Placeholder 2">
            <a:extLst>
              <a:ext uri="{FF2B5EF4-FFF2-40B4-BE49-F238E27FC236}">
                <a16:creationId xmlns:a16="http://schemas.microsoft.com/office/drawing/2014/main" id="{314C37A0-451F-A5BA-50DE-F50D2BE3A817}"/>
              </a:ext>
            </a:extLst>
          </p:cNvPr>
          <p:cNvSpPr>
            <a:spLocks noGrp="1"/>
          </p:cNvSpPr>
          <p:nvPr>
            <p:ph idx="13"/>
          </p:nvPr>
        </p:nvSpPr>
        <p:spPr>
          <a:xfrm>
            <a:off x="1725079" y="2402228"/>
            <a:ext cx="4076459" cy="801990"/>
          </a:xfrm>
        </p:spPr>
        <p:txBody>
          <a:bodyPr/>
          <a:lstStyle/>
          <a:p>
            <a:pPr marL="0" marR="0">
              <a:lnSpc>
                <a:spcPct val="115000"/>
              </a:lnSpc>
              <a:spcBef>
                <a:spcPts val="0"/>
              </a:spcBef>
              <a:spcAft>
                <a:spcPts val="800"/>
              </a:spcAft>
            </a:pPr>
            <a:r>
              <a:rPr lang="en-US" kern="100" dirty="0">
                <a:effectLst/>
                <a:latin typeface="Avenir Next LT Pro" panose="020B0504020202020204" pitchFamily="34" charset="0"/>
                <a:ea typeface="Aptos" panose="020B0004020202020204" pitchFamily="34" charset="0"/>
                <a:cs typeface="Times New Roman" panose="02020603050405020304" pitchFamily="18" charset="0"/>
              </a:rPr>
              <a:t>We delight in the rigor of the details—no matter ​what our job is.</a:t>
            </a:r>
          </a:p>
        </p:txBody>
      </p:sp>
      <p:sp>
        <p:nvSpPr>
          <p:cNvPr id="5" name="Slide Number Placeholder 4">
            <a:extLst>
              <a:ext uri="{FF2B5EF4-FFF2-40B4-BE49-F238E27FC236}">
                <a16:creationId xmlns:a16="http://schemas.microsoft.com/office/drawing/2014/main" id="{513D02C0-0922-7872-ED77-5519F82131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389E6-C847-4AD0-B56D-D205B2EAB1EE}" type="slidenum">
              <a:rPr kumimoji="0" lang="en-US" sz="800" b="0" i="0" u="none" strike="noStrike" kern="1200" cap="none" spc="0" normalizeH="0" baseline="0" noProof="0" smtClean="0">
                <a:ln>
                  <a:noFill/>
                </a:ln>
                <a:solidFill>
                  <a:srgbClr val="FFFFFF"/>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800" b="0" i="0" u="none" strike="noStrike" kern="1200" cap="none" spc="0" normalizeH="0" baseline="0" noProof="0" dirty="0">
              <a:ln>
                <a:noFill/>
              </a:ln>
              <a:solidFill>
                <a:srgbClr val="FFFFFF"/>
              </a:solidFill>
              <a:effectLst/>
              <a:uLnTx/>
              <a:uFillTx/>
              <a:latin typeface="Avenir Next LT Pro Light"/>
              <a:ea typeface="+mn-ea"/>
              <a:cs typeface="+mn-cs"/>
            </a:endParaRPr>
          </a:p>
        </p:txBody>
      </p:sp>
      <p:pic>
        <p:nvPicPr>
          <p:cNvPr id="1026" name="Picture 2" descr="Starbucks Logo and symbol, meaning, history, PNG, brand">
            <a:extLst>
              <a:ext uri="{FF2B5EF4-FFF2-40B4-BE49-F238E27FC236}">
                <a16:creationId xmlns:a16="http://schemas.microsoft.com/office/drawing/2014/main" id="{AA44084F-3738-BB95-3C1E-3D11B8E93D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11" r="16311"/>
          <a:stretch/>
        </p:blipFill>
        <p:spPr bwMode="auto">
          <a:xfrm>
            <a:off x="855922" y="2389868"/>
            <a:ext cx="869157" cy="7239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3893B62-F14A-45F9-436D-9FBB2CA0467B}"/>
              </a:ext>
            </a:extLst>
          </p:cNvPr>
          <p:cNvSpPr txBox="1"/>
          <p:nvPr/>
        </p:nvSpPr>
        <p:spPr>
          <a:xfrm>
            <a:off x="6096000" y="3628372"/>
            <a:ext cx="3134408" cy="781048"/>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000" b="0" i="0" u="none" strike="noStrike" kern="100" cap="none" spc="0" normalizeH="0" baseline="0" noProof="0" dirty="0">
                <a:ln>
                  <a:noFill/>
                </a:ln>
                <a:solidFill>
                  <a:prstClr val="black"/>
                </a:solidFill>
                <a:effectLst/>
                <a:uLnTx/>
                <a:uFillTx/>
                <a:latin typeface="Avenir Next LT Pro"/>
                <a:ea typeface="Aptos" panose="020B0004020202020204" pitchFamily="34" charset="0"/>
                <a:cs typeface="Times New Roman" panose="02020603050405020304" pitchFamily="18" charset="0"/>
              </a:rPr>
              <a:t>We value speed, a bias for learning and action.</a:t>
            </a:r>
            <a:endPar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pic>
        <p:nvPicPr>
          <p:cNvPr id="1028" name="Picture 4" descr="Intuit_logo_logotype - Obility">
            <a:extLst>
              <a:ext uri="{FF2B5EF4-FFF2-40B4-BE49-F238E27FC236}">
                <a16:creationId xmlns:a16="http://schemas.microsoft.com/office/drawing/2014/main" id="{9C8BE465-13E2-8E25-A0ED-4C93A36CBA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3198" y="3226726"/>
            <a:ext cx="1499760" cy="47511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79301F1-7D15-3D36-3744-CFC56C5FE3EF}"/>
              </a:ext>
            </a:extLst>
          </p:cNvPr>
          <p:cNvSpPr txBox="1"/>
          <p:nvPr/>
        </p:nvSpPr>
        <p:spPr>
          <a:xfrm>
            <a:off x="7411046" y="5216645"/>
            <a:ext cx="4653264" cy="1129092"/>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000" b="0" i="0" u="none" strike="noStrike" kern="100" cap="none" spc="0" normalizeH="0" baseline="0" noProof="0" dirty="0">
                <a:ln>
                  <a:noFill/>
                </a:ln>
                <a:solidFill>
                  <a:prstClr val="black"/>
                </a:solidFill>
                <a:effectLst/>
                <a:uLnTx/>
                <a:uFillTx/>
                <a:latin typeface="Avenir Next LT Pro"/>
                <a:ea typeface="Aptos" panose="020B0004020202020204" pitchFamily="34" charset="0"/>
                <a:cs typeface="Times New Roman" panose="02020603050405020304" pitchFamily="18" charset="0"/>
              </a:rPr>
              <a:t>We are not bound by convention. Our success—and much of the fun—lies in developing new ways to do things. </a:t>
            </a:r>
          </a:p>
        </p:txBody>
      </p:sp>
      <p:pic>
        <p:nvPicPr>
          <p:cNvPr id="1032" name="Picture 8" descr="Patagonia Logo and symbol, meaning, history, PNG, brand">
            <a:extLst>
              <a:ext uri="{FF2B5EF4-FFF2-40B4-BE49-F238E27FC236}">
                <a16:creationId xmlns:a16="http://schemas.microsoft.com/office/drawing/2014/main" id="{24A0FF3E-2863-71F5-8979-A20B107864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1538" y="5329578"/>
            <a:ext cx="1609508" cy="90322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3BF22FCC-7B51-7149-58C1-7E4617F0C937}"/>
              </a:ext>
            </a:extLst>
          </p:cNvPr>
          <p:cNvSpPr txBox="1"/>
          <p:nvPr/>
        </p:nvSpPr>
        <p:spPr>
          <a:xfrm>
            <a:off x="1855433" y="4263487"/>
            <a:ext cx="4392556" cy="1129092"/>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000" b="0" i="0" u="none" strike="noStrike" kern="100" cap="none" spc="0" normalizeH="0" baseline="0" noProof="0" dirty="0">
                <a:ln>
                  <a:noFill/>
                </a:ln>
                <a:solidFill>
                  <a:prstClr val="black"/>
                </a:solidFill>
                <a:effectLst/>
                <a:uLnTx/>
                <a:uFillTx/>
                <a:latin typeface="Avenir Next LT Pro"/>
                <a:ea typeface="Aptos" panose="020B0004020202020204" pitchFamily="34" charset="0"/>
                <a:cs typeface="Times New Roman" panose="02020603050405020304" pitchFamily="18" charset="0"/>
              </a:rPr>
              <a:t>We are humble when searching for the best ideas. We take time to help others succeed</a:t>
            </a:r>
            <a:r>
              <a:rPr kumimoji="0" lang="en-US" sz="1800" b="0" i="0" u="none" strike="noStrike" kern="100" cap="none" spc="0" normalizeH="0" baseline="0" noProof="0" dirty="0">
                <a:ln>
                  <a:noFill/>
                </a:ln>
                <a:solidFill>
                  <a:prstClr val="black"/>
                </a:solidFill>
                <a:effectLst/>
                <a:uLnTx/>
                <a:uFillTx/>
                <a:latin typeface="Avenir Next LT Pro"/>
                <a:ea typeface="Aptos" panose="020B0004020202020204" pitchFamily="34" charset="0"/>
                <a:cs typeface="Times New Roman" panose="02020603050405020304" pitchFamily="18" charset="0"/>
              </a:rPr>
              <a:t>.</a:t>
            </a:r>
          </a:p>
        </p:txBody>
      </p:sp>
      <p:pic>
        <p:nvPicPr>
          <p:cNvPr id="1034" name="Picture 10" descr="Netflix | Logopedia | FANDOM powered by Wikia">
            <a:extLst>
              <a:ext uri="{FF2B5EF4-FFF2-40B4-BE49-F238E27FC236}">
                <a16:creationId xmlns:a16="http://schemas.microsoft.com/office/drawing/2014/main" id="{5FA4F135-63F8-CC66-7478-14B2F1D29C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5923" y="4347489"/>
            <a:ext cx="869156" cy="86915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86C02C5-8757-9E63-A2A6-D4EBE61D50D5}"/>
              </a:ext>
            </a:extLst>
          </p:cNvPr>
          <p:cNvSpPr txBox="1"/>
          <p:nvPr/>
        </p:nvSpPr>
        <p:spPr>
          <a:xfrm>
            <a:off x="8751095" y="2766568"/>
            <a:ext cx="3267073" cy="775149"/>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000" b="0" i="0" u="none" strike="noStrike" kern="100" cap="none" spc="0" normalizeH="0" baseline="0" noProof="0" dirty="0">
                <a:ln>
                  <a:noFill/>
                </a:ln>
                <a:solidFill>
                  <a:prstClr val="black"/>
                </a:solidFill>
                <a:effectLst/>
                <a:uLnTx/>
                <a:uFillTx/>
                <a:latin typeface="Avenir Next LT Pro"/>
                <a:ea typeface="Aptos" panose="020B0004020202020204" pitchFamily="34" charset="0"/>
                <a:cs typeface="Times New Roman" panose="02020603050405020304" pitchFamily="18" charset="0"/>
              </a:rPr>
              <a:t>We excel when we assume the best in each other. </a:t>
            </a:r>
          </a:p>
        </p:txBody>
      </p:sp>
      <p:pic>
        <p:nvPicPr>
          <p:cNvPr id="1036" name="Picture 12" descr="Casella Waste Systems, Inc.">
            <a:extLst>
              <a:ext uri="{FF2B5EF4-FFF2-40B4-BE49-F238E27FC236}">
                <a16:creationId xmlns:a16="http://schemas.microsoft.com/office/drawing/2014/main" id="{78F7C4A1-3695-8A1C-4AC9-AFB577BB5BA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1788" b="29916"/>
          <a:stretch/>
        </p:blipFill>
        <p:spPr bwMode="auto">
          <a:xfrm>
            <a:off x="8751095" y="2217506"/>
            <a:ext cx="2105534" cy="668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109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8EE60-DA22-0FAB-5377-25F26CEA086B}"/>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rPr>
              <a:t>Agenda</a:t>
            </a:r>
          </a:p>
        </p:txBody>
      </p:sp>
      <p:cxnSp>
        <p:nvCxnSpPr>
          <p:cNvPr id="7" name="Straight Connector 6">
            <a:extLst>
              <a:ext uri="{FF2B5EF4-FFF2-40B4-BE49-F238E27FC236}">
                <a16:creationId xmlns:a16="http://schemas.microsoft.com/office/drawing/2014/main" id="{F7F47404-5753-AFCE-AD5E-7696210680BD}"/>
              </a:ext>
            </a:extLst>
          </p:cNvPr>
          <p:cNvCxnSpPr/>
          <p:nvPr/>
        </p:nvCxnSpPr>
        <p:spPr>
          <a:xfrm>
            <a:off x="620888" y="1196623"/>
            <a:ext cx="10881360" cy="0"/>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9B81C38B-4AD7-597C-54F7-529FB98D20A3}"/>
              </a:ext>
            </a:extLst>
          </p:cNvPr>
          <p:cNvSpPr>
            <a:spLocks noGrp="1"/>
          </p:cNvSpPr>
          <p:nvPr>
            <p:ph type="sldNum" sz="quarter" idx="12"/>
          </p:nvPr>
        </p:nvSpPr>
        <p:spPr/>
        <p:txBody>
          <a:bodyPr/>
          <a:lstStyle/>
          <a:p>
            <a:fld id="{48F63A3B-78C7-47BE-AE5E-E10140E04643}" type="slidenum">
              <a:rPr lang="en-US" smtClean="0">
                <a:latin typeface="Verdana" panose="020B0604030504040204" pitchFamily="34" charset="0"/>
                <a:ea typeface="Verdana" panose="020B0604030504040204" pitchFamily="34" charset="0"/>
              </a:rPr>
              <a:pPr/>
              <a:t>4</a:t>
            </a:fld>
            <a:endParaRPr lang="en-US" dirty="0">
              <a:latin typeface="Verdana" panose="020B0604030504040204" pitchFamily="34" charset="0"/>
              <a:ea typeface="Verdana" panose="020B0604030504040204" pitchFamily="34" charset="0"/>
            </a:endParaRPr>
          </a:p>
        </p:txBody>
      </p:sp>
      <p:sp>
        <p:nvSpPr>
          <p:cNvPr id="10" name="Text Placeholder 3">
            <a:extLst>
              <a:ext uri="{FF2B5EF4-FFF2-40B4-BE49-F238E27FC236}">
                <a16:creationId xmlns:a16="http://schemas.microsoft.com/office/drawing/2014/main" id="{6BA931F2-0D3A-D011-F4CD-940B817F85FB}"/>
              </a:ext>
            </a:extLst>
          </p:cNvPr>
          <p:cNvSpPr txBox="1">
            <a:spLocks/>
          </p:cNvSpPr>
          <p:nvPr/>
        </p:nvSpPr>
        <p:spPr>
          <a:xfrm>
            <a:off x="522108" y="1595438"/>
            <a:ext cx="6167608" cy="3667124"/>
          </a:xfrm>
          <a:prstGeom prst="rect">
            <a:avLst/>
          </a:prstGeom>
        </p:spPr>
        <p:txBody>
          <a:bodyPr>
            <a:noAutofit/>
          </a:bodyPr>
          <a:lstStyle>
            <a:lvl1pPr marL="0" indent="0" algn="l" defTabSz="914400" rtl="0" eaLnBrk="1" latinLnBrk="0" hangingPunct="1">
              <a:lnSpc>
                <a:spcPts val="3100"/>
              </a:lnSpc>
              <a:spcBef>
                <a:spcPts val="0"/>
              </a:spcBef>
              <a:buFont typeface="Arial" panose="020B0604020202020204" pitchFamily="34" charset="0"/>
              <a:buNone/>
              <a:defRPr sz="2100" kern="1200">
                <a:solidFill>
                  <a:schemeClr val="tx1"/>
                </a:solidFill>
                <a:latin typeface="+mn-lt"/>
                <a:ea typeface="+mn-ea"/>
                <a:cs typeface="+mn-cs"/>
              </a:defRPr>
            </a:lvl1pPr>
            <a:lvl2pPr marL="182880" indent="-182880" algn="l" defTabSz="914400" rtl="0" eaLnBrk="1" latinLnBrk="0" hangingPunct="1">
              <a:lnSpc>
                <a:spcPts val="3100"/>
              </a:lnSpc>
              <a:spcBef>
                <a:spcPts val="800"/>
              </a:spcBef>
              <a:buFont typeface="Arial" panose="020B0604020202020204" pitchFamily="34" charset="0"/>
              <a:buChar char="•"/>
              <a:defRPr sz="2100" kern="1200">
                <a:solidFill>
                  <a:schemeClr val="tx1"/>
                </a:solidFill>
                <a:latin typeface="+mn-lt"/>
                <a:ea typeface="+mn-ea"/>
                <a:cs typeface="+mn-cs"/>
              </a:defRPr>
            </a:lvl2pPr>
            <a:lvl3pPr marL="365760" indent="-182880" algn="l" defTabSz="914400" rtl="0" eaLnBrk="1" latinLnBrk="0" hangingPunct="1">
              <a:lnSpc>
                <a:spcPts val="3100"/>
              </a:lnSpc>
              <a:spcBef>
                <a:spcPts val="800"/>
              </a:spcBef>
              <a:buFont typeface="System Font Regular"/>
              <a:buChar char="◦"/>
              <a:defRPr sz="2100" kern="1200">
                <a:solidFill>
                  <a:schemeClr val="tx1"/>
                </a:solidFill>
                <a:latin typeface="+mn-lt"/>
                <a:ea typeface="+mn-ea"/>
                <a:cs typeface="+mn-cs"/>
              </a:defRPr>
            </a:lvl3pPr>
            <a:lvl4pPr marL="548640" indent="-182880" algn="l" defTabSz="914400" rtl="0" eaLnBrk="1" latinLnBrk="0" hangingPunct="1">
              <a:lnSpc>
                <a:spcPts val="3100"/>
              </a:lnSpc>
              <a:spcBef>
                <a:spcPts val="800"/>
              </a:spcBef>
              <a:buFont typeface=".Hiragino Kaku Gothic Interface W3"/>
              <a:buChar char="・"/>
              <a:defRPr sz="2100" kern="1200">
                <a:solidFill>
                  <a:schemeClr val="tx1"/>
                </a:solidFill>
                <a:latin typeface="+mn-lt"/>
                <a:ea typeface="+mn-ea"/>
                <a:cs typeface="+mn-cs"/>
              </a:defRPr>
            </a:lvl4pPr>
            <a:lvl5pPr marL="2057400" indent="-182880" algn="l" defTabSz="914400" rtl="0" eaLnBrk="1" latinLnBrk="0" hangingPunct="1">
              <a:lnSpc>
                <a:spcPts val="3100"/>
              </a:lnSpc>
              <a:spcBef>
                <a:spcPts val="800"/>
              </a:spcBef>
              <a:buFont typeface="Arial" panose="020B0604020202020204" pitchFamily="34" charset="0"/>
              <a:buChar char="•"/>
              <a:defRPr sz="2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400" b="1" dirty="0"/>
              <a:t>Introduction</a:t>
            </a:r>
          </a:p>
          <a:p>
            <a:pPr marL="342900" indent="-342900">
              <a:spcBef>
                <a:spcPts val="1200"/>
              </a:spcBef>
              <a:buFont typeface="Arial" panose="020B0604020202020204" pitchFamily="34" charset="0"/>
              <a:buChar char="•"/>
            </a:pPr>
            <a:r>
              <a:rPr lang="en-US" sz="2400" b="1" dirty="0"/>
              <a:t>The “S” in ESG</a:t>
            </a:r>
          </a:p>
          <a:p>
            <a:pPr marL="342900" indent="-342900">
              <a:spcBef>
                <a:spcPts val="1200"/>
              </a:spcBef>
              <a:buFont typeface="Arial" panose="020B0604020202020204" pitchFamily="34" charset="0"/>
              <a:buChar char="•"/>
            </a:pPr>
            <a:r>
              <a:rPr lang="en-US" sz="2400" b="1" dirty="0"/>
              <a:t>Employee Engagement &amp; Program Examples </a:t>
            </a:r>
          </a:p>
          <a:p>
            <a:pPr marL="525780" lvl="1" indent="-342900">
              <a:spcBef>
                <a:spcPts val="1200"/>
              </a:spcBef>
              <a:buFont typeface="Wingdings" panose="05000000000000000000" pitchFamily="2" charset="2"/>
              <a:buChar char="ü"/>
            </a:pPr>
            <a:r>
              <a:rPr lang="en-US" sz="2400" dirty="0"/>
              <a:t>Jessie Miller - </a:t>
            </a:r>
            <a:r>
              <a:rPr lang="en-US" sz="2400" dirty="0" err="1"/>
              <a:t>Novata</a:t>
            </a:r>
            <a:endParaRPr lang="en-US" sz="2400" dirty="0"/>
          </a:p>
          <a:p>
            <a:pPr marL="525780" lvl="1" indent="-342900">
              <a:spcBef>
                <a:spcPts val="1200"/>
              </a:spcBef>
              <a:buFont typeface="Wingdings" panose="05000000000000000000" pitchFamily="2" charset="2"/>
              <a:buChar char="ü"/>
            </a:pPr>
            <a:r>
              <a:rPr lang="en-US" sz="2400" dirty="0"/>
              <a:t>Shawn State – Pratt Industries</a:t>
            </a:r>
          </a:p>
          <a:p>
            <a:pPr marL="525780" lvl="1" indent="-342900">
              <a:spcBef>
                <a:spcPts val="1200"/>
              </a:spcBef>
              <a:buFont typeface="Wingdings" panose="05000000000000000000" pitchFamily="2" charset="2"/>
              <a:buChar char="ü"/>
            </a:pPr>
            <a:r>
              <a:rPr lang="en-US" sz="2400" dirty="0"/>
              <a:t>Kristin Kinder - Consultant</a:t>
            </a:r>
          </a:p>
          <a:p>
            <a:pPr marL="342900" indent="-342900">
              <a:spcBef>
                <a:spcPts val="1200"/>
              </a:spcBef>
              <a:buFont typeface="Arial" panose="020B0604020202020204" pitchFamily="34" charset="0"/>
              <a:buChar char="•"/>
            </a:pPr>
            <a:r>
              <a:rPr lang="en-US" sz="2400" b="1" dirty="0" err="1"/>
              <a:t>ReMA</a:t>
            </a:r>
            <a:r>
              <a:rPr lang="en-US" sz="2400" b="1" dirty="0"/>
              <a:t> Upcoming Events</a:t>
            </a:r>
          </a:p>
        </p:txBody>
      </p:sp>
      <p:pic>
        <p:nvPicPr>
          <p:cNvPr id="18" name="Picture 17">
            <a:extLst>
              <a:ext uri="{FF2B5EF4-FFF2-40B4-BE49-F238E27FC236}">
                <a16:creationId xmlns:a16="http://schemas.microsoft.com/office/drawing/2014/main" id="{BB33896F-8B01-C6D7-4882-838A34B1DE0C}"/>
              </a:ext>
            </a:extLst>
          </p:cNvPr>
          <p:cNvPicPr>
            <a:picLocks noChangeAspect="1"/>
          </p:cNvPicPr>
          <p:nvPr/>
        </p:nvPicPr>
        <p:blipFill>
          <a:blip r:embed="rId3"/>
          <a:stretch>
            <a:fillRect/>
          </a:stretch>
        </p:blipFill>
        <p:spPr>
          <a:xfrm>
            <a:off x="6739256" y="1260144"/>
            <a:ext cx="4298452" cy="5077841"/>
          </a:xfrm>
          <a:prstGeom prst="rect">
            <a:avLst/>
          </a:prstGeom>
        </p:spPr>
      </p:pic>
    </p:spTree>
    <p:extLst>
      <p:ext uri="{BB962C8B-B14F-4D97-AF65-F5344CB8AC3E}">
        <p14:creationId xmlns:p14="http://schemas.microsoft.com/office/powerpoint/2010/main" val="32653637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D1D41-5286-2B6E-EE70-7893A03CDE7D}"/>
              </a:ext>
            </a:extLst>
          </p:cNvPr>
          <p:cNvSpPr>
            <a:spLocks noGrp="1"/>
          </p:cNvSpPr>
          <p:nvPr>
            <p:ph type="title"/>
          </p:nvPr>
        </p:nvSpPr>
        <p:spPr/>
        <p:txBody>
          <a:bodyPr/>
          <a:lstStyle/>
          <a:p>
            <a:r>
              <a:rPr lang="en-US" dirty="0"/>
              <a:t>Start small</a:t>
            </a:r>
          </a:p>
        </p:txBody>
      </p:sp>
      <p:sp>
        <p:nvSpPr>
          <p:cNvPr id="3" name="Content Placeholder 2">
            <a:extLst>
              <a:ext uri="{FF2B5EF4-FFF2-40B4-BE49-F238E27FC236}">
                <a16:creationId xmlns:a16="http://schemas.microsoft.com/office/drawing/2014/main" id="{314C37A0-451F-A5BA-50DE-F50D2BE3A817}"/>
              </a:ext>
            </a:extLst>
          </p:cNvPr>
          <p:cNvSpPr>
            <a:spLocks noGrp="1"/>
          </p:cNvSpPr>
          <p:nvPr>
            <p:ph idx="13"/>
          </p:nvPr>
        </p:nvSpPr>
        <p:spPr>
          <a:xfrm>
            <a:off x="975360" y="2730333"/>
            <a:ext cx="6469617" cy="2591759"/>
          </a:xfrm>
        </p:spPr>
        <p:txBody>
          <a:bodyPr/>
          <a:lstStyle/>
          <a:p>
            <a:r>
              <a:rPr lang="en-US" dirty="0"/>
              <a:t>Working on only what you can achieve helps </a:t>
            </a:r>
          </a:p>
          <a:p>
            <a:pPr marL="457200" lvl="2" indent="0">
              <a:buNone/>
            </a:pPr>
            <a:r>
              <a:rPr lang="en-US" sz="2000" dirty="0"/>
              <a:t>Helps overcome overwhelm, </a:t>
            </a:r>
          </a:p>
          <a:p>
            <a:pPr marL="457200" lvl="2" indent="0">
              <a:buNone/>
            </a:pPr>
            <a:r>
              <a:rPr lang="en-US" sz="2000" dirty="0"/>
              <a:t>Strengthens collaboration, and </a:t>
            </a:r>
          </a:p>
          <a:p>
            <a:pPr marL="457200" lvl="2" indent="0">
              <a:buNone/>
            </a:pPr>
            <a:r>
              <a:rPr lang="en-US" sz="2000" dirty="0"/>
              <a:t>Builds trust</a:t>
            </a:r>
          </a:p>
          <a:p>
            <a:endParaRPr lang="en-US" dirty="0"/>
          </a:p>
          <a:p>
            <a:r>
              <a:rPr lang="en-US" dirty="0"/>
              <a:t>Employees begin to </a:t>
            </a:r>
            <a:r>
              <a:rPr lang="en-US" i="1" dirty="0"/>
              <a:t>see</a:t>
            </a:r>
            <a:r>
              <a:rPr lang="en-US" dirty="0"/>
              <a:t> progress</a:t>
            </a:r>
          </a:p>
          <a:p>
            <a:endParaRPr lang="en-US" dirty="0"/>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513D02C0-0922-7872-ED77-5519F82131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389E6-C847-4AD0-B56D-D205B2EAB1EE}" type="slidenum">
              <a:rPr kumimoji="0" lang="en-US" sz="800" b="0" i="0" u="none" strike="noStrike" kern="1200" cap="none" spc="0" normalizeH="0" baseline="0" noProof="0" smtClean="0">
                <a:ln>
                  <a:noFill/>
                </a:ln>
                <a:solidFill>
                  <a:srgbClr val="FFFFFF"/>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800" b="0" i="0" u="none" strike="noStrike" kern="1200" cap="none" spc="0" normalizeH="0" baseline="0" noProof="0" dirty="0">
              <a:ln>
                <a:noFill/>
              </a:ln>
              <a:solidFill>
                <a:srgbClr val="FFFFFF"/>
              </a:solidFill>
              <a:effectLst/>
              <a:uLnTx/>
              <a:uFillTx/>
              <a:latin typeface="Avenir Next LT Pro Light"/>
              <a:ea typeface="+mn-ea"/>
              <a:cs typeface="+mn-cs"/>
            </a:endParaRPr>
          </a:p>
        </p:txBody>
      </p:sp>
      <p:pic>
        <p:nvPicPr>
          <p:cNvPr id="9" name="Picture 8" descr="A person climbing up a mountain&#10;&#10;Description automatically generated">
            <a:extLst>
              <a:ext uri="{FF2B5EF4-FFF2-40B4-BE49-F238E27FC236}">
                <a16:creationId xmlns:a16="http://schemas.microsoft.com/office/drawing/2014/main" id="{7F6C3438-607C-041F-B4BD-319E2689582C}"/>
              </a:ext>
            </a:extLst>
          </p:cNvPr>
          <p:cNvPicPr>
            <a:picLocks noChangeAspect="1"/>
          </p:cNvPicPr>
          <p:nvPr/>
        </p:nvPicPr>
        <p:blipFill rotWithShape="1">
          <a:blip r:embed="rId3"/>
          <a:srcRect l="53449"/>
          <a:stretch/>
        </p:blipFill>
        <p:spPr>
          <a:xfrm>
            <a:off x="7722394" y="1698"/>
            <a:ext cx="4469606" cy="6401027"/>
          </a:xfrm>
          <a:prstGeom prst="rect">
            <a:avLst/>
          </a:prstGeom>
        </p:spPr>
      </p:pic>
    </p:spTree>
    <p:extLst>
      <p:ext uri="{BB962C8B-B14F-4D97-AF65-F5344CB8AC3E}">
        <p14:creationId xmlns:p14="http://schemas.microsoft.com/office/powerpoint/2010/main" val="3170719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D1D41-5286-2B6E-EE70-7893A03CDE7D}"/>
              </a:ext>
            </a:extLst>
          </p:cNvPr>
          <p:cNvSpPr>
            <a:spLocks noGrp="1"/>
          </p:cNvSpPr>
          <p:nvPr>
            <p:ph type="title"/>
          </p:nvPr>
        </p:nvSpPr>
        <p:spPr/>
        <p:txBody>
          <a:bodyPr/>
          <a:lstStyle/>
          <a:p>
            <a:r>
              <a:rPr lang="en-US" dirty="0"/>
              <a:t>Communicate with Data</a:t>
            </a:r>
          </a:p>
        </p:txBody>
      </p:sp>
      <p:sp>
        <p:nvSpPr>
          <p:cNvPr id="3" name="Content Placeholder 2">
            <a:extLst>
              <a:ext uri="{FF2B5EF4-FFF2-40B4-BE49-F238E27FC236}">
                <a16:creationId xmlns:a16="http://schemas.microsoft.com/office/drawing/2014/main" id="{314C37A0-451F-A5BA-50DE-F50D2BE3A817}"/>
              </a:ext>
            </a:extLst>
          </p:cNvPr>
          <p:cNvSpPr>
            <a:spLocks noGrp="1"/>
          </p:cNvSpPr>
          <p:nvPr>
            <p:ph idx="13"/>
          </p:nvPr>
        </p:nvSpPr>
        <p:spPr>
          <a:xfrm>
            <a:off x="974172" y="2441273"/>
            <a:ext cx="4457324" cy="3776596"/>
          </a:xfrm>
        </p:spPr>
        <p:txBody>
          <a:bodyPr/>
          <a:lstStyle/>
          <a:p>
            <a:endParaRPr lang="en-US" dirty="0"/>
          </a:p>
          <a:p>
            <a:endParaRPr lang="en-US" dirty="0"/>
          </a:p>
          <a:p>
            <a:r>
              <a:rPr lang="en-US" dirty="0"/>
              <a:t>Fosters collaboration through a common language</a:t>
            </a:r>
          </a:p>
          <a:p>
            <a:endParaRPr lang="en-US" dirty="0"/>
          </a:p>
          <a:p>
            <a:r>
              <a:rPr lang="en-US" dirty="0"/>
              <a:t>Helps set context to balance priorities for the company</a:t>
            </a:r>
          </a:p>
          <a:p>
            <a:endParaRPr lang="en-US" dirty="0"/>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513D02C0-0922-7872-ED77-5519F82131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389E6-C847-4AD0-B56D-D205B2EAB1EE}" type="slidenum">
              <a:rPr kumimoji="0" lang="en-US" sz="800" b="0" i="0" u="none" strike="noStrike" kern="1200" cap="none" spc="0" normalizeH="0" baseline="0" noProof="0" smtClean="0">
                <a:ln>
                  <a:noFill/>
                </a:ln>
                <a:solidFill>
                  <a:srgbClr val="FFFFFF"/>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800" b="0" i="0" u="none" strike="noStrike" kern="1200" cap="none" spc="0" normalizeH="0" baseline="0" noProof="0" dirty="0">
              <a:ln>
                <a:noFill/>
              </a:ln>
              <a:solidFill>
                <a:srgbClr val="FFFFFF"/>
              </a:solidFill>
              <a:effectLst/>
              <a:uLnTx/>
              <a:uFillTx/>
              <a:latin typeface="Avenir Next LT Pro Light"/>
              <a:ea typeface="+mn-ea"/>
              <a:cs typeface="+mn-cs"/>
            </a:endParaRPr>
          </a:p>
        </p:txBody>
      </p:sp>
      <p:pic>
        <p:nvPicPr>
          <p:cNvPr id="9" name="Picture 8" descr="A group of people in a meeting&#10;&#10;Description automatically generated">
            <a:extLst>
              <a:ext uri="{FF2B5EF4-FFF2-40B4-BE49-F238E27FC236}">
                <a16:creationId xmlns:a16="http://schemas.microsoft.com/office/drawing/2014/main" id="{02DE51BA-B5E8-0567-E2D8-2B1515E47196}"/>
              </a:ext>
            </a:extLst>
          </p:cNvPr>
          <p:cNvPicPr>
            <a:picLocks noChangeAspect="1"/>
          </p:cNvPicPr>
          <p:nvPr/>
        </p:nvPicPr>
        <p:blipFill>
          <a:blip r:embed="rId3"/>
          <a:stretch>
            <a:fillRect/>
          </a:stretch>
        </p:blipFill>
        <p:spPr>
          <a:xfrm>
            <a:off x="5431496" y="2250280"/>
            <a:ext cx="6236248" cy="34941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227457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06FDE-C944-C7B4-70CA-FCC4A42E476A}"/>
              </a:ext>
            </a:extLst>
          </p:cNvPr>
          <p:cNvSpPr>
            <a:spLocks noGrp="1"/>
          </p:cNvSpPr>
          <p:nvPr>
            <p:ph type="title"/>
          </p:nvPr>
        </p:nvSpPr>
        <p:spPr/>
        <p:txBody>
          <a:bodyPr/>
          <a:lstStyle/>
          <a:p>
            <a:r>
              <a:rPr lang="en-US" dirty="0"/>
              <a:t>Integrate into the Business</a:t>
            </a:r>
          </a:p>
        </p:txBody>
      </p:sp>
      <p:sp>
        <p:nvSpPr>
          <p:cNvPr id="5" name="Slide Number Placeholder 4">
            <a:extLst>
              <a:ext uri="{FF2B5EF4-FFF2-40B4-BE49-F238E27FC236}">
                <a16:creationId xmlns:a16="http://schemas.microsoft.com/office/drawing/2014/main" id="{EAAF68B3-B301-0403-FF2E-1452C39A4F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389E6-C847-4AD0-B56D-D205B2EAB1EE}" type="slidenum">
              <a:rPr kumimoji="0" lang="en-US" sz="800" b="0" i="0" u="none" strike="noStrike" kern="1200" cap="none" spc="0" normalizeH="0" baseline="0" noProof="0" smtClean="0">
                <a:ln>
                  <a:noFill/>
                </a:ln>
                <a:solidFill>
                  <a:srgbClr val="FFFFFF"/>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800" b="0" i="0" u="none" strike="noStrike" kern="1200" cap="none" spc="0" normalizeH="0" baseline="0" noProof="0" dirty="0">
              <a:ln>
                <a:noFill/>
              </a:ln>
              <a:solidFill>
                <a:srgbClr val="FFFFFF"/>
              </a:solidFill>
              <a:effectLst/>
              <a:uLnTx/>
              <a:uFillTx/>
              <a:latin typeface="Avenir Next LT Pro Light"/>
              <a:ea typeface="+mn-ea"/>
              <a:cs typeface="+mn-cs"/>
            </a:endParaRPr>
          </a:p>
        </p:txBody>
      </p:sp>
      <p:sp>
        <p:nvSpPr>
          <p:cNvPr id="6" name="Content Placeholder 2">
            <a:extLst>
              <a:ext uri="{FF2B5EF4-FFF2-40B4-BE49-F238E27FC236}">
                <a16:creationId xmlns:a16="http://schemas.microsoft.com/office/drawing/2014/main" id="{0219F2E0-4ADF-242A-5D10-C477D919AA51}"/>
              </a:ext>
            </a:extLst>
          </p:cNvPr>
          <p:cNvSpPr>
            <a:spLocks noGrp="1"/>
          </p:cNvSpPr>
          <p:nvPr>
            <p:ph idx="13"/>
          </p:nvPr>
        </p:nvSpPr>
        <p:spPr>
          <a:xfrm>
            <a:off x="975359" y="3476942"/>
            <a:ext cx="5068253" cy="2001838"/>
          </a:xfrm>
        </p:spPr>
        <p:txBody>
          <a:bodyPr/>
          <a:lstStyle/>
          <a:p>
            <a:pPr marL="457200" lvl="2" indent="0">
              <a:buNone/>
            </a:pPr>
            <a:r>
              <a:rPr lang="en-US" sz="2000" dirty="0"/>
              <a:t>Multi-departmental steering committee</a:t>
            </a:r>
          </a:p>
          <a:p>
            <a:pPr marL="457200" lvl="2" indent="0">
              <a:buNone/>
            </a:pPr>
            <a:r>
              <a:rPr lang="en-US" sz="2000" dirty="0"/>
              <a:t>Employee goals</a:t>
            </a:r>
          </a:p>
          <a:p>
            <a:pPr marL="457200" lvl="2" indent="0">
              <a:buNone/>
            </a:pPr>
            <a:r>
              <a:rPr lang="en-US" sz="2000" dirty="0"/>
              <a:t>Executive bonuses</a:t>
            </a:r>
          </a:p>
          <a:p>
            <a:pPr marL="457200" lvl="2" indent="0">
              <a:buNone/>
            </a:pPr>
            <a:r>
              <a:rPr lang="en-US" sz="2000" dirty="0"/>
              <a:t>Funding approval processes (budget reviews, </a:t>
            </a:r>
            <a:r>
              <a:rPr lang="en-US" sz="2000" dirty="0" err="1"/>
              <a:t>CapEx</a:t>
            </a:r>
            <a:r>
              <a:rPr lang="en-US" sz="2000" dirty="0"/>
              <a:t>, etc.)</a:t>
            </a:r>
          </a:p>
        </p:txBody>
      </p:sp>
      <p:sp>
        <p:nvSpPr>
          <p:cNvPr id="8" name="Content Placeholder 7">
            <a:extLst>
              <a:ext uri="{FF2B5EF4-FFF2-40B4-BE49-F238E27FC236}">
                <a16:creationId xmlns:a16="http://schemas.microsoft.com/office/drawing/2014/main" id="{C33D9E6E-97BC-E9F2-3A9C-4B4BBAC024BC}"/>
              </a:ext>
            </a:extLst>
          </p:cNvPr>
          <p:cNvSpPr>
            <a:spLocks noGrp="1"/>
          </p:cNvSpPr>
          <p:nvPr>
            <p:ph idx="14"/>
          </p:nvPr>
        </p:nvSpPr>
        <p:spPr>
          <a:xfrm>
            <a:off x="6375564" y="3476942"/>
            <a:ext cx="4841076" cy="2001838"/>
          </a:xfrm>
        </p:spPr>
        <p:txBody>
          <a:bodyPr/>
          <a:lstStyle/>
          <a:p>
            <a:pPr marL="457200" lvl="2" indent="0">
              <a:buNone/>
            </a:pPr>
            <a:r>
              <a:rPr lang="en-US" sz="2000" dirty="0"/>
              <a:t>Job descriptions, interviews</a:t>
            </a:r>
          </a:p>
          <a:p>
            <a:pPr marL="457200" lvl="2" indent="0">
              <a:buNone/>
            </a:pPr>
            <a:r>
              <a:rPr lang="en-US" sz="2000" dirty="0"/>
              <a:t>Employee engagement programs</a:t>
            </a:r>
          </a:p>
          <a:p>
            <a:pPr marL="457200" lvl="2" indent="0">
              <a:buNone/>
            </a:pPr>
            <a:r>
              <a:rPr lang="en-US" sz="2000" dirty="0"/>
              <a:t>Performance metrics (operational KPIs, financial reviews, etc.)</a:t>
            </a:r>
          </a:p>
          <a:p>
            <a:pPr marL="457200" lvl="2" indent="0">
              <a:buNone/>
            </a:pPr>
            <a:r>
              <a:rPr lang="en-US" sz="2000" dirty="0"/>
              <a:t>Progress reports at Board meetings</a:t>
            </a:r>
            <a:endParaRPr lang="en-US" dirty="0"/>
          </a:p>
          <a:p>
            <a:endParaRPr lang="en-US" dirty="0"/>
          </a:p>
        </p:txBody>
      </p:sp>
      <p:sp>
        <p:nvSpPr>
          <p:cNvPr id="10" name="TextBox 9">
            <a:extLst>
              <a:ext uri="{FF2B5EF4-FFF2-40B4-BE49-F238E27FC236}">
                <a16:creationId xmlns:a16="http://schemas.microsoft.com/office/drawing/2014/main" id="{816AE178-8545-D87D-699E-4850158B16A9}"/>
              </a:ext>
            </a:extLst>
          </p:cNvPr>
          <p:cNvSpPr txBox="1"/>
          <p:nvPr/>
        </p:nvSpPr>
        <p:spPr>
          <a:xfrm>
            <a:off x="1276945" y="2211507"/>
            <a:ext cx="912435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venir Next LT Pro Light"/>
                <a:ea typeface="+mn-ea"/>
                <a:cs typeface="+mn-cs"/>
              </a:rPr>
              <a:t>Incorporating People and Planet priorities with business processes exposes many to sustainability</a:t>
            </a:r>
          </a:p>
        </p:txBody>
      </p:sp>
    </p:spTree>
    <p:extLst>
      <p:ext uri="{BB962C8B-B14F-4D97-AF65-F5344CB8AC3E}">
        <p14:creationId xmlns:p14="http://schemas.microsoft.com/office/powerpoint/2010/main" val="33345430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BA658-E676-AD88-DD25-2C15C78CCB1B}"/>
              </a:ext>
            </a:extLst>
          </p:cNvPr>
          <p:cNvSpPr>
            <a:spLocks noGrp="1"/>
          </p:cNvSpPr>
          <p:nvPr>
            <p:ph type="title"/>
          </p:nvPr>
        </p:nvSpPr>
        <p:spPr/>
        <p:txBody>
          <a:bodyPr/>
          <a:lstStyle/>
          <a:p>
            <a:r>
              <a:rPr lang="en-US" dirty="0"/>
              <a:t>Kristin Kinder</a:t>
            </a:r>
          </a:p>
        </p:txBody>
      </p:sp>
      <p:sp>
        <p:nvSpPr>
          <p:cNvPr id="3" name="Text Placeholder 2">
            <a:extLst>
              <a:ext uri="{FF2B5EF4-FFF2-40B4-BE49-F238E27FC236}">
                <a16:creationId xmlns:a16="http://schemas.microsoft.com/office/drawing/2014/main" id="{B0AE9552-2B75-73C0-1BD0-A160A7C39DA9}"/>
              </a:ext>
            </a:extLst>
          </p:cNvPr>
          <p:cNvSpPr>
            <a:spLocks noGrp="1"/>
          </p:cNvSpPr>
          <p:nvPr>
            <p:ph type="body" sz="quarter" idx="14"/>
          </p:nvPr>
        </p:nvSpPr>
        <p:spPr/>
        <p:txBody>
          <a:bodyPr/>
          <a:lstStyle/>
          <a:p>
            <a:r>
              <a:rPr lang="en-US" dirty="0">
                <a:solidFill>
                  <a:schemeClr val="accent4">
                    <a:lumMod val="20000"/>
                    <a:lumOff val="80000"/>
                  </a:schemeClr>
                </a:solidFill>
                <a:hlinkClick r:id="rId3">
                  <a:extLst>
                    <a:ext uri="{A12FA001-AC4F-418D-AE19-62706E023703}">
                      <ahyp:hlinkClr xmlns:ahyp="http://schemas.microsoft.com/office/drawing/2018/hyperlinkcolor" val="tx"/>
                    </a:ext>
                  </a:extLst>
                </a:hlinkClick>
              </a:rPr>
              <a:t>Kristin@kristinkinder.com</a:t>
            </a:r>
            <a:endParaRPr lang="en-US" dirty="0">
              <a:solidFill>
                <a:schemeClr val="accent4">
                  <a:lumMod val="20000"/>
                  <a:lumOff val="80000"/>
                </a:schemeClr>
              </a:solidFill>
            </a:endParaRPr>
          </a:p>
          <a:p>
            <a:r>
              <a:rPr lang="en-US" dirty="0">
                <a:solidFill>
                  <a:schemeClr val="accent4">
                    <a:lumMod val="20000"/>
                    <a:lumOff val="80000"/>
                  </a:schemeClr>
                </a:solidFill>
              </a:rPr>
              <a:t>Kristinkinder.com</a:t>
            </a:r>
          </a:p>
          <a:p>
            <a:endParaRPr lang="en-US" dirty="0"/>
          </a:p>
          <a:p>
            <a:endParaRPr lang="en-US" dirty="0"/>
          </a:p>
          <a:p>
            <a:endParaRPr lang="en-US" dirty="0"/>
          </a:p>
        </p:txBody>
      </p:sp>
    </p:spTree>
    <p:extLst>
      <p:ext uri="{BB962C8B-B14F-4D97-AF65-F5344CB8AC3E}">
        <p14:creationId xmlns:p14="http://schemas.microsoft.com/office/powerpoint/2010/main" val="39502215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C026F7-7888-5213-C63E-FBE86DD4EC56}"/>
              </a:ext>
            </a:extLst>
          </p:cNvPr>
          <p:cNvSpPr>
            <a:spLocks noGrp="1"/>
          </p:cNvSpPr>
          <p:nvPr>
            <p:ph type="body" sz="quarter" idx="11"/>
          </p:nvPr>
        </p:nvSpPr>
        <p:spPr/>
        <p:txBody>
          <a:bodyPr>
            <a:normAutofit/>
          </a:bodyPr>
          <a:lstStyle/>
          <a:p>
            <a:r>
              <a:rPr lang="en-US" sz="4000" b="1" dirty="0">
                <a:latin typeface="Verdana" panose="020B0604030504040204" pitchFamily="34" charset="0"/>
                <a:ea typeface="Verdana" panose="020B0604030504040204" pitchFamily="34" charset="0"/>
              </a:rPr>
              <a:t>Q&amp;A</a:t>
            </a:r>
            <a:endParaRPr lang="en-US" sz="4000" dirty="0">
              <a:latin typeface="Verdana" panose="020B0604030504040204" pitchFamily="34" charset="0"/>
              <a:ea typeface="Verdana" panose="020B0604030504040204" pitchFamily="34" charset="0"/>
            </a:endParaRPr>
          </a:p>
        </p:txBody>
      </p:sp>
      <p:pic>
        <p:nvPicPr>
          <p:cNvPr id="4" name="Graphic 3">
            <a:extLst>
              <a:ext uri="{FF2B5EF4-FFF2-40B4-BE49-F238E27FC236}">
                <a16:creationId xmlns:a16="http://schemas.microsoft.com/office/drawing/2014/main" id="{D2E194F8-97BA-CB25-498A-1B03AF81BC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0305" y="1902390"/>
            <a:ext cx="1828800" cy="67735"/>
          </a:xfrm>
          <a:prstGeom prst="rect">
            <a:avLst/>
          </a:prstGeom>
        </p:spPr>
      </p:pic>
      <p:pic>
        <p:nvPicPr>
          <p:cNvPr id="7" name="Picture Placeholder 8" descr="mountains at sunset">
            <a:extLst>
              <a:ext uri="{FF2B5EF4-FFF2-40B4-BE49-F238E27FC236}">
                <a16:creationId xmlns:a16="http://schemas.microsoft.com/office/drawing/2014/main" id="{8F2CCDC1-676C-180F-96B5-4916E7BC9A88}"/>
              </a:ext>
            </a:extLst>
          </p:cNvPr>
          <p:cNvPicPr>
            <a:picLocks noChangeAspect="1"/>
          </p:cNvPicPr>
          <p:nvPr/>
        </p:nvPicPr>
        <p:blipFill rotWithShape="1">
          <a:blip r:embed="rId5"/>
          <a:srcRect t="41" b="41"/>
          <a:stretch/>
        </p:blipFill>
        <p:spPr>
          <a:xfrm>
            <a:off x="3385478" y="661569"/>
            <a:ext cx="1952279" cy="1952279"/>
          </a:xfrm>
          <a:custGeom>
            <a:avLst/>
            <a:gdLst>
              <a:gd name="connsiteX0" fmla="*/ 976140 w 1952279"/>
              <a:gd name="connsiteY0" fmla="*/ 0 h 1952279"/>
              <a:gd name="connsiteX1" fmla="*/ 1952279 w 1952279"/>
              <a:gd name="connsiteY1" fmla="*/ 976140 h 1952279"/>
              <a:gd name="connsiteX2" fmla="*/ 976140 w 1952279"/>
              <a:gd name="connsiteY2" fmla="*/ 1952279 h 1952279"/>
              <a:gd name="connsiteX3" fmla="*/ 0 w 1952279"/>
              <a:gd name="connsiteY3" fmla="*/ 976140 h 1952279"/>
              <a:gd name="connsiteX4" fmla="*/ 976140 w 1952279"/>
              <a:gd name="connsiteY4" fmla="*/ 0 h 195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279" h="1952279">
                <a:moveTo>
                  <a:pt x="976140" y="0"/>
                </a:moveTo>
                <a:cubicBezTo>
                  <a:pt x="1515247" y="0"/>
                  <a:pt x="1952279" y="437033"/>
                  <a:pt x="1952279" y="976140"/>
                </a:cubicBezTo>
                <a:cubicBezTo>
                  <a:pt x="1952279" y="1515246"/>
                  <a:pt x="1515247" y="1952279"/>
                  <a:pt x="976140" y="1952279"/>
                </a:cubicBezTo>
                <a:cubicBezTo>
                  <a:pt x="437033" y="1952279"/>
                  <a:pt x="0" y="1515246"/>
                  <a:pt x="0" y="976140"/>
                </a:cubicBezTo>
                <a:cubicBezTo>
                  <a:pt x="0" y="437033"/>
                  <a:pt x="437033" y="0"/>
                  <a:pt x="976140" y="0"/>
                </a:cubicBezTo>
                <a:close/>
              </a:path>
            </a:pathLst>
          </a:custGeom>
        </p:spPr>
      </p:pic>
      <p:pic>
        <p:nvPicPr>
          <p:cNvPr id="8" name="Picture Placeholder 10" descr="mountains at sunset">
            <a:extLst>
              <a:ext uri="{FF2B5EF4-FFF2-40B4-BE49-F238E27FC236}">
                <a16:creationId xmlns:a16="http://schemas.microsoft.com/office/drawing/2014/main" id="{5BD406D0-6D8D-EF57-3386-ED90547F0CDF}"/>
              </a:ext>
            </a:extLst>
          </p:cNvPr>
          <p:cNvPicPr>
            <a:picLocks noChangeAspect="1"/>
          </p:cNvPicPr>
          <p:nvPr/>
        </p:nvPicPr>
        <p:blipFill rotWithShape="1">
          <a:blip r:embed="rId6"/>
          <a:srcRect t="347" b="347"/>
          <a:stretch/>
        </p:blipFill>
        <p:spPr>
          <a:xfrm>
            <a:off x="6170753" y="1637709"/>
            <a:ext cx="2290065" cy="2273502"/>
          </a:xfrm>
          <a:custGeom>
            <a:avLst/>
            <a:gdLst>
              <a:gd name="connsiteX0" fmla="*/ 1145032 w 2290065"/>
              <a:gd name="connsiteY0" fmla="*/ 0 h 2273502"/>
              <a:gd name="connsiteX1" fmla="*/ 2290065 w 2290065"/>
              <a:gd name="connsiteY1" fmla="*/ 1145033 h 2273502"/>
              <a:gd name="connsiteX2" fmla="*/ 1375797 w 2290065"/>
              <a:gd name="connsiteY2" fmla="*/ 2266803 h 2273502"/>
              <a:gd name="connsiteX3" fmla="*/ 1331903 w 2290065"/>
              <a:gd name="connsiteY3" fmla="*/ 2273502 h 2273502"/>
              <a:gd name="connsiteX4" fmla="*/ 958162 w 2290065"/>
              <a:gd name="connsiteY4" fmla="*/ 2273502 h 2273502"/>
              <a:gd name="connsiteX5" fmla="*/ 914268 w 2290065"/>
              <a:gd name="connsiteY5" fmla="*/ 2266803 h 2273502"/>
              <a:gd name="connsiteX6" fmla="*/ 5911 w 2290065"/>
              <a:gd name="connsiteY6" fmla="*/ 1262106 h 2273502"/>
              <a:gd name="connsiteX7" fmla="*/ 0 w 2290065"/>
              <a:gd name="connsiteY7" fmla="*/ 1145053 h 2273502"/>
              <a:gd name="connsiteX8" fmla="*/ 0 w 2290065"/>
              <a:gd name="connsiteY8" fmla="*/ 1145014 h 2273502"/>
              <a:gd name="connsiteX9" fmla="*/ 5911 w 2290065"/>
              <a:gd name="connsiteY9" fmla="*/ 1027960 h 2273502"/>
              <a:gd name="connsiteX10" fmla="*/ 1145032 w 2290065"/>
              <a:gd name="connsiteY10" fmla="*/ 0 h 22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065" h="2273502">
                <a:moveTo>
                  <a:pt x="1145032" y="0"/>
                </a:moveTo>
                <a:cubicBezTo>
                  <a:pt x="1777417" y="0"/>
                  <a:pt x="2290065" y="512649"/>
                  <a:pt x="2290065" y="1145033"/>
                </a:cubicBezTo>
                <a:cubicBezTo>
                  <a:pt x="2290065" y="1698370"/>
                  <a:pt x="1897569" y="2160033"/>
                  <a:pt x="1375797" y="2266803"/>
                </a:cubicBezTo>
                <a:lnTo>
                  <a:pt x="1331903" y="2273502"/>
                </a:lnTo>
                <a:lnTo>
                  <a:pt x="958162" y="2273502"/>
                </a:lnTo>
                <a:lnTo>
                  <a:pt x="914268" y="2266803"/>
                </a:lnTo>
                <a:cubicBezTo>
                  <a:pt x="429765" y="2167660"/>
                  <a:pt x="56730" y="1762511"/>
                  <a:pt x="5911" y="1262106"/>
                </a:cubicBezTo>
                <a:lnTo>
                  <a:pt x="0" y="1145053"/>
                </a:lnTo>
                <a:lnTo>
                  <a:pt x="0" y="1145014"/>
                </a:lnTo>
                <a:lnTo>
                  <a:pt x="5911" y="1027960"/>
                </a:lnTo>
                <a:cubicBezTo>
                  <a:pt x="64548" y="450571"/>
                  <a:pt x="552172" y="0"/>
                  <a:pt x="1145032" y="0"/>
                </a:cubicBezTo>
                <a:close/>
              </a:path>
            </a:pathLst>
          </a:custGeom>
        </p:spPr>
      </p:pic>
      <p:pic>
        <p:nvPicPr>
          <p:cNvPr id="9" name="Picture Placeholder 14" descr="mountains under near dusk sky">
            <a:extLst>
              <a:ext uri="{FF2B5EF4-FFF2-40B4-BE49-F238E27FC236}">
                <a16:creationId xmlns:a16="http://schemas.microsoft.com/office/drawing/2014/main" id="{2BBCDB67-44A6-795F-652B-4A2A3E5F6F3A}"/>
              </a:ext>
            </a:extLst>
          </p:cNvPr>
          <p:cNvPicPr>
            <a:picLocks noChangeAspect="1"/>
          </p:cNvPicPr>
          <p:nvPr/>
        </p:nvPicPr>
        <p:blipFill rotWithShape="1">
          <a:blip r:embed="rId7"/>
          <a:srcRect l="16" r="16"/>
          <a:stretch/>
        </p:blipFill>
        <p:spPr>
          <a:xfrm>
            <a:off x="3682257" y="3726840"/>
            <a:ext cx="3854161" cy="2839018"/>
          </a:xfrm>
          <a:custGeom>
            <a:avLst/>
            <a:gdLst>
              <a:gd name="connsiteX0" fmla="*/ 1927061 w 3854161"/>
              <a:gd name="connsiteY0" fmla="*/ 0 h 2839018"/>
              <a:gd name="connsiteX1" fmla="*/ 1927101 w 3854161"/>
              <a:gd name="connsiteY1" fmla="*/ 0 h 2839018"/>
              <a:gd name="connsiteX2" fmla="*/ 2124114 w 3854161"/>
              <a:gd name="connsiteY2" fmla="*/ 9948 h 2839018"/>
              <a:gd name="connsiteX3" fmla="*/ 3854161 w 3854161"/>
              <a:gd name="connsiteY3" fmla="*/ 1927080 h 2839018"/>
              <a:gd name="connsiteX4" fmla="*/ 3702722 w 3854161"/>
              <a:gd name="connsiteY4" fmla="*/ 2677187 h 2839018"/>
              <a:gd name="connsiteX5" fmla="*/ 3624763 w 3854161"/>
              <a:gd name="connsiteY5" fmla="*/ 2839018 h 2839018"/>
              <a:gd name="connsiteX6" fmla="*/ 229398 w 3854161"/>
              <a:gd name="connsiteY6" fmla="*/ 2839018 h 2839018"/>
              <a:gd name="connsiteX7" fmla="*/ 151440 w 3854161"/>
              <a:gd name="connsiteY7" fmla="*/ 2677187 h 2839018"/>
              <a:gd name="connsiteX8" fmla="*/ 0 w 3854161"/>
              <a:gd name="connsiteY8" fmla="*/ 1927080 h 2839018"/>
              <a:gd name="connsiteX9" fmla="*/ 1730048 w 3854161"/>
              <a:gd name="connsiteY9" fmla="*/ 9948 h 28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161" h="2839018">
                <a:moveTo>
                  <a:pt x="1927061" y="0"/>
                </a:moveTo>
                <a:lnTo>
                  <a:pt x="1927101" y="0"/>
                </a:lnTo>
                <a:lnTo>
                  <a:pt x="2124114" y="9948"/>
                </a:lnTo>
                <a:cubicBezTo>
                  <a:pt x="3095856" y="108634"/>
                  <a:pt x="3854161" y="929301"/>
                  <a:pt x="3854161" y="1927080"/>
                </a:cubicBezTo>
                <a:cubicBezTo>
                  <a:pt x="3854161" y="2193154"/>
                  <a:pt x="3800237" y="2446634"/>
                  <a:pt x="3702722" y="2677187"/>
                </a:cubicBezTo>
                <a:lnTo>
                  <a:pt x="3624763" y="2839018"/>
                </a:lnTo>
                <a:lnTo>
                  <a:pt x="229398" y="2839018"/>
                </a:lnTo>
                <a:lnTo>
                  <a:pt x="151440" y="2677187"/>
                </a:lnTo>
                <a:cubicBezTo>
                  <a:pt x="53924" y="2446634"/>
                  <a:pt x="0" y="2193154"/>
                  <a:pt x="0" y="1927080"/>
                </a:cubicBezTo>
                <a:cubicBezTo>
                  <a:pt x="0" y="929301"/>
                  <a:pt x="758305" y="108634"/>
                  <a:pt x="1730048" y="9948"/>
                </a:cubicBezTo>
                <a:close/>
              </a:path>
            </a:pathLst>
          </a:custGeom>
        </p:spPr>
      </p:pic>
      <p:pic>
        <p:nvPicPr>
          <p:cNvPr id="10" name="Picture Placeholder 12" descr="mountains under the night sky just before dawn">
            <a:extLst>
              <a:ext uri="{FF2B5EF4-FFF2-40B4-BE49-F238E27FC236}">
                <a16:creationId xmlns:a16="http://schemas.microsoft.com/office/drawing/2014/main" id="{2B911E54-5FF2-ECCD-8052-0A6BCD1BE77C}"/>
              </a:ext>
            </a:extLst>
          </p:cNvPr>
          <p:cNvPicPr>
            <a:picLocks noChangeAspect="1"/>
          </p:cNvPicPr>
          <p:nvPr/>
        </p:nvPicPr>
        <p:blipFill rotWithShape="1">
          <a:blip r:embed="rId8"/>
          <a:srcRect t="108" b="108"/>
          <a:stretch/>
        </p:blipFill>
        <p:spPr>
          <a:xfrm>
            <a:off x="8168891" y="4094170"/>
            <a:ext cx="3119293" cy="2462810"/>
          </a:xfrm>
          <a:custGeom>
            <a:avLst/>
            <a:gdLst>
              <a:gd name="connsiteX0" fmla="*/ 1559647 w 3119293"/>
              <a:gd name="connsiteY0" fmla="*/ 0 h 2462810"/>
              <a:gd name="connsiteX1" fmla="*/ 3119293 w 3119293"/>
              <a:gd name="connsiteY1" fmla="*/ 1559647 h 2462810"/>
              <a:gd name="connsiteX2" fmla="*/ 2852930 w 3119293"/>
              <a:gd name="connsiteY2" fmla="*/ 2431660 h 2462810"/>
              <a:gd name="connsiteX3" fmla="*/ 2829636 w 3119293"/>
              <a:gd name="connsiteY3" fmla="*/ 2462810 h 2462810"/>
              <a:gd name="connsiteX4" fmla="*/ 289658 w 3119293"/>
              <a:gd name="connsiteY4" fmla="*/ 2462810 h 2462810"/>
              <a:gd name="connsiteX5" fmla="*/ 266363 w 3119293"/>
              <a:gd name="connsiteY5" fmla="*/ 2431660 h 2462810"/>
              <a:gd name="connsiteX6" fmla="*/ 0 w 3119293"/>
              <a:gd name="connsiteY6" fmla="*/ 1559647 h 2462810"/>
              <a:gd name="connsiteX7" fmla="*/ 1559647 w 3119293"/>
              <a:gd name="connsiteY7" fmla="*/ 0 h 246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9293" h="2462810">
                <a:moveTo>
                  <a:pt x="1559647" y="0"/>
                </a:moveTo>
                <a:cubicBezTo>
                  <a:pt x="2421016" y="0"/>
                  <a:pt x="3119293" y="698278"/>
                  <a:pt x="3119293" y="1559647"/>
                </a:cubicBezTo>
                <a:cubicBezTo>
                  <a:pt x="3119293" y="1882660"/>
                  <a:pt x="3021098" y="2182739"/>
                  <a:pt x="2852930" y="2431660"/>
                </a:cubicBezTo>
                <a:lnTo>
                  <a:pt x="2829636" y="2462810"/>
                </a:lnTo>
                <a:lnTo>
                  <a:pt x="289658" y="2462810"/>
                </a:lnTo>
                <a:lnTo>
                  <a:pt x="266363" y="2431660"/>
                </a:lnTo>
                <a:cubicBezTo>
                  <a:pt x="98195" y="2182739"/>
                  <a:pt x="0" y="1882660"/>
                  <a:pt x="0" y="1559647"/>
                </a:cubicBezTo>
                <a:cubicBezTo>
                  <a:pt x="0" y="698278"/>
                  <a:pt x="698278" y="0"/>
                  <a:pt x="1559647" y="0"/>
                </a:cubicBezTo>
                <a:close/>
              </a:path>
            </a:pathLst>
          </a:custGeom>
        </p:spPr>
      </p:pic>
    </p:spTree>
    <p:extLst>
      <p:ext uri="{BB962C8B-B14F-4D97-AF65-F5344CB8AC3E}">
        <p14:creationId xmlns:p14="http://schemas.microsoft.com/office/powerpoint/2010/main" val="35687367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BE79D-66F4-ABDF-AB03-22C4D741B334}"/>
              </a:ext>
            </a:extLst>
          </p:cNvPr>
          <p:cNvSpPr>
            <a:spLocks noGrp="1"/>
          </p:cNvSpPr>
          <p:nvPr>
            <p:ph type="title"/>
          </p:nvPr>
        </p:nvSpPr>
        <p:spPr>
          <a:xfrm>
            <a:off x="488241" y="579616"/>
            <a:ext cx="4027314" cy="4436765"/>
          </a:xfrm>
        </p:spPr>
        <p:txBody>
          <a:bodyPr anchor="ctr">
            <a:normAutofit/>
          </a:bodyPr>
          <a:lstStyle/>
          <a:p>
            <a:r>
              <a:rPr lang="en-US" dirty="0">
                <a:latin typeface="Verdana" panose="020B0604030504040204" pitchFamily="34" charset="0"/>
                <a:ea typeface="Verdana" panose="020B0604030504040204" pitchFamily="34" charset="0"/>
              </a:rPr>
              <a:t>ReMA Fall Calendar</a:t>
            </a:r>
          </a:p>
        </p:txBody>
      </p:sp>
      <p:sp>
        <p:nvSpPr>
          <p:cNvPr id="13" name="Slide Number Placeholder 12">
            <a:extLst>
              <a:ext uri="{FF2B5EF4-FFF2-40B4-BE49-F238E27FC236}">
                <a16:creationId xmlns:a16="http://schemas.microsoft.com/office/drawing/2014/main" id="{7BE5E1FF-D6B3-7F46-6120-E3AFE52907E0}"/>
              </a:ext>
            </a:extLst>
          </p:cNvPr>
          <p:cNvSpPr>
            <a:spLocks noGrp="1"/>
          </p:cNvSpPr>
          <p:nvPr>
            <p:ph type="sldNum" sz="quarter" idx="12"/>
          </p:nvPr>
        </p:nvSpPr>
        <p:spPr/>
        <p:txBody>
          <a:bodyPr/>
          <a:lstStyle/>
          <a:p>
            <a:fld id="{48F63A3B-78C7-47BE-AE5E-E10140E04643}" type="slidenum">
              <a:rPr lang="en-US" smtClean="0">
                <a:latin typeface="Verdana" panose="020B0604030504040204" pitchFamily="34" charset="0"/>
                <a:ea typeface="Verdana" panose="020B0604030504040204" pitchFamily="34" charset="0"/>
              </a:rPr>
              <a:pPr/>
              <a:t>45</a:t>
            </a:fld>
            <a:endParaRPr lang="en-US" dirty="0">
              <a:latin typeface="Verdana" panose="020B0604030504040204" pitchFamily="34" charset="0"/>
              <a:ea typeface="Verdana" panose="020B0604030504040204" pitchFamily="34" charset="0"/>
            </a:endParaRPr>
          </a:p>
        </p:txBody>
      </p:sp>
      <p:sp>
        <p:nvSpPr>
          <p:cNvPr id="27" name="Content Placeholder 3">
            <a:extLst>
              <a:ext uri="{FF2B5EF4-FFF2-40B4-BE49-F238E27FC236}">
                <a16:creationId xmlns:a16="http://schemas.microsoft.com/office/drawing/2014/main" id="{A437AD70-5A57-EC4B-27B2-26575C2A85AA}"/>
              </a:ext>
            </a:extLst>
          </p:cNvPr>
          <p:cNvSpPr txBox="1">
            <a:spLocks/>
          </p:cNvSpPr>
          <p:nvPr/>
        </p:nvSpPr>
        <p:spPr>
          <a:xfrm>
            <a:off x="4936620" y="457200"/>
            <a:ext cx="7187014" cy="6116128"/>
          </a:xfrm>
          <a:prstGeom prst="rect">
            <a:avLst/>
          </a:prstGeom>
        </p:spPr>
        <p:txBody>
          <a:bodyPr vert="horz" lIns="91440" tIns="45720" rIns="91440" bIns="45720" rtlCol="0">
            <a:normAutofit/>
          </a:bodyPr>
          <a:lstStyle>
            <a:lvl1pPr marL="0" indent="0" algn="l" defTabSz="914400" rtl="0" eaLnBrk="1" latinLnBrk="0" hangingPunct="1">
              <a:lnSpc>
                <a:spcPts val="3000"/>
              </a:lnSpc>
              <a:spcBef>
                <a:spcPts val="0"/>
              </a:spcBef>
              <a:buFontTx/>
              <a:buNone/>
              <a:defRPr sz="2000" kern="1200">
                <a:solidFill>
                  <a:schemeClr val="bg1"/>
                </a:solidFill>
                <a:latin typeface="+mn-lt"/>
                <a:ea typeface="+mn-ea"/>
                <a:cs typeface="+mn-cs"/>
              </a:defRPr>
            </a:lvl1pPr>
            <a:lvl2pPr marL="182880" indent="-182880" algn="l" defTabSz="914400" rtl="0" eaLnBrk="1" latinLnBrk="0" hangingPunct="1">
              <a:lnSpc>
                <a:spcPts val="3100"/>
              </a:lnSpc>
              <a:spcBef>
                <a:spcPts val="800"/>
              </a:spcBef>
              <a:buSzPct val="100000"/>
              <a:buFont typeface="Arial" panose="020B0604020202020204" pitchFamily="34" charset="0"/>
              <a:buChar char="•"/>
              <a:defRPr sz="2100" kern="1200">
                <a:solidFill>
                  <a:schemeClr val="tx1"/>
                </a:solidFill>
                <a:latin typeface="+mn-lt"/>
                <a:ea typeface="+mn-ea"/>
                <a:cs typeface="+mn-cs"/>
              </a:defRPr>
            </a:lvl2pPr>
            <a:lvl3pPr marL="365760" indent="-182880" algn="l" defTabSz="914400" rtl="0" eaLnBrk="1" latinLnBrk="0" hangingPunct="1">
              <a:lnSpc>
                <a:spcPts val="3100"/>
              </a:lnSpc>
              <a:spcBef>
                <a:spcPts val="800"/>
              </a:spcBef>
              <a:buFont typeface="System Font Regular"/>
              <a:buChar char="◦"/>
              <a:defRPr sz="2100" kern="1200">
                <a:solidFill>
                  <a:schemeClr val="tx1"/>
                </a:solidFill>
                <a:latin typeface="+mn-lt"/>
                <a:ea typeface="+mn-ea"/>
                <a:cs typeface="+mn-cs"/>
              </a:defRPr>
            </a:lvl3pPr>
            <a:lvl4pPr marL="548640" indent="-182880" algn="l" defTabSz="914400" rtl="0" eaLnBrk="1" latinLnBrk="0" hangingPunct="1">
              <a:lnSpc>
                <a:spcPts val="3100"/>
              </a:lnSpc>
              <a:spcBef>
                <a:spcPts val="800"/>
              </a:spcBef>
              <a:buFont typeface=".Hiragino Kaku Gothic Interface W3"/>
              <a:buChar char="・"/>
              <a:defRPr sz="2100" kern="1200">
                <a:solidFill>
                  <a:schemeClr val="tx1"/>
                </a:solidFill>
                <a:latin typeface="+mn-lt"/>
                <a:ea typeface="+mn-ea"/>
                <a:cs typeface="+mn-cs"/>
              </a:defRPr>
            </a:lvl4pPr>
            <a:lvl5pPr marL="2057400" indent="-182880" algn="l" defTabSz="914400" rtl="0" eaLnBrk="1" latinLnBrk="0" hangingPunct="1">
              <a:lnSpc>
                <a:spcPts val="3100"/>
              </a:lnSpc>
              <a:spcBef>
                <a:spcPts val="800"/>
              </a:spcBef>
              <a:buFont typeface="Arial" panose="020B0604020202020204" pitchFamily="34" charset="0"/>
              <a:buChar char="•"/>
              <a:defRPr sz="2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solidFill>
                <a:schemeClr val="tx1"/>
              </a:solidFill>
            </a:endParaRPr>
          </a:p>
          <a:p>
            <a:r>
              <a:rPr lang="en-US" sz="2100" b="1" dirty="0">
                <a:solidFill>
                  <a:schemeClr val="tx1"/>
                </a:solidFill>
              </a:rPr>
              <a:t>Virtual Events</a:t>
            </a:r>
          </a:p>
          <a:p>
            <a:pPr marL="342900" indent="-342900">
              <a:buFontTx/>
              <a:buChar char="-"/>
            </a:pPr>
            <a:r>
              <a:rPr lang="en-US" sz="2400" dirty="0">
                <a:solidFill>
                  <a:schemeClr val="tx1"/>
                </a:solidFill>
              </a:rPr>
              <a:t>Sept. 4, Sept. 18, Oct. 9, Nov. 20- National Election Impacts on the Recycled Materials Industry Webinar Series</a:t>
            </a:r>
          </a:p>
          <a:p>
            <a:endParaRPr lang="en-US" sz="2400" dirty="0">
              <a:solidFill>
                <a:schemeClr val="tx1"/>
              </a:solidFill>
            </a:endParaRPr>
          </a:p>
          <a:p>
            <a:pPr marL="342900" indent="-342900">
              <a:buFontTx/>
              <a:buChar char="-"/>
            </a:pPr>
            <a:r>
              <a:rPr lang="en-US" sz="2400" dirty="0">
                <a:solidFill>
                  <a:schemeClr val="tx1"/>
                </a:solidFill>
              </a:rPr>
              <a:t>October 2: Safe Hands, Safe Machines Webinar Sponsored by KPA</a:t>
            </a:r>
          </a:p>
          <a:p>
            <a:endParaRPr lang="en-US" sz="2400" dirty="0">
              <a:solidFill>
                <a:schemeClr val="tx1"/>
              </a:solidFill>
            </a:endParaRPr>
          </a:p>
          <a:p>
            <a:pPr marL="342900" indent="-342900">
              <a:buFontTx/>
              <a:buChar char="-"/>
            </a:pPr>
            <a:r>
              <a:rPr lang="en-US" sz="2400" dirty="0">
                <a:solidFill>
                  <a:schemeClr val="tx1"/>
                </a:solidFill>
              </a:rPr>
              <a:t>November 5: Sustainability Network Quarterly Meeting with Carbon Credits Presentation</a:t>
            </a:r>
          </a:p>
          <a:p>
            <a:endParaRPr lang="en-US" sz="2400" dirty="0">
              <a:solidFill>
                <a:schemeClr val="tx1"/>
              </a:solidFill>
            </a:endParaRPr>
          </a:p>
          <a:p>
            <a:pPr marL="342900" indent="-342900">
              <a:buFontTx/>
              <a:buChar char="-"/>
            </a:pPr>
            <a:r>
              <a:rPr lang="en-US" sz="2400" dirty="0">
                <a:solidFill>
                  <a:schemeClr val="tx1"/>
                </a:solidFill>
              </a:rPr>
              <a:t>November 21: ESG Webinar Series- Policy &amp; Regulatory Update</a:t>
            </a:r>
          </a:p>
          <a:p>
            <a:endParaRPr lang="en-US" sz="2400" dirty="0">
              <a:solidFill>
                <a:schemeClr val="tx1"/>
              </a:solidFill>
            </a:endParaRPr>
          </a:p>
        </p:txBody>
      </p:sp>
    </p:spTree>
    <p:extLst>
      <p:ext uri="{BB962C8B-B14F-4D97-AF65-F5344CB8AC3E}">
        <p14:creationId xmlns:p14="http://schemas.microsoft.com/office/powerpoint/2010/main" val="22223616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BE79D-66F4-ABDF-AB03-22C4D741B334}"/>
              </a:ext>
            </a:extLst>
          </p:cNvPr>
          <p:cNvSpPr>
            <a:spLocks noGrp="1"/>
          </p:cNvSpPr>
          <p:nvPr>
            <p:ph type="title"/>
          </p:nvPr>
        </p:nvSpPr>
        <p:spPr>
          <a:xfrm>
            <a:off x="488241" y="579616"/>
            <a:ext cx="4027314" cy="4436765"/>
          </a:xfrm>
        </p:spPr>
        <p:txBody>
          <a:bodyPr anchor="ctr">
            <a:normAutofit/>
          </a:bodyPr>
          <a:lstStyle/>
          <a:p>
            <a:r>
              <a:rPr lang="en-US" dirty="0">
                <a:latin typeface="Verdana" panose="020B0604030504040204" pitchFamily="34" charset="0"/>
                <a:ea typeface="Verdana" panose="020B0604030504040204" pitchFamily="34" charset="0"/>
              </a:rPr>
              <a:t>ReMA Fall Calendar</a:t>
            </a:r>
          </a:p>
        </p:txBody>
      </p:sp>
      <p:sp>
        <p:nvSpPr>
          <p:cNvPr id="13" name="Slide Number Placeholder 12">
            <a:extLst>
              <a:ext uri="{FF2B5EF4-FFF2-40B4-BE49-F238E27FC236}">
                <a16:creationId xmlns:a16="http://schemas.microsoft.com/office/drawing/2014/main" id="{7BE5E1FF-D6B3-7F46-6120-E3AFE52907E0}"/>
              </a:ext>
            </a:extLst>
          </p:cNvPr>
          <p:cNvSpPr>
            <a:spLocks noGrp="1"/>
          </p:cNvSpPr>
          <p:nvPr>
            <p:ph type="sldNum" sz="quarter" idx="12"/>
          </p:nvPr>
        </p:nvSpPr>
        <p:spPr/>
        <p:txBody>
          <a:bodyPr/>
          <a:lstStyle/>
          <a:p>
            <a:fld id="{48F63A3B-78C7-47BE-AE5E-E10140E04643}" type="slidenum">
              <a:rPr lang="en-US" smtClean="0">
                <a:latin typeface="Verdana" panose="020B0604030504040204" pitchFamily="34" charset="0"/>
                <a:ea typeface="Verdana" panose="020B0604030504040204" pitchFamily="34" charset="0"/>
              </a:rPr>
              <a:pPr/>
              <a:t>46</a:t>
            </a:fld>
            <a:endParaRPr lang="en-US" dirty="0">
              <a:latin typeface="Verdana" panose="020B0604030504040204" pitchFamily="34" charset="0"/>
              <a:ea typeface="Verdana" panose="020B0604030504040204" pitchFamily="34" charset="0"/>
            </a:endParaRPr>
          </a:p>
        </p:txBody>
      </p:sp>
      <p:sp>
        <p:nvSpPr>
          <p:cNvPr id="27" name="Content Placeholder 3">
            <a:extLst>
              <a:ext uri="{FF2B5EF4-FFF2-40B4-BE49-F238E27FC236}">
                <a16:creationId xmlns:a16="http://schemas.microsoft.com/office/drawing/2014/main" id="{A437AD70-5A57-EC4B-27B2-26575C2A85AA}"/>
              </a:ext>
            </a:extLst>
          </p:cNvPr>
          <p:cNvSpPr txBox="1">
            <a:spLocks/>
          </p:cNvSpPr>
          <p:nvPr/>
        </p:nvSpPr>
        <p:spPr>
          <a:xfrm>
            <a:off x="4936620" y="457200"/>
            <a:ext cx="7187014" cy="6116128"/>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ts val="3000"/>
              </a:lnSpc>
              <a:spcBef>
                <a:spcPts val="0"/>
              </a:spcBef>
              <a:buFontTx/>
              <a:buNone/>
              <a:defRPr sz="2000" kern="1200">
                <a:solidFill>
                  <a:schemeClr val="bg1"/>
                </a:solidFill>
                <a:latin typeface="+mn-lt"/>
                <a:ea typeface="+mn-ea"/>
                <a:cs typeface="+mn-cs"/>
              </a:defRPr>
            </a:lvl1pPr>
            <a:lvl2pPr marL="182880" indent="-182880" algn="l" defTabSz="914400" rtl="0" eaLnBrk="1" latinLnBrk="0" hangingPunct="1">
              <a:lnSpc>
                <a:spcPts val="3100"/>
              </a:lnSpc>
              <a:spcBef>
                <a:spcPts val="800"/>
              </a:spcBef>
              <a:buSzPct val="100000"/>
              <a:buFont typeface="Arial" panose="020B0604020202020204" pitchFamily="34" charset="0"/>
              <a:buChar char="•"/>
              <a:defRPr sz="2100" kern="1200">
                <a:solidFill>
                  <a:schemeClr val="tx1"/>
                </a:solidFill>
                <a:latin typeface="+mn-lt"/>
                <a:ea typeface="+mn-ea"/>
                <a:cs typeface="+mn-cs"/>
              </a:defRPr>
            </a:lvl2pPr>
            <a:lvl3pPr marL="365760" indent="-182880" algn="l" defTabSz="914400" rtl="0" eaLnBrk="1" latinLnBrk="0" hangingPunct="1">
              <a:lnSpc>
                <a:spcPts val="3100"/>
              </a:lnSpc>
              <a:spcBef>
                <a:spcPts val="800"/>
              </a:spcBef>
              <a:buFont typeface="System Font Regular"/>
              <a:buChar char="◦"/>
              <a:defRPr sz="2100" kern="1200">
                <a:solidFill>
                  <a:schemeClr val="tx1"/>
                </a:solidFill>
                <a:latin typeface="+mn-lt"/>
                <a:ea typeface="+mn-ea"/>
                <a:cs typeface="+mn-cs"/>
              </a:defRPr>
            </a:lvl3pPr>
            <a:lvl4pPr marL="548640" indent="-182880" algn="l" defTabSz="914400" rtl="0" eaLnBrk="1" latinLnBrk="0" hangingPunct="1">
              <a:lnSpc>
                <a:spcPts val="3100"/>
              </a:lnSpc>
              <a:spcBef>
                <a:spcPts val="800"/>
              </a:spcBef>
              <a:buFont typeface=".Hiragino Kaku Gothic Interface W3"/>
              <a:buChar char="・"/>
              <a:defRPr sz="2100" kern="1200">
                <a:solidFill>
                  <a:schemeClr val="tx1"/>
                </a:solidFill>
                <a:latin typeface="+mn-lt"/>
                <a:ea typeface="+mn-ea"/>
                <a:cs typeface="+mn-cs"/>
              </a:defRPr>
            </a:lvl4pPr>
            <a:lvl5pPr marL="2057400" indent="-182880" algn="l" defTabSz="914400" rtl="0" eaLnBrk="1" latinLnBrk="0" hangingPunct="1">
              <a:lnSpc>
                <a:spcPts val="3100"/>
              </a:lnSpc>
              <a:spcBef>
                <a:spcPts val="800"/>
              </a:spcBef>
              <a:buFont typeface="Arial" panose="020B0604020202020204" pitchFamily="34" charset="0"/>
              <a:buChar char="•"/>
              <a:defRPr sz="2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solidFill>
                <a:schemeClr val="tx1"/>
              </a:solidFill>
            </a:endParaRPr>
          </a:p>
          <a:p>
            <a:r>
              <a:rPr lang="en-US" sz="2500" b="1" dirty="0">
                <a:solidFill>
                  <a:schemeClr val="tx1"/>
                </a:solidFill>
              </a:rPr>
              <a:t>In-Person Events</a:t>
            </a:r>
          </a:p>
          <a:p>
            <a:pPr marL="342900" indent="-342900">
              <a:buFontTx/>
              <a:buChar char="-"/>
            </a:pPr>
            <a:r>
              <a:rPr lang="en-US" sz="2400" dirty="0">
                <a:solidFill>
                  <a:schemeClr val="tx1"/>
                </a:solidFill>
              </a:rPr>
              <a:t>September 16-18: Packaging Recycling Summit in Anaheim, CA</a:t>
            </a:r>
          </a:p>
          <a:p>
            <a:pPr marL="342900" indent="-342900">
              <a:buFontTx/>
              <a:buChar char="-"/>
            </a:pPr>
            <a:r>
              <a:rPr lang="en-US" sz="2400" dirty="0">
                <a:solidFill>
                  <a:schemeClr val="tx1"/>
                </a:solidFill>
              </a:rPr>
              <a:t>September 17-18: </a:t>
            </a:r>
            <a:r>
              <a:rPr lang="en-US" sz="2400" dirty="0" err="1">
                <a:solidFill>
                  <a:schemeClr val="tx1"/>
                </a:solidFill>
              </a:rPr>
              <a:t>ScrapExpo</a:t>
            </a:r>
            <a:r>
              <a:rPr lang="en-US" sz="2400" dirty="0">
                <a:solidFill>
                  <a:schemeClr val="tx1"/>
                </a:solidFill>
              </a:rPr>
              <a:t> in Louisville, KY</a:t>
            </a:r>
          </a:p>
          <a:p>
            <a:pPr marL="342900" indent="-342900">
              <a:buFontTx/>
              <a:buChar char="-"/>
            </a:pPr>
            <a:r>
              <a:rPr lang="en-US" sz="2400" dirty="0">
                <a:solidFill>
                  <a:schemeClr val="tx1"/>
                </a:solidFill>
              </a:rPr>
              <a:t>September 23-25: ReMA Roundtables in Chicago, IL</a:t>
            </a:r>
          </a:p>
          <a:p>
            <a:pPr marL="342900" indent="-342900">
              <a:buFontTx/>
              <a:buChar char="-"/>
            </a:pPr>
            <a:r>
              <a:rPr lang="en-US" sz="2400" dirty="0">
                <a:solidFill>
                  <a:schemeClr val="tx1"/>
                </a:solidFill>
              </a:rPr>
              <a:t>October 10-11: EV Safety Technician Course in Columbus, OH</a:t>
            </a:r>
          </a:p>
          <a:p>
            <a:pPr marL="342900" indent="-342900">
              <a:buFontTx/>
              <a:buChar char="-"/>
            </a:pPr>
            <a:r>
              <a:rPr lang="en-US" sz="2400" dirty="0">
                <a:solidFill>
                  <a:schemeClr val="tx1"/>
                </a:solidFill>
              </a:rPr>
              <a:t>October 14-16: ReMA Fall Meeting in Portland, ME</a:t>
            </a:r>
          </a:p>
          <a:p>
            <a:pPr marL="342900" indent="-342900">
              <a:buFontTx/>
              <a:buChar char="-"/>
            </a:pPr>
            <a:r>
              <a:rPr lang="en-US" sz="2400" dirty="0">
                <a:solidFill>
                  <a:schemeClr val="tx1"/>
                </a:solidFill>
              </a:rPr>
              <a:t>October 20-24: MRF Operations Forum &amp; PPRC in Chicago, IL</a:t>
            </a:r>
          </a:p>
          <a:p>
            <a:pPr marL="342900" indent="-342900">
              <a:buFontTx/>
              <a:buChar char="-"/>
            </a:pPr>
            <a:r>
              <a:rPr lang="en-US" sz="2400" dirty="0">
                <a:solidFill>
                  <a:schemeClr val="tx1"/>
                </a:solidFill>
              </a:rPr>
              <a:t>November 3-6: Pack Expo International in Chicago, IL</a:t>
            </a:r>
          </a:p>
          <a:p>
            <a:pPr marL="342900" indent="-342900">
              <a:buFontTx/>
              <a:buChar char="-"/>
            </a:pPr>
            <a:r>
              <a:rPr lang="en-US" sz="2400" dirty="0">
                <a:solidFill>
                  <a:schemeClr val="tx1"/>
                </a:solidFill>
              </a:rPr>
              <a:t>November 11-13: Safety &amp; Operations Forum in San Antonio, TX</a:t>
            </a:r>
          </a:p>
          <a:p>
            <a:endParaRPr lang="en-US" sz="2400" dirty="0">
              <a:solidFill>
                <a:schemeClr val="tx1"/>
              </a:solidFill>
            </a:endParaRPr>
          </a:p>
        </p:txBody>
      </p:sp>
    </p:spTree>
    <p:extLst>
      <p:ext uri="{BB962C8B-B14F-4D97-AF65-F5344CB8AC3E}">
        <p14:creationId xmlns:p14="http://schemas.microsoft.com/office/powerpoint/2010/main" val="31103351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8B121-D1DC-4B28-4876-331D736D91E4}"/>
              </a:ext>
            </a:extLst>
          </p:cNvPr>
          <p:cNvSpPr>
            <a:spLocks noGrp="1"/>
          </p:cNvSpPr>
          <p:nvPr>
            <p:ph type="title"/>
          </p:nvPr>
        </p:nvSpPr>
        <p:spPr>
          <a:xfrm>
            <a:off x="849489" y="692507"/>
            <a:ext cx="10515600" cy="797630"/>
          </a:xfrm>
        </p:spPr>
        <p:txBody>
          <a:bodyPr/>
          <a:lstStyle/>
          <a:p>
            <a:r>
              <a:rPr lang="en-US" dirty="0">
                <a:latin typeface="Verdana" panose="020B0604030504040204" pitchFamily="34" charset="0"/>
                <a:ea typeface="Verdana" panose="020B0604030504040204" pitchFamily="34" charset="0"/>
              </a:rPr>
              <a:t>Thank You</a:t>
            </a:r>
          </a:p>
        </p:txBody>
      </p:sp>
      <p:sp>
        <p:nvSpPr>
          <p:cNvPr id="3" name="Content Placeholder 2">
            <a:extLst>
              <a:ext uri="{FF2B5EF4-FFF2-40B4-BE49-F238E27FC236}">
                <a16:creationId xmlns:a16="http://schemas.microsoft.com/office/drawing/2014/main" id="{1DE91B40-918F-A729-E6D6-A35C3344750B}"/>
              </a:ext>
            </a:extLst>
          </p:cNvPr>
          <p:cNvSpPr>
            <a:spLocks noGrp="1"/>
          </p:cNvSpPr>
          <p:nvPr>
            <p:ph idx="1"/>
          </p:nvPr>
        </p:nvSpPr>
        <p:spPr/>
        <p:txBody>
          <a:bodyPr/>
          <a:lstStyle/>
          <a:p>
            <a:r>
              <a:rPr lang="en-US" dirty="0">
                <a:latin typeface="Verdana" panose="020B0604030504040204" pitchFamily="34" charset="0"/>
                <a:ea typeface="Verdana" panose="020B0604030504040204" pitchFamily="34" charset="0"/>
              </a:rPr>
              <a:t>Natalie Betts</a:t>
            </a:r>
          </a:p>
        </p:txBody>
      </p:sp>
      <p:sp>
        <p:nvSpPr>
          <p:cNvPr id="4" name="Content Placeholder 3">
            <a:extLst>
              <a:ext uri="{FF2B5EF4-FFF2-40B4-BE49-F238E27FC236}">
                <a16:creationId xmlns:a16="http://schemas.microsoft.com/office/drawing/2014/main" id="{532B5795-3591-5373-513D-82A0E88F8375}"/>
              </a:ext>
            </a:extLst>
          </p:cNvPr>
          <p:cNvSpPr>
            <a:spLocks noGrp="1"/>
          </p:cNvSpPr>
          <p:nvPr>
            <p:ph idx="20"/>
          </p:nvPr>
        </p:nvSpPr>
        <p:spPr>
          <a:xfrm>
            <a:off x="905930" y="2650445"/>
            <a:ext cx="8032971" cy="562069"/>
          </a:xfrm>
        </p:spPr>
        <p:txBody>
          <a:bodyPr/>
          <a:lstStyle/>
          <a:p>
            <a:r>
              <a:rPr lang="en-US" dirty="0">
                <a:latin typeface="Verdana" panose="020B0604030504040204" pitchFamily="34" charset="0"/>
                <a:ea typeface="Verdana" panose="020B0604030504040204" pitchFamily="34" charset="0"/>
              </a:rPr>
              <a:t>Assistant Vice President of Sustainability</a:t>
            </a:r>
          </a:p>
        </p:txBody>
      </p:sp>
      <p:sp>
        <p:nvSpPr>
          <p:cNvPr id="5" name="Content Placeholder 4">
            <a:extLst>
              <a:ext uri="{FF2B5EF4-FFF2-40B4-BE49-F238E27FC236}">
                <a16:creationId xmlns:a16="http://schemas.microsoft.com/office/drawing/2014/main" id="{FDC54410-2031-1658-0B24-B182EFF26015}"/>
              </a:ext>
            </a:extLst>
          </p:cNvPr>
          <p:cNvSpPr>
            <a:spLocks noGrp="1"/>
          </p:cNvSpPr>
          <p:nvPr>
            <p:ph idx="21"/>
          </p:nvPr>
        </p:nvSpPr>
        <p:spPr>
          <a:xfrm>
            <a:off x="905930" y="3175945"/>
            <a:ext cx="5528736" cy="562069"/>
          </a:xfrm>
        </p:spPr>
        <p:txBody>
          <a:bodyPr>
            <a:normAutofit/>
          </a:bodyPr>
          <a:lstStyle/>
          <a:p>
            <a:r>
              <a:rPr lang="de-DE" dirty="0">
                <a:latin typeface="Verdana" panose="020B0604030504040204" pitchFamily="34" charset="0"/>
                <a:ea typeface="Verdana" panose="020B0604030504040204" pitchFamily="34" charset="0"/>
              </a:rPr>
              <a:t>nbetts@recycledmaterials.org</a:t>
            </a:r>
            <a:endParaRPr lang="en-US" dirty="0">
              <a:latin typeface="Verdana" panose="020B0604030504040204" pitchFamily="34" charset="0"/>
              <a:ea typeface="Verdana" panose="020B0604030504040204" pitchFamily="34" charset="0"/>
            </a:endParaRPr>
          </a:p>
        </p:txBody>
      </p:sp>
      <p:pic>
        <p:nvPicPr>
          <p:cNvPr id="10" name="Graphic 9">
            <a:extLst>
              <a:ext uri="{FF2B5EF4-FFF2-40B4-BE49-F238E27FC236}">
                <a16:creationId xmlns:a16="http://schemas.microsoft.com/office/drawing/2014/main" id="{B9BAB233-F0C2-2D6D-6168-412807BD28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4738" y="1576901"/>
            <a:ext cx="8229600" cy="101805"/>
          </a:xfrm>
          <a:prstGeom prst="rect">
            <a:avLst/>
          </a:prstGeom>
        </p:spPr>
      </p:pic>
    </p:spTree>
    <p:extLst>
      <p:ext uri="{BB962C8B-B14F-4D97-AF65-F5344CB8AC3E}">
        <p14:creationId xmlns:p14="http://schemas.microsoft.com/office/powerpoint/2010/main" val="913602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8EE60-DA22-0FAB-5377-25F26CEA086B}"/>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rPr>
              <a:t>ReMA Resources: ESG &amp; Sustainability</a:t>
            </a:r>
          </a:p>
        </p:txBody>
      </p:sp>
      <p:cxnSp>
        <p:nvCxnSpPr>
          <p:cNvPr id="7" name="Straight Connector 6">
            <a:extLst>
              <a:ext uri="{FF2B5EF4-FFF2-40B4-BE49-F238E27FC236}">
                <a16:creationId xmlns:a16="http://schemas.microsoft.com/office/drawing/2014/main" id="{F7F47404-5753-AFCE-AD5E-7696210680BD}"/>
              </a:ext>
            </a:extLst>
          </p:cNvPr>
          <p:cNvCxnSpPr/>
          <p:nvPr/>
        </p:nvCxnSpPr>
        <p:spPr>
          <a:xfrm>
            <a:off x="620888" y="1196623"/>
            <a:ext cx="10881360" cy="0"/>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9B81C38B-4AD7-597C-54F7-529FB98D20A3}"/>
              </a:ext>
            </a:extLst>
          </p:cNvPr>
          <p:cNvSpPr>
            <a:spLocks noGrp="1"/>
          </p:cNvSpPr>
          <p:nvPr>
            <p:ph type="sldNum" sz="quarter" idx="12"/>
          </p:nvPr>
        </p:nvSpPr>
        <p:spPr/>
        <p:txBody>
          <a:bodyPr/>
          <a:lstStyle/>
          <a:p>
            <a:fld id="{48F63A3B-78C7-47BE-AE5E-E10140E04643}" type="slidenum">
              <a:rPr lang="en-US" smtClean="0">
                <a:latin typeface="Verdana" panose="020B0604030504040204" pitchFamily="34" charset="0"/>
                <a:ea typeface="Verdana" panose="020B0604030504040204" pitchFamily="34" charset="0"/>
              </a:rPr>
              <a:pPr/>
              <a:t>5</a:t>
            </a:fld>
            <a:endParaRPr lang="en-US" dirty="0">
              <a:latin typeface="Verdana" panose="020B0604030504040204" pitchFamily="34" charset="0"/>
              <a:ea typeface="Verdana" panose="020B0604030504040204" pitchFamily="34" charset="0"/>
            </a:endParaRPr>
          </a:p>
        </p:txBody>
      </p:sp>
      <p:sp>
        <p:nvSpPr>
          <p:cNvPr id="10" name="Text Placeholder 3">
            <a:extLst>
              <a:ext uri="{FF2B5EF4-FFF2-40B4-BE49-F238E27FC236}">
                <a16:creationId xmlns:a16="http://schemas.microsoft.com/office/drawing/2014/main" id="{6BA931F2-0D3A-D011-F4CD-940B817F85FB}"/>
              </a:ext>
            </a:extLst>
          </p:cNvPr>
          <p:cNvSpPr txBox="1">
            <a:spLocks/>
          </p:cNvSpPr>
          <p:nvPr/>
        </p:nvSpPr>
        <p:spPr>
          <a:xfrm>
            <a:off x="522108" y="1469883"/>
            <a:ext cx="10881360" cy="3667124"/>
          </a:xfrm>
          <a:prstGeom prst="rect">
            <a:avLst/>
          </a:prstGeom>
        </p:spPr>
        <p:txBody>
          <a:bodyPr>
            <a:noAutofit/>
          </a:bodyPr>
          <a:lstStyle>
            <a:lvl1pPr marL="0" indent="0" algn="l" defTabSz="914400" rtl="0" eaLnBrk="1" latinLnBrk="0" hangingPunct="1">
              <a:lnSpc>
                <a:spcPts val="3100"/>
              </a:lnSpc>
              <a:spcBef>
                <a:spcPts val="0"/>
              </a:spcBef>
              <a:buFont typeface="Arial" panose="020B0604020202020204" pitchFamily="34" charset="0"/>
              <a:buNone/>
              <a:defRPr sz="2100" kern="1200">
                <a:solidFill>
                  <a:schemeClr val="tx1"/>
                </a:solidFill>
                <a:latin typeface="+mn-lt"/>
                <a:ea typeface="+mn-ea"/>
                <a:cs typeface="+mn-cs"/>
              </a:defRPr>
            </a:lvl1pPr>
            <a:lvl2pPr marL="182880" indent="-182880" algn="l" defTabSz="914400" rtl="0" eaLnBrk="1" latinLnBrk="0" hangingPunct="1">
              <a:lnSpc>
                <a:spcPts val="3100"/>
              </a:lnSpc>
              <a:spcBef>
                <a:spcPts val="800"/>
              </a:spcBef>
              <a:buFont typeface="Arial" panose="020B0604020202020204" pitchFamily="34" charset="0"/>
              <a:buChar char="•"/>
              <a:defRPr sz="2100" kern="1200">
                <a:solidFill>
                  <a:schemeClr val="tx1"/>
                </a:solidFill>
                <a:latin typeface="+mn-lt"/>
                <a:ea typeface="+mn-ea"/>
                <a:cs typeface="+mn-cs"/>
              </a:defRPr>
            </a:lvl2pPr>
            <a:lvl3pPr marL="365760" indent="-182880" algn="l" defTabSz="914400" rtl="0" eaLnBrk="1" latinLnBrk="0" hangingPunct="1">
              <a:lnSpc>
                <a:spcPts val="3100"/>
              </a:lnSpc>
              <a:spcBef>
                <a:spcPts val="800"/>
              </a:spcBef>
              <a:buFont typeface="System Font Regular"/>
              <a:buChar char="◦"/>
              <a:defRPr sz="2100" kern="1200">
                <a:solidFill>
                  <a:schemeClr val="tx1"/>
                </a:solidFill>
                <a:latin typeface="+mn-lt"/>
                <a:ea typeface="+mn-ea"/>
                <a:cs typeface="+mn-cs"/>
              </a:defRPr>
            </a:lvl3pPr>
            <a:lvl4pPr marL="548640" indent="-182880" algn="l" defTabSz="914400" rtl="0" eaLnBrk="1" latinLnBrk="0" hangingPunct="1">
              <a:lnSpc>
                <a:spcPts val="3100"/>
              </a:lnSpc>
              <a:spcBef>
                <a:spcPts val="800"/>
              </a:spcBef>
              <a:buFont typeface=".Hiragino Kaku Gothic Interface W3"/>
              <a:buChar char="・"/>
              <a:defRPr sz="2100" kern="1200">
                <a:solidFill>
                  <a:schemeClr val="tx1"/>
                </a:solidFill>
                <a:latin typeface="+mn-lt"/>
                <a:ea typeface="+mn-ea"/>
                <a:cs typeface="+mn-cs"/>
              </a:defRPr>
            </a:lvl4pPr>
            <a:lvl5pPr marL="2057400" indent="-182880" algn="l" defTabSz="914400" rtl="0" eaLnBrk="1" latinLnBrk="0" hangingPunct="1">
              <a:lnSpc>
                <a:spcPts val="3100"/>
              </a:lnSpc>
              <a:spcBef>
                <a:spcPts val="800"/>
              </a:spcBef>
              <a:buFont typeface="Arial" panose="020B0604020202020204" pitchFamily="34" charset="0"/>
              <a:buChar char="•"/>
              <a:defRPr sz="2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4488" lvl="1" indent="-344488">
              <a:lnSpc>
                <a:spcPct val="100000"/>
              </a:lnSpc>
            </a:pPr>
            <a:r>
              <a:rPr lang="en-US" sz="2000" b="1" dirty="0"/>
              <a:t>Quarterly Sustainability Network Meetings</a:t>
            </a:r>
          </a:p>
          <a:p>
            <a:pPr marL="569913" lvl="2" indent="-396875">
              <a:lnSpc>
                <a:spcPct val="100000"/>
              </a:lnSpc>
              <a:buFont typeface="Arial" panose="020B0604020202020204" pitchFamily="34" charset="0"/>
              <a:buChar char="•"/>
            </a:pPr>
            <a:r>
              <a:rPr lang="en-US" sz="2000" dirty="0"/>
              <a:t>Email </a:t>
            </a:r>
            <a:r>
              <a:rPr lang="en-US" sz="2000" dirty="0">
                <a:hlinkClick r:id="rId3"/>
              </a:rPr>
              <a:t>nbetts@recycledmaterials.org</a:t>
            </a:r>
            <a:r>
              <a:rPr lang="en-US" sz="2000" dirty="0"/>
              <a:t> to join</a:t>
            </a:r>
          </a:p>
          <a:p>
            <a:pPr marL="173038" lvl="2" indent="0">
              <a:lnSpc>
                <a:spcPct val="100000"/>
              </a:lnSpc>
              <a:buNone/>
            </a:pPr>
            <a:endParaRPr lang="en-US" sz="2000" dirty="0"/>
          </a:p>
          <a:p>
            <a:pPr marL="344488" indent="-344488">
              <a:buFont typeface="Arial" panose="020B0604020202020204" pitchFamily="34" charset="0"/>
              <a:buChar char="•"/>
            </a:pPr>
            <a:r>
              <a:rPr lang="en-US" sz="2000" b="1" dirty="0"/>
              <a:t>ESG Toolkit-  7 Modules of Information, Tools, and Resources</a:t>
            </a:r>
          </a:p>
          <a:p>
            <a:pPr marL="525780" lvl="1" indent="-342900">
              <a:lnSpc>
                <a:spcPct val="100000"/>
              </a:lnSpc>
              <a:spcBef>
                <a:spcPts val="600"/>
              </a:spcBef>
            </a:pPr>
            <a:r>
              <a:rPr lang="en-US" sz="2000" dirty="0"/>
              <a:t>What is ESG</a:t>
            </a:r>
          </a:p>
          <a:p>
            <a:pPr marL="525780" lvl="1" indent="-342900">
              <a:lnSpc>
                <a:spcPct val="100000"/>
              </a:lnSpc>
              <a:spcBef>
                <a:spcPts val="600"/>
              </a:spcBef>
            </a:pPr>
            <a:r>
              <a:rPr lang="en-US" sz="2000" dirty="0"/>
              <a:t>Strategy, Goals &amp; Materiality</a:t>
            </a:r>
          </a:p>
          <a:p>
            <a:pPr marL="525780" lvl="1" indent="-342900">
              <a:lnSpc>
                <a:spcPct val="100000"/>
              </a:lnSpc>
              <a:spcBef>
                <a:spcPts val="600"/>
              </a:spcBef>
            </a:pPr>
            <a:r>
              <a:rPr lang="en-US" sz="2000" dirty="0"/>
              <a:t>Environment</a:t>
            </a:r>
          </a:p>
          <a:p>
            <a:pPr marL="525780" lvl="1" indent="-342900">
              <a:lnSpc>
                <a:spcPct val="100000"/>
              </a:lnSpc>
              <a:spcBef>
                <a:spcPts val="600"/>
              </a:spcBef>
            </a:pPr>
            <a:r>
              <a:rPr lang="en-US" sz="2000" dirty="0"/>
              <a:t>Social</a:t>
            </a:r>
          </a:p>
          <a:p>
            <a:pPr marL="525780" lvl="1" indent="-342900">
              <a:lnSpc>
                <a:spcPct val="100000"/>
              </a:lnSpc>
              <a:spcBef>
                <a:spcPts val="600"/>
              </a:spcBef>
            </a:pPr>
            <a:r>
              <a:rPr lang="en-US" sz="2000" dirty="0"/>
              <a:t>Governance</a:t>
            </a:r>
          </a:p>
          <a:p>
            <a:pPr marL="525780" lvl="1" indent="-342900">
              <a:lnSpc>
                <a:spcPct val="100000"/>
              </a:lnSpc>
              <a:spcBef>
                <a:spcPts val="600"/>
              </a:spcBef>
            </a:pPr>
            <a:r>
              <a:rPr lang="en-US" sz="2000" dirty="0"/>
              <a:t>Reporting</a:t>
            </a:r>
          </a:p>
          <a:p>
            <a:pPr marL="525780" lvl="1" indent="-342900">
              <a:lnSpc>
                <a:spcPct val="100000"/>
              </a:lnSpc>
              <a:spcBef>
                <a:spcPts val="600"/>
              </a:spcBef>
            </a:pPr>
            <a:r>
              <a:rPr lang="en-US" sz="2000" dirty="0"/>
              <a:t>Value Creation</a:t>
            </a:r>
          </a:p>
        </p:txBody>
      </p:sp>
      <p:pic>
        <p:nvPicPr>
          <p:cNvPr id="3" name="Picture 2" descr="A close-up of a logo&#10;&#10;Description automatically generated">
            <a:extLst>
              <a:ext uri="{FF2B5EF4-FFF2-40B4-BE49-F238E27FC236}">
                <a16:creationId xmlns:a16="http://schemas.microsoft.com/office/drawing/2014/main" id="{86B16BBC-B722-3473-1A4F-1089C2BE0749}"/>
              </a:ext>
            </a:extLst>
          </p:cNvPr>
          <p:cNvPicPr>
            <a:picLocks noChangeAspect="1"/>
          </p:cNvPicPr>
          <p:nvPr/>
        </p:nvPicPr>
        <p:blipFill rotWithShape="1">
          <a:blip r:embed="rId4">
            <a:extLst>
              <a:ext uri="{28A0092B-C50C-407E-A947-70E740481C1C}">
                <a14:useLocalDpi xmlns:a14="http://schemas.microsoft.com/office/drawing/2010/main" val="0"/>
              </a:ext>
            </a:extLst>
          </a:blip>
          <a:srcRect l="67697" t="42632" r="5362" b="17193"/>
          <a:stretch/>
        </p:blipFill>
        <p:spPr>
          <a:xfrm>
            <a:off x="8437729" y="3128602"/>
            <a:ext cx="2513713" cy="2108571"/>
          </a:xfrm>
          <a:prstGeom prst="rect">
            <a:avLst/>
          </a:prstGeom>
        </p:spPr>
      </p:pic>
      <p:sp>
        <p:nvSpPr>
          <p:cNvPr id="5" name="TextBox 4">
            <a:extLst>
              <a:ext uri="{FF2B5EF4-FFF2-40B4-BE49-F238E27FC236}">
                <a16:creationId xmlns:a16="http://schemas.microsoft.com/office/drawing/2014/main" id="{37C95DE2-857C-1020-966A-D36DDF8E1DAC}"/>
              </a:ext>
            </a:extLst>
          </p:cNvPr>
          <p:cNvSpPr txBox="1"/>
          <p:nvPr/>
        </p:nvSpPr>
        <p:spPr>
          <a:xfrm>
            <a:off x="7378460" y="5476711"/>
            <a:ext cx="4813540" cy="369332"/>
          </a:xfrm>
          <a:prstGeom prst="rect">
            <a:avLst/>
          </a:prstGeom>
          <a:noFill/>
        </p:spPr>
        <p:txBody>
          <a:bodyPr wrap="square" rtlCol="0">
            <a:spAutoFit/>
          </a:bodyPr>
          <a:lstStyle/>
          <a:p>
            <a:pPr algn="ctr"/>
            <a:r>
              <a:rPr lang="en-US" b="1" dirty="0"/>
              <a:t>esgtoolkit.isri.org </a:t>
            </a:r>
          </a:p>
        </p:txBody>
      </p:sp>
    </p:spTree>
    <p:extLst>
      <p:ext uri="{BB962C8B-B14F-4D97-AF65-F5344CB8AC3E}">
        <p14:creationId xmlns:p14="http://schemas.microsoft.com/office/powerpoint/2010/main" val="1548257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9CC7ACF-E453-2BFA-6019-CE36A251FA6B}"/>
              </a:ext>
            </a:extLst>
          </p:cNvPr>
          <p:cNvSpPr>
            <a:spLocks noGrp="1"/>
          </p:cNvSpPr>
          <p:nvPr>
            <p:ph type="title"/>
          </p:nvPr>
        </p:nvSpPr>
        <p:spPr>
          <a:xfrm>
            <a:off x="508000" y="21046"/>
            <a:ext cx="10515600" cy="797630"/>
          </a:xfrm>
        </p:spPr>
        <p:txBody>
          <a:bodyPr vert="horz" lIns="91440" tIns="45720" rIns="91440" bIns="45720" rtlCol="0" anchor="b">
            <a:normAutofit/>
          </a:bodyPr>
          <a:lstStyle/>
          <a:p>
            <a:r>
              <a:rPr lang="en-US" dirty="0"/>
              <a:t>ReMA Resources: Workforce</a:t>
            </a:r>
          </a:p>
        </p:txBody>
      </p:sp>
      <p:sp>
        <p:nvSpPr>
          <p:cNvPr id="4" name="Slide Number Placeholder 3">
            <a:extLst>
              <a:ext uri="{FF2B5EF4-FFF2-40B4-BE49-F238E27FC236}">
                <a16:creationId xmlns:a16="http://schemas.microsoft.com/office/drawing/2014/main" id="{0A34DBE9-1DE8-DDEA-A49F-48D1BF106676}"/>
              </a:ext>
            </a:extLst>
          </p:cNvPr>
          <p:cNvSpPr>
            <a:spLocks noGrp="1"/>
          </p:cNvSpPr>
          <p:nvPr>
            <p:ph type="sldNum" sz="quarter" idx="12"/>
          </p:nvPr>
        </p:nvSpPr>
        <p:spPr/>
        <p:txBody>
          <a:bodyPr vert="horz" lIns="91440" tIns="45720" rIns="91440" bIns="45720" rtlCol="0" anchor="ctr">
            <a:normAutofit/>
          </a:bodyPr>
          <a:lstStyle/>
          <a:p>
            <a:pPr defTabSz="914446">
              <a:spcAft>
                <a:spcPts val="600"/>
              </a:spcAft>
            </a:pPr>
            <a:fld id="{48F63A3B-78C7-47BE-AE5E-E10140E04643}" type="slidenum">
              <a:rPr lang="en-US">
                <a:solidFill>
                  <a:srgbClr val="323232">
                    <a:lumMod val="50000"/>
                    <a:lumOff val="50000"/>
                  </a:srgbClr>
                </a:solidFill>
                <a:latin typeface="Verdana"/>
              </a:rPr>
              <a:pPr defTabSz="914446">
                <a:spcAft>
                  <a:spcPts val="600"/>
                </a:spcAft>
              </a:pPr>
              <a:t>6</a:t>
            </a:fld>
            <a:endParaRPr lang="en-US">
              <a:solidFill>
                <a:srgbClr val="323232">
                  <a:lumMod val="50000"/>
                  <a:lumOff val="50000"/>
                </a:srgbClr>
              </a:solidFill>
              <a:latin typeface="Verdana"/>
            </a:endParaRPr>
          </a:p>
        </p:txBody>
      </p:sp>
      <p:sp>
        <p:nvSpPr>
          <p:cNvPr id="19" name="Rectangle 18">
            <a:extLst>
              <a:ext uri="{FF2B5EF4-FFF2-40B4-BE49-F238E27FC236}">
                <a16:creationId xmlns:a16="http://schemas.microsoft.com/office/drawing/2014/main" id="{7AA91A05-7806-AE8E-D9AE-293939C6EF24}"/>
              </a:ext>
            </a:extLst>
          </p:cNvPr>
          <p:cNvSpPr/>
          <p:nvPr/>
        </p:nvSpPr>
        <p:spPr>
          <a:xfrm>
            <a:off x="12068639" y="0"/>
            <a:ext cx="275761" cy="70804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endParaRPr lang="en-US">
              <a:solidFill>
                <a:srgbClr val="FFFFFF"/>
              </a:solidFill>
              <a:latin typeface="Verdana"/>
            </a:endParaRPr>
          </a:p>
        </p:txBody>
      </p:sp>
      <p:sp>
        <p:nvSpPr>
          <p:cNvPr id="2" name="TextBox 3">
            <a:extLst>
              <a:ext uri="{FF2B5EF4-FFF2-40B4-BE49-F238E27FC236}">
                <a16:creationId xmlns:a16="http://schemas.microsoft.com/office/drawing/2014/main" id="{5AF6EB6A-11ED-1D80-DB55-CBFDA7472562}"/>
              </a:ext>
            </a:extLst>
          </p:cNvPr>
          <p:cNvSpPr txBox="1"/>
          <p:nvPr/>
        </p:nvSpPr>
        <p:spPr>
          <a:xfrm>
            <a:off x="368483" y="1094408"/>
            <a:ext cx="11410471" cy="4693785"/>
          </a:xfrm>
          <a:prstGeom prst="rect">
            <a:avLst/>
          </a:prstGeom>
        </p:spPr>
        <p:txBody>
          <a:bodyPr lIns="0" tIns="0" rIns="0" bIns="0" rtlCol="0" anchor="t">
            <a:spAutoFit/>
          </a:bodyPr>
          <a:lstStyle/>
          <a:p>
            <a:pPr marL="514318" lvl="1" indent="-257159" defTabSz="609630">
              <a:lnSpc>
                <a:spcPts val="3335"/>
              </a:lnSpc>
              <a:buFont typeface="Arial"/>
              <a:buChar char="•"/>
            </a:pPr>
            <a:r>
              <a:rPr lang="en-US" sz="1867" u="sng" dirty="0">
                <a:solidFill>
                  <a:srgbClr val="323232"/>
                </a:solidFill>
                <a:latin typeface="Verdana"/>
                <a:hlinkClick r:id="rId3" tooltip="https://www.isri.org/workforce-management/workforce-development">
                  <a:extLst>
                    <a:ext uri="{A12FA001-AC4F-418D-AE19-62706E023703}">
                      <ahyp:hlinkClr xmlns:ahyp="http://schemas.microsoft.com/office/drawing/2018/hyperlinkcolor" val="tx"/>
                    </a:ext>
                  </a:extLst>
                </a:hlinkClick>
              </a:rPr>
              <a:t>Workforce Management Toolkit </a:t>
            </a:r>
          </a:p>
          <a:p>
            <a:pPr marL="827124" lvl="2" indent="-275708" defTabSz="609630">
              <a:lnSpc>
                <a:spcPts val="2681"/>
              </a:lnSpc>
              <a:buFont typeface="Arial"/>
              <a:buChar char="⚬"/>
            </a:pPr>
            <a:r>
              <a:rPr lang="en-US" sz="1333" dirty="0">
                <a:solidFill>
                  <a:srgbClr val="323232"/>
                </a:solidFill>
                <a:latin typeface="Verdana"/>
              </a:rPr>
              <a:t>Recruiting and retention guidance developed by and for </a:t>
            </a:r>
            <a:r>
              <a:rPr lang="en-US" sz="1333" dirty="0" err="1">
                <a:solidFill>
                  <a:srgbClr val="323232"/>
                </a:solidFill>
                <a:latin typeface="Verdana"/>
              </a:rPr>
              <a:t>ReMA</a:t>
            </a:r>
            <a:r>
              <a:rPr lang="en-US" sz="1333" dirty="0">
                <a:solidFill>
                  <a:srgbClr val="323232"/>
                </a:solidFill>
                <a:latin typeface="Verdana"/>
              </a:rPr>
              <a:t> members, including a 90 day on-boarding plan, sourcing tips, and guidelines for writing job descriptions. </a:t>
            </a:r>
            <a:endParaRPr lang="en-US" sz="1867" dirty="0">
              <a:solidFill>
                <a:srgbClr val="323232"/>
              </a:solidFill>
              <a:latin typeface="Verdana"/>
            </a:endParaRPr>
          </a:p>
          <a:p>
            <a:pPr marL="499924" lvl="1" indent="-249962" defTabSz="609630">
              <a:lnSpc>
                <a:spcPts val="3241"/>
              </a:lnSpc>
              <a:buFont typeface="Arial"/>
              <a:buChar char="•"/>
            </a:pPr>
            <a:r>
              <a:rPr lang="en-US" sz="1867" u="sng" dirty="0">
                <a:solidFill>
                  <a:srgbClr val="323232"/>
                </a:solidFill>
                <a:latin typeface="Verdana"/>
                <a:hlinkClick r:id="rId4" tooltip="https://www.isri.org/workforce-management/isri-pathways-program">
                  <a:extLst>
                    <a:ext uri="{A12FA001-AC4F-418D-AE19-62706E023703}">
                      <ahyp:hlinkClr xmlns:ahyp="http://schemas.microsoft.com/office/drawing/2018/hyperlinkcolor" val="tx"/>
                    </a:ext>
                  </a:extLst>
                </a:hlinkClick>
              </a:rPr>
              <a:t>Career Pathways Program</a:t>
            </a:r>
          </a:p>
          <a:p>
            <a:pPr marL="827124" lvl="2" indent="-275708" defTabSz="609630">
              <a:lnSpc>
                <a:spcPts val="2681"/>
              </a:lnSpc>
              <a:buFont typeface="Arial"/>
              <a:buChar char="⚬"/>
            </a:pPr>
            <a:r>
              <a:rPr lang="en-US" sz="1333" dirty="0" err="1">
                <a:solidFill>
                  <a:srgbClr val="323232"/>
                </a:solidFill>
                <a:latin typeface="Verdana"/>
              </a:rPr>
              <a:t>ReMA</a:t>
            </a:r>
            <a:r>
              <a:rPr lang="en-US" sz="1333" dirty="0">
                <a:solidFill>
                  <a:srgbClr val="323232"/>
                </a:solidFill>
                <a:latin typeface="Verdana"/>
              </a:rPr>
              <a:t> has internship and fellowship candidates that can be delivered straight to your inbox. We recruit and vet top entry-level talent for our members to source all for FREE! </a:t>
            </a:r>
          </a:p>
          <a:p>
            <a:pPr marL="827124" lvl="2" indent="-275708" defTabSz="609630">
              <a:lnSpc>
                <a:spcPts val="2681"/>
              </a:lnSpc>
              <a:buFont typeface="Arial"/>
              <a:buChar char="⚬"/>
            </a:pPr>
            <a:r>
              <a:rPr lang="en-US" sz="1333" dirty="0">
                <a:solidFill>
                  <a:srgbClr val="323232"/>
                </a:solidFill>
                <a:latin typeface="Verdana"/>
              </a:rPr>
              <a:t>Figuring out if interns are a right fit for your company? Not sure where to start? ReMA offers an internship guide. </a:t>
            </a:r>
          </a:p>
          <a:p>
            <a:pPr marL="471137" lvl="1" indent="-235568" defTabSz="609630">
              <a:lnSpc>
                <a:spcPts val="3055"/>
              </a:lnSpc>
              <a:buFont typeface="Arial"/>
              <a:buChar char="•"/>
            </a:pPr>
            <a:r>
              <a:rPr lang="en-US" sz="1867" u="sng" dirty="0">
                <a:solidFill>
                  <a:srgbClr val="323232"/>
                </a:solidFill>
                <a:latin typeface="Verdana"/>
                <a:hlinkClick r:id="rId5" tooltip="https://www.isri.org/compensation-benefits-survey">
                  <a:extLst>
                    <a:ext uri="{A12FA001-AC4F-418D-AE19-62706E023703}">
                      <ahyp:hlinkClr xmlns:ahyp="http://schemas.microsoft.com/office/drawing/2018/hyperlinkcolor" val="tx"/>
                    </a:ext>
                  </a:extLst>
                </a:hlinkClick>
              </a:rPr>
              <a:t>Compensation and Benefits Study </a:t>
            </a:r>
          </a:p>
          <a:p>
            <a:pPr marL="827124" lvl="2" indent="-275708" defTabSz="609630">
              <a:lnSpc>
                <a:spcPts val="2681"/>
              </a:lnSpc>
              <a:buFont typeface="Arial"/>
              <a:buChar char="⚬"/>
            </a:pPr>
            <a:r>
              <a:rPr lang="en-US" sz="1333" dirty="0">
                <a:solidFill>
                  <a:srgbClr val="323232"/>
                </a:solidFill>
                <a:latin typeface="Verdana"/>
              </a:rPr>
              <a:t>This tailored study contains the most up-to-date compensation and benefits data for the recycling industry, covering over 80 different job codes for both salaried and hourly workers. </a:t>
            </a:r>
          </a:p>
          <a:p>
            <a:pPr marL="485530" lvl="1" indent="-242765" defTabSz="609630">
              <a:lnSpc>
                <a:spcPts val="3148"/>
              </a:lnSpc>
              <a:buFont typeface="Arial"/>
              <a:buChar char="•"/>
            </a:pPr>
            <a:r>
              <a:rPr lang="en-US" sz="1867" u="sng" dirty="0">
                <a:solidFill>
                  <a:srgbClr val="323232"/>
                </a:solidFill>
                <a:latin typeface="Verdana"/>
              </a:rPr>
              <a:t>Inclusion Cohort</a:t>
            </a:r>
          </a:p>
          <a:p>
            <a:pPr marL="827124" lvl="2" indent="-275708" defTabSz="609630">
              <a:lnSpc>
                <a:spcPts val="2681"/>
              </a:lnSpc>
              <a:buFont typeface="Arial"/>
              <a:buChar char="⚬"/>
            </a:pPr>
            <a:r>
              <a:rPr lang="en-US" sz="1333" dirty="0">
                <a:solidFill>
                  <a:srgbClr val="323232"/>
                </a:solidFill>
                <a:latin typeface="Verdana"/>
              </a:rPr>
              <a:t>Employer training and candidate sourcing for hiring individuals with disabilities to fill your vacant roles in operations or administration. </a:t>
            </a:r>
          </a:p>
        </p:txBody>
      </p:sp>
      <p:sp>
        <p:nvSpPr>
          <p:cNvPr id="5" name="TextBox 4">
            <a:extLst>
              <a:ext uri="{FF2B5EF4-FFF2-40B4-BE49-F238E27FC236}">
                <a16:creationId xmlns:a16="http://schemas.microsoft.com/office/drawing/2014/main" id="{74313A32-D7DB-6624-5CD8-14BA4EB4D9BA}"/>
              </a:ext>
            </a:extLst>
          </p:cNvPr>
          <p:cNvSpPr txBox="1"/>
          <p:nvPr/>
        </p:nvSpPr>
        <p:spPr>
          <a:xfrm>
            <a:off x="3206870" y="5943678"/>
            <a:ext cx="6172200" cy="369332"/>
          </a:xfrm>
          <a:prstGeom prst="rect">
            <a:avLst/>
          </a:prstGeom>
          <a:noFill/>
        </p:spPr>
        <p:txBody>
          <a:bodyPr wrap="square">
            <a:spAutoFit/>
          </a:bodyPr>
          <a:lstStyle/>
          <a:p>
            <a:r>
              <a:rPr lang="en-US" b="1" dirty="0"/>
              <a:t>isri.org/workforce-development-programs</a:t>
            </a:r>
          </a:p>
        </p:txBody>
      </p:sp>
    </p:spTree>
    <p:extLst>
      <p:ext uri="{BB962C8B-B14F-4D97-AF65-F5344CB8AC3E}">
        <p14:creationId xmlns:p14="http://schemas.microsoft.com/office/powerpoint/2010/main" val="377575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9CC7ACF-E453-2BFA-6019-CE36A251FA6B}"/>
              </a:ext>
            </a:extLst>
          </p:cNvPr>
          <p:cNvSpPr>
            <a:spLocks noGrp="1"/>
          </p:cNvSpPr>
          <p:nvPr>
            <p:ph type="title"/>
          </p:nvPr>
        </p:nvSpPr>
        <p:spPr/>
        <p:txBody>
          <a:bodyPr vert="horz" lIns="91440" tIns="45720" rIns="91440" bIns="45720" rtlCol="0" anchor="b">
            <a:normAutofit/>
          </a:bodyPr>
          <a:lstStyle/>
          <a:p>
            <a:r>
              <a:rPr lang="en-US" dirty="0"/>
              <a:t>ReMA Resources: Safety</a:t>
            </a:r>
          </a:p>
        </p:txBody>
      </p:sp>
      <p:sp>
        <p:nvSpPr>
          <p:cNvPr id="6" name="Content Placeholder 5">
            <a:extLst>
              <a:ext uri="{FF2B5EF4-FFF2-40B4-BE49-F238E27FC236}">
                <a16:creationId xmlns:a16="http://schemas.microsoft.com/office/drawing/2014/main" id="{3D89E571-32B0-AEA8-3578-F67A36E68ACE}"/>
              </a:ext>
            </a:extLst>
          </p:cNvPr>
          <p:cNvSpPr>
            <a:spLocks noGrp="1"/>
          </p:cNvSpPr>
          <p:nvPr>
            <p:ph idx="1"/>
          </p:nvPr>
        </p:nvSpPr>
        <p:spPr/>
        <p:txBody>
          <a:bodyPr/>
          <a:lstStyle/>
          <a:p>
            <a:pPr marL="514318" lvl="1" indent="-257159" defTabSz="609630">
              <a:lnSpc>
                <a:spcPts val="3335"/>
              </a:lnSpc>
              <a:buFont typeface="Arial"/>
              <a:buChar char="•"/>
            </a:pPr>
            <a:r>
              <a:rPr lang="en-US" sz="2400" dirty="0">
                <a:solidFill>
                  <a:srgbClr val="323232"/>
                </a:solidFill>
                <a:latin typeface="Verdana"/>
              </a:rPr>
              <a:t>Safety Trainings</a:t>
            </a:r>
          </a:p>
          <a:p>
            <a:pPr marL="514318" lvl="1" indent="-257159" defTabSz="609630">
              <a:lnSpc>
                <a:spcPts val="3335"/>
              </a:lnSpc>
              <a:buFont typeface="Arial"/>
              <a:buChar char="•"/>
            </a:pPr>
            <a:r>
              <a:rPr lang="en-US" sz="2400" dirty="0">
                <a:solidFill>
                  <a:srgbClr val="323232"/>
                </a:solidFill>
                <a:latin typeface="Verdana"/>
              </a:rPr>
              <a:t>Train the Trainer</a:t>
            </a:r>
            <a:endParaRPr lang="en-US" sz="2400" dirty="0">
              <a:solidFill>
                <a:srgbClr val="323232"/>
              </a:solidFill>
              <a:latin typeface="Verdana"/>
              <a:hlinkClick r:id="rId3" tooltip="https://www.isri.org/workforce-management/isri-pathways-program">
                <a:extLst>
                  <a:ext uri="{A12FA001-AC4F-418D-AE19-62706E023703}">
                    <ahyp:hlinkClr xmlns:ahyp="http://schemas.microsoft.com/office/drawing/2018/hyperlinkcolor" val="tx"/>
                  </a:ext>
                </a:extLst>
              </a:hlinkClick>
            </a:endParaRPr>
          </a:p>
          <a:p>
            <a:pPr marL="471137" lvl="1" indent="-235568" defTabSz="609630">
              <a:lnSpc>
                <a:spcPts val="3055"/>
              </a:lnSpc>
              <a:buFont typeface="Arial"/>
              <a:buChar char="•"/>
            </a:pPr>
            <a:r>
              <a:rPr lang="en-US" sz="2400" dirty="0">
                <a:solidFill>
                  <a:srgbClr val="323232"/>
                </a:solidFill>
                <a:latin typeface="Verdana"/>
              </a:rPr>
              <a:t> Weekly EHS Update</a:t>
            </a:r>
          </a:p>
          <a:p>
            <a:pPr marL="471137" lvl="1" indent="-235568" defTabSz="609630">
              <a:lnSpc>
                <a:spcPts val="3055"/>
              </a:lnSpc>
              <a:buFont typeface="Arial"/>
              <a:buChar char="•"/>
            </a:pPr>
            <a:r>
              <a:rPr lang="en-US" sz="2400" dirty="0">
                <a:solidFill>
                  <a:srgbClr val="323232"/>
                </a:solidFill>
                <a:latin typeface="Verdana"/>
              </a:rPr>
              <a:t> Safety Data Sheets</a:t>
            </a:r>
          </a:p>
          <a:p>
            <a:pPr marL="471137" lvl="1" indent="-235568" defTabSz="609630">
              <a:lnSpc>
                <a:spcPts val="3055"/>
              </a:lnSpc>
              <a:buFont typeface="Arial"/>
              <a:buChar char="•"/>
            </a:pPr>
            <a:r>
              <a:rPr lang="en-US" sz="2400" dirty="0">
                <a:solidFill>
                  <a:srgbClr val="323232"/>
                </a:solidFill>
                <a:latin typeface="Verdana"/>
              </a:rPr>
              <a:t> Recommended Safety Practices</a:t>
            </a:r>
          </a:p>
          <a:p>
            <a:pPr marL="471137" lvl="1" indent="-235568" defTabSz="609630">
              <a:lnSpc>
                <a:spcPts val="3055"/>
              </a:lnSpc>
              <a:buFont typeface="Arial"/>
              <a:buChar char="•"/>
            </a:pPr>
            <a:r>
              <a:rPr lang="en-US" sz="2400" dirty="0">
                <a:solidFill>
                  <a:srgbClr val="323232"/>
                </a:solidFill>
                <a:latin typeface="Verdana"/>
              </a:rPr>
              <a:t> Circle of Safety Excellence</a:t>
            </a:r>
          </a:p>
          <a:p>
            <a:endParaRPr lang="en-US" dirty="0"/>
          </a:p>
        </p:txBody>
      </p:sp>
      <p:sp>
        <p:nvSpPr>
          <p:cNvPr id="4" name="Slide Number Placeholder 3">
            <a:extLst>
              <a:ext uri="{FF2B5EF4-FFF2-40B4-BE49-F238E27FC236}">
                <a16:creationId xmlns:a16="http://schemas.microsoft.com/office/drawing/2014/main" id="{0A34DBE9-1DE8-DDEA-A49F-48D1BF106676}"/>
              </a:ext>
            </a:extLst>
          </p:cNvPr>
          <p:cNvSpPr>
            <a:spLocks noGrp="1"/>
          </p:cNvSpPr>
          <p:nvPr>
            <p:ph type="sldNum" sz="quarter" idx="12"/>
          </p:nvPr>
        </p:nvSpPr>
        <p:spPr/>
        <p:txBody>
          <a:bodyPr vert="horz" lIns="91440" tIns="45720" rIns="91440" bIns="45720" rtlCol="0" anchor="ctr">
            <a:normAutofit/>
          </a:bodyPr>
          <a:lstStyle/>
          <a:p>
            <a:pPr defTabSz="914446">
              <a:spcAft>
                <a:spcPts val="600"/>
              </a:spcAft>
            </a:pPr>
            <a:fld id="{48F63A3B-78C7-47BE-AE5E-E10140E04643}" type="slidenum">
              <a:rPr lang="en-US">
                <a:solidFill>
                  <a:srgbClr val="323232">
                    <a:lumMod val="50000"/>
                    <a:lumOff val="50000"/>
                  </a:srgbClr>
                </a:solidFill>
                <a:latin typeface="Verdana"/>
              </a:rPr>
              <a:pPr defTabSz="914446">
                <a:spcAft>
                  <a:spcPts val="600"/>
                </a:spcAft>
              </a:pPr>
              <a:t>7</a:t>
            </a:fld>
            <a:endParaRPr lang="en-US">
              <a:solidFill>
                <a:srgbClr val="323232">
                  <a:lumMod val="50000"/>
                  <a:lumOff val="50000"/>
                </a:srgbClr>
              </a:solidFill>
              <a:latin typeface="Verdana"/>
            </a:endParaRPr>
          </a:p>
        </p:txBody>
      </p:sp>
      <p:pic>
        <p:nvPicPr>
          <p:cNvPr id="9" name="Picture Placeholder 8" descr="Smiling people packing food">
            <a:extLst>
              <a:ext uri="{FF2B5EF4-FFF2-40B4-BE49-F238E27FC236}">
                <a16:creationId xmlns:a16="http://schemas.microsoft.com/office/drawing/2014/main" id="{02A56D3D-EB67-E7D1-71F9-572B7610233B}"/>
              </a:ext>
            </a:extLst>
          </p:cNvPr>
          <p:cNvPicPr>
            <a:picLocks noGrp="1" noChangeAspect="1"/>
          </p:cNvPicPr>
          <p:nvPr>
            <p:ph type="pic" sz="quarter" idx="10"/>
          </p:nvPr>
        </p:nvPicPr>
        <p:blipFill rotWithShape="1">
          <a:blip r:embed="rId4"/>
          <a:srcRect l="1546" t="-101" r="1600" b="33571"/>
          <a:stretch/>
        </p:blipFill>
        <p:spPr>
          <a:xfrm>
            <a:off x="6785598" y="1466937"/>
            <a:ext cx="4420116" cy="4554301"/>
          </a:xfrm>
        </p:spPr>
      </p:pic>
      <p:sp>
        <p:nvSpPr>
          <p:cNvPr id="19" name="Rectangle 18">
            <a:extLst>
              <a:ext uri="{FF2B5EF4-FFF2-40B4-BE49-F238E27FC236}">
                <a16:creationId xmlns:a16="http://schemas.microsoft.com/office/drawing/2014/main" id="{7AA91A05-7806-AE8E-D9AE-293939C6EF24}"/>
              </a:ext>
            </a:extLst>
          </p:cNvPr>
          <p:cNvSpPr/>
          <p:nvPr/>
        </p:nvSpPr>
        <p:spPr>
          <a:xfrm>
            <a:off x="12068639" y="0"/>
            <a:ext cx="275761" cy="70804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endParaRPr lang="en-US">
              <a:solidFill>
                <a:srgbClr val="FFFFFF"/>
              </a:solidFill>
              <a:latin typeface="Verdana"/>
            </a:endParaRPr>
          </a:p>
        </p:txBody>
      </p:sp>
      <p:sp>
        <p:nvSpPr>
          <p:cNvPr id="5" name="TextBox 4">
            <a:extLst>
              <a:ext uri="{FF2B5EF4-FFF2-40B4-BE49-F238E27FC236}">
                <a16:creationId xmlns:a16="http://schemas.microsoft.com/office/drawing/2014/main" id="{74313A32-D7DB-6624-5CD8-14BA4EB4D9BA}"/>
              </a:ext>
            </a:extLst>
          </p:cNvPr>
          <p:cNvSpPr txBox="1"/>
          <p:nvPr/>
        </p:nvSpPr>
        <p:spPr>
          <a:xfrm>
            <a:off x="3206870" y="5943678"/>
            <a:ext cx="6172200" cy="369332"/>
          </a:xfrm>
          <a:prstGeom prst="rect">
            <a:avLst/>
          </a:prstGeom>
          <a:noFill/>
        </p:spPr>
        <p:txBody>
          <a:bodyPr wrap="square">
            <a:spAutoFit/>
          </a:bodyPr>
          <a:lstStyle/>
          <a:p>
            <a:pPr algn="ctr"/>
            <a:r>
              <a:rPr lang="en-US" b="1" dirty="0"/>
              <a:t>isri.org/safety</a:t>
            </a:r>
          </a:p>
        </p:txBody>
      </p:sp>
    </p:spTree>
    <p:extLst>
      <p:ext uri="{BB962C8B-B14F-4D97-AF65-F5344CB8AC3E}">
        <p14:creationId xmlns:p14="http://schemas.microsoft.com/office/powerpoint/2010/main" val="1533912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6">
            <a:extLst>
              <a:ext uri="{FF2B5EF4-FFF2-40B4-BE49-F238E27FC236}">
                <a16:creationId xmlns:a16="http://schemas.microsoft.com/office/drawing/2014/main" id="{857BF0BA-7FEF-4571-B503-63ECEF529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5" name="Rectangle 18">
            <a:extLst>
              <a:ext uri="{FF2B5EF4-FFF2-40B4-BE49-F238E27FC236}">
                <a16:creationId xmlns:a16="http://schemas.microsoft.com/office/drawing/2014/main" id="{6E151D61-0FDD-425C-8C26-EBAA74897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5" name="Title 4">
            <a:extLst>
              <a:ext uri="{FF2B5EF4-FFF2-40B4-BE49-F238E27FC236}">
                <a16:creationId xmlns:a16="http://schemas.microsoft.com/office/drawing/2014/main" id="{7D32AC0F-BBD1-FC4F-B8D8-DCDD08353039}"/>
              </a:ext>
            </a:extLst>
          </p:cNvPr>
          <p:cNvSpPr>
            <a:spLocks noGrp="1"/>
          </p:cNvSpPr>
          <p:nvPr>
            <p:ph type="ctrTitle"/>
          </p:nvPr>
        </p:nvSpPr>
        <p:spPr>
          <a:xfrm>
            <a:off x="285750" y="587075"/>
            <a:ext cx="5524500" cy="5341808"/>
          </a:xfrm>
        </p:spPr>
        <p:txBody>
          <a:bodyPr vert="horz" lIns="91440" tIns="45720" rIns="91440" bIns="45720" rtlCol="0" anchor="b">
            <a:normAutofit/>
          </a:bodyPr>
          <a:lstStyle/>
          <a:p>
            <a:r>
              <a:rPr lang="en-US" sz="6100" spc="-40" dirty="0">
                <a:solidFill>
                  <a:srgbClr val="FFFFFF"/>
                </a:solidFill>
              </a:rPr>
              <a:t>The “S” (Social) in ESG</a:t>
            </a:r>
          </a:p>
        </p:txBody>
      </p:sp>
      <p:sp>
        <p:nvSpPr>
          <p:cNvPr id="12" name="Subtitle 11">
            <a:extLst>
              <a:ext uri="{FF2B5EF4-FFF2-40B4-BE49-F238E27FC236}">
                <a16:creationId xmlns:a16="http://schemas.microsoft.com/office/drawing/2014/main" id="{AEAC0465-1751-47C8-9200-CF24EEB5E133}"/>
              </a:ext>
            </a:extLst>
          </p:cNvPr>
          <p:cNvSpPr>
            <a:spLocks noGrp="1"/>
          </p:cNvSpPr>
          <p:nvPr>
            <p:ph type="subTitle" idx="1"/>
          </p:nvPr>
        </p:nvSpPr>
        <p:spPr>
          <a:xfrm>
            <a:off x="6252030" y="3989632"/>
            <a:ext cx="6082845" cy="2701699"/>
          </a:xfrm>
        </p:spPr>
        <p:txBody>
          <a:bodyPr vert="horz" lIns="91440" tIns="45720" rIns="91440" bIns="45720" rtlCol="0">
            <a:normAutofit fontScale="85000" lnSpcReduction="20000"/>
          </a:bodyPr>
          <a:lstStyle/>
          <a:p>
            <a:pPr>
              <a:lnSpc>
                <a:spcPct val="120000"/>
              </a:lnSpc>
              <a:spcBef>
                <a:spcPts val="300"/>
              </a:spcBef>
            </a:pPr>
            <a:r>
              <a:rPr lang="en-US" sz="2500" b="1" kern="0" dirty="0">
                <a:solidFill>
                  <a:srgbClr val="002060"/>
                </a:solidFill>
                <a:effectLst/>
                <a:latin typeface="Open Sans" panose="020B0606030504020204" pitchFamily="34" charset="0"/>
                <a:ea typeface="Times New Roman" panose="02020603050405020304" pitchFamily="18" charset="0"/>
                <a:cs typeface="Times New Roman" panose="02020603050405020304" pitchFamily="18" charset="0"/>
              </a:rPr>
              <a:t>The </a:t>
            </a:r>
            <a:r>
              <a:rPr lang="en-US" sz="2500" b="1" kern="0" dirty="0">
                <a:solidFill>
                  <a:srgbClr val="002060"/>
                </a:solidFill>
                <a:latin typeface="Open Sans" panose="020B0606030504020204" pitchFamily="34" charset="0"/>
                <a:ea typeface="Times New Roman" panose="02020603050405020304" pitchFamily="18" charset="0"/>
                <a:cs typeface="Times New Roman" panose="02020603050405020304" pitchFamily="18" charset="0"/>
              </a:rPr>
              <a:t>“S” in ESG is</a:t>
            </a:r>
            <a:r>
              <a:rPr lang="en-US" sz="2500" b="1" kern="0" dirty="0">
                <a:solidFill>
                  <a:srgbClr val="002060"/>
                </a:solidFill>
                <a:effectLst/>
                <a:latin typeface="Open Sans" panose="020B0606030504020204" pitchFamily="34" charset="0"/>
                <a:ea typeface="Times New Roman" panose="02020603050405020304" pitchFamily="18" charset="0"/>
                <a:cs typeface="Times New Roman" panose="02020603050405020304" pitchFamily="18" charset="0"/>
              </a:rPr>
              <a:t> more than just doing good for your surroundings</a:t>
            </a:r>
            <a:r>
              <a:rPr lang="en-US" sz="2500" b="1" kern="0" dirty="0">
                <a:solidFill>
                  <a:srgbClr val="2F2D2A"/>
                </a:solidFill>
                <a:effectLst/>
                <a:latin typeface="Open Sans" panose="020B0606030504020204" pitchFamily="34" charset="0"/>
                <a:ea typeface="Times New Roman" panose="02020603050405020304" pitchFamily="18" charset="0"/>
                <a:cs typeface="Times New Roman" panose="02020603050405020304" pitchFamily="18" charset="0"/>
              </a:rPr>
              <a:t>. </a:t>
            </a:r>
          </a:p>
          <a:p>
            <a:pPr marR="0">
              <a:lnSpc>
                <a:spcPct val="130000"/>
              </a:lnSpc>
              <a:spcBef>
                <a:spcPts val="0"/>
              </a:spcBef>
              <a:spcAft>
                <a:spcPts val="600"/>
              </a:spcAft>
            </a:pPr>
            <a:r>
              <a:rPr lang="en-US" sz="2500" b="0" i="0" dirty="0">
                <a:solidFill>
                  <a:srgbClr val="002060"/>
                </a:solidFill>
                <a:effectLst/>
                <a:latin typeface="Gill Sans MT" panose="020B0502020104020203" pitchFamily="34" charset="0"/>
              </a:rPr>
              <a:t>It includes all the topics connected to how a company relates to people </a:t>
            </a:r>
            <a:r>
              <a:rPr lang="en-US" sz="2500" b="0" i="0" u="sng" dirty="0">
                <a:solidFill>
                  <a:srgbClr val="002060"/>
                </a:solidFill>
                <a:effectLst/>
                <a:latin typeface="Gill Sans MT" panose="020B0502020104020203" pitchFamily="34" charset="0"/>
              </a:rPr>
              <a:t>within and outside </a:t>
            </a:r>
            <a:r>
              <a:rPr lang="en-US" sz="2500" b="0" i="0" dirty="0">
                <a:solidFill>
                  <a:srgbClr val="002060"/>
                </a:solidFill>
                <a:effectLst/>
                <a:latin typeface="Gill Sans MT" panose="020B0502020104020203" pitchFamily="34" charset="0"/>
              </a:rPr>
              <a:t>its walls.  It examines the company’s relationships with the other businesses and communities, as well as how the companies treat their employees</a:t>
            </a:r>
            <a:r>
              <a:rPr lang="en-US" sz="2500" dirty="0">
                <a:solidFill>
                  <a:srgbClr val="002060"/>
                </a:solidFill>
                <a:latin typeface="Gill Sans MT" panose="020B0502020104020203" pitchFamily="34" charset="0"/>
              </a:rPr>
              <a:t>.</a:t>
            </a:r>
            <a:endParaRPr lang="en-US" sz="2500" kern="100" dirty="0">
              <a:effectLst/>
              <a:latin typeface="Gill Sans MT" panose="020B0502020104020203" pitchFamily="34" charset="0"/>
              <a:ea typeface="Calibri" panose="020F0502020204030204" pitchFamily="34" charset="0"/>
              <a:cs typeface="Times New Roman" panose="02020603050405020304" pitchFamily="18" charset="0"/>
            </a:endParaRPr>
          </a:p>
          <a:p>
            <a:pPr marL="114300">
              <a:lnSpc>
                <a:spcPct val="100000"/>
              </a:lnSpc>
              <a:spcBef>
                <a:spcPts val="300"/>
              </a:spcBef>
            </a:pPr>
            <a:endParaRPr lang="en-US" sz="1700" b="1" dirty="0">
              <a:solidFill>
                <a:schemeClr val="tx1"/>
              </a:solidFill>
            </a:endParaRPr>
          </a:p>
        </p:txBody>
      </p:sp>
      <p:sp>
        <p:nvSpPr>
          <p:cNvPr id="4" name="Slide Number Placeholder 3">
            <a:extLst>
              <a:ext uri="{FF2B5EF4-FFF2-40B4-BE49-F238E27FC236}">
                <a16:creationId xmlns:a16="http://schemas.microsoft.com/office/drawing/2014/main" id="{7CCC3E1D-B7F8-47F6-A352-B757462BBBA7}"/>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722F022-211C-4882-844C-086FEA6806AA}"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3074" name="Picture 2" descr="people, social group, community, youth, team, fun, event, job, collaboration, employment, business">
            <a:extLst>
              <a:ext uri="{FF2B5EF4-FFF2-40B4-BE49-F238E27FC236}">
                <a16:creationId xmlns:a16="http://schemas.microsoft.com/office/drawing/2014/main" id="{946C012A-1EBD-7C33-C712-97103F17AF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94"/>
            <a:ext cx="6096000" cy="3871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9068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B48A1197-8309-4D79-A0C9-C45E4A6FF315}"/>
              </a:ext>
            </a:extLst>
          </p:cNvPr>
          <p:cNvSpPr>
            <a:spLocks noGrp="1"/>
          </p:cNvSpPr>
          <p:nvPr>
            <p:ph type="title"/>
          </p:nvPr>
        </p:nvSpPr>
        <p:spPr>
          <a:xfrm>
            <a:off x="0" y="875030"/>
            <a:ext cx="2970415" cy="5068570"/>
          </a:xfrm>
        </p:spPr>
        <p:txBody>
          <a:bodyPr>
            <a:normAutofit/>
          </a:bodyPr>
          <a:lstStyle/>
          <a:p>
            <a:r>
              <a:rPr lang="en-US" dirty="0"/>
              <a:t>Social </a:t>
            </a:r>
          </a:p>
        </p:txBody>
      </p:sp>
      <p:sp>
        <p:nvSpPr>
          <p:cNvPr id="13" name="Slide Number Placeholder 4">
            <a:extLst>
              <a:ext uri="{FF2B5EF4-FFF2-40B4-BE49-F238E27FC236}">
                <a16:creationId xmlns:a16="http://schemas.microsoft.com/office/drawing/2014/main" id="{D68A7B90-CE8C-4D70-A3AC-7C68D53F47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5" name="TextBox 4">
            <a:extLst>
              <a:ext uri="{FF2B5EF4-FFF2-40B4-BE49-F238E27FC236}">
                <a16:creationId xmlns:a16="http://schemas.microsoft.com/office/drawing/2014/main" id="{C821FCF1-2FDA-E08D-B24A-A408F4CFFFF0}"/>
              </a:ext>
            </a:extLst>
          </p:cNvPr>
          <p:cNvSpPr txBox="1"/>
          <p:nvPr/>
        </p:nvSpPr>
        <p:spPr>
          <a:xfrm>
            <a:off x="3766639" y="174457"/>
            <a:ext cx="8080031" cy="1252522"/>
          </a:xfrm>
          <a:prstGeom prst="rect">
            <a:avLst/>
          </a:prstGeom>
          <a:noFill/>
        </p:spPr>
        <p:txBody>
          <a:bodyPr wrap="square">
            <a:spAutoFit/>
          </a:bodyPr>
          <a:lstStyle/>
          <a:p>
            <a:pPr marL="0" marR="0" lvl="0" indent="0" algn="l" defTabSz="914400" rtl="0" eaLnBrk="1" fontAlgn="auto" latinLnBrk="0" hangingPunct="1">
              <a:lnSpc>
                <a:spcPct val="107000"/>
              </a:lnSpc>
              <a:spcBef>
                <a:spcPts val="1200"/>
              </a:spcBef>
              <a:spcAft>
                <a:spcPts val="1200"/>
              </a:spcAft>
              <a:buClrTx/>
              <a:buSzTx/>
              <a:buFontTx/>
              <a:buNone/>
              <a:tabLst/>
              <a:defRPr/>
            </a:pPr>
            <a:r>
              <a:rPr kumimoji="0" lang="en-US" sz="2400" b="0" i="0" u="none" strike="noStrike" kern="0" cap="none" spc="-40" normalizeH="0" baseline="0" noProof="0" dirty="0">
                <a:ln>
                  <a:noFill/>
                </a:ln>
                <a:solidFill>
                  <a:srgbClr val="0A0A0A"/>
                </a:solidFill>
                <a:effectLst/>
                <a:uLnTx/>
                <a:uFillTx/>
                <a:latin typeface="Gill Sans MT" panose="020B0502020104020203" pitchFamily="34" charset="0"/>
                <a:ea typeface="Times New Roman" panose="02020603050405020304" pitchFamily="18" charset="0"/>
                <a:cs typeface="Times New Roman" panose="02020603050405020304" pitchFamily="18" charset="0"/>
              </a:rPr>
              <a:t>The financial world defines the “S/Social” in ESG as </a:t>
            </a:r>
            <a:r>
              <a:rPr kumimoji="0" lang="en-US" sz="2400" b="1" i="1" u="none" strike="noStrike" kern="0" cap="none" spc="-40" normalizeH="0" baseline="0" noProof="0" dirty="0">
                <a:ln>
                  <a:noFill/>
                </a:ln>
                <a:solidFill>
                  <a:srgbClr val="0A0A0A"/>
                </a:solidFill>
                <a:effectLst/>
                <a:uLnTx/>
                <a:uFillTx/>
                <a:latin typeface="Gill Sans MT" panose="020B0502020104020203" pitchFamily="34" charset="0"/>
                <a:ea typeface="Times New Roman" panose="02020603050405020304" pitchFamily="18" charset="0"/>
                <a:cs typeface="Times New Roman" panose="02020603050405020304" pitchFamily="18" charset="0"/>
              </a:rPr>
              <a:t>how a company manages its relationships with its workforce, the societies in which it operates, and the political environment</a:t>
            </a:r>
            <a:r>
              <a:rPr kumimoji="0" lang="en-US" sz="2400" b="0" i="0" u="none" strike="noStrike" kern="0" cap="none" spc="-40" normalizeH="0" baseline="0" noProof="0" dirty="0">
                <a:ln>
                  <a:noFill/>
                </a:ln>
                <a:solidFill>
                  <a:srgbClr val="0A0A0A"/>
                </a:solidFill>
                <a:effectLst/>
                <a:uLnTx/>
                <a:uFillTx/>
                <a:latin typeface="Gill Sans MT" panose="020B0502020104020203" pitchFamily="34" charset="0"/>
                <a:ea typeface="Times New Roman" panose="02020603050405020304" pitchFamily="18" charset="0"/>
                <a:cs typeface="Times New Roman" panose="02020603050405020304" pitchFamily="18" charset="0"/>
              </a:rPr>
              <a:t>.  </a:t>
            </a:r>
          </a:p>
        </p:txBody>
      </p:sp>
      <p:sp>
        <p:nvSpPr>
          <p:cNvPr id="4" name="TextBox 3">
            <a:extLst>
              <a:ext uri="{FF2B5EF4-FFF2-40B4-BE49-F238E27FC236}">
                <a16:creationId xmlns:a16="http://schemas.microsoft.com/office/drawing/2014/main" id="{288191FA-FD4D-FA55-6BFA-D61348BC12CC}"/>
              </a:ext>
            </a:extLst>
          </p:cNvPr>
          <p:cNvSpPr txBox="1"/>
          <p:nvPr/>
        </p:nvSpPr>
        <p:spPr>
          <a:xfrm>
            <a:off x="3784704" y="1485849"/>
            <a:ext cx="7919932" cy="39857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It is also often equated with DEI, or diversity, equity and inclusion (gender, race, religion, geography, age, sexual preference and other identity markers).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It includes:</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The </a:t>
            </a:r>
            <a:r>
              <a:rPr kumimoji="0" lang="en-US" sz="2400" b="0" i="0" u="sng" strike="noStrike" kern="1200" cap="none" spc="0" normalizeH="0" baseline="0" noProof="0" dirty="0">
                <a:ln>
                  <a:noFill/>
                </a:ln>
                <a:solidFill>
                  <a:prstClr val="black"/>
                </a:solidFill>
                <a:effectLst/>
                <a:uLnTx/>
                <a:uFillTx/>
                <a:latin typeface="Gill Sans MT" panose="020B0502020104020203" pitchFamily="34" charset="0"/>
                <a:ea typeface="+mn-ea"/>
                <a:cs typeface="+mn-cs"/>
              </a:rPr>
              <a:t>supply chains </a:t>
            </a:r>
            <a:r>
              <a:rPr kumimoji="0" lang="en-US" sz="2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we participate in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The </a:t>
            </a:r>
            <a:r>
              <a:rPr kumimoji="0" lang="en-US" sz="2400" b="0" i="0" u="sng" strike="noStrike" kern="1200" cap="none" spc="0" normalizeH="0" baseline="0" noProof="0" dirty="0">
                <a:ln>
                  <a:noFill/>
                </a:ln>
                <a:solidFill>
                  <a:prstClr val="black"/>
                </a:solidFill>
                <a:effectLst/>
                <a:uLnTx/>
                <a:uFillTx/>
                <a:latin typeface="Gill Sans MT" panose="020B0502020104020203" pitchFamily="34" charset="0"/>
                <a:ea typeface="+mn-ea"/>
                <a:cs typeface="+mn-cs"/>
              </a:rPr>
              <a:t>people we employ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black"/>
                </a:solidFill>
                <a:effectLst/>
                <a:uLnTx/>
                <a:uFillTx/>
                <a:latin typeface="Gill Sans MT" panose="020B0502020104020203" pitchFamily="34" charset="0"/>
                <a:ea typeface="+mn-ea"/>
                <a:cs typeface="+mn-cs"/>
              </a:rPr>
              <a:t>How staff are treated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black"/>
                </a:solidFill>
                <a:effectLst/>
                <a:uLnTx/>
                <a:uFillTx/>
                <a:latin typeface="Gill Sans MT" panose="020B0502020104020203" pitchFamily="34" charset="0"/>
                <a:ea typeface="+mn-ea"/>
                <a:cs typeface="+mn-cs"/>
              </a:rPr>
              <a:t>Engagement with neighbors and local communities; </a:t>
            </a:r>
            <a:r>
              <a:rPr kumimoji="0" lang="en-US" sz="2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and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The </a:t>
            </a:r>
            <a:r>
              <a:rPr kumimoji="0" lang="en-US" sz="2400" b="0" i="0" u="sng" strike="noStrike" kern="1200" cap="none" spc="0" normalizeH="0" baseline="0" noProof="0" dirty="0">
                <a:ln>
                  <a:noFill/>
                </a:ln>
                <a:solidFill>
                  <a:prstClr val="black"/>
                </a:solidFill>
                <a:effectLst/>
                <a:uLnTx/>
                <a:uFillTx/>
                <a:latin typeface="Gill Sans MT" panose="020B0502020104020203" pitchFamily="34" charset="0"/>
                <a:ea typeface="+mn-ea"/>
                <a:cs typeface="+mn-cs"/>
              </a:rPr>
              <a:t>working conditions organizations create </a:t>
            </a:r>
            <a:r>
              <a:rPr kumimoji="0" lang="en-US" sz="2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to bring out their human best.</a:t>
            </a:r>
          </a:p>
        </p:txBody>
      </p:sp>
      <p:sp>
        <p:nvSpPr>
          <p:cNvPr id="8" name="TextBox 7">
            <a:extLst>
              <a:ext uri="{FF2B5EF4-FFF2-40B4-BE49-F238E27FC236}">
                <a16:creationId xmlns:a16="http://schemas.microsoft.com/office/drawing/2014/main" id="{B95EB99B-3A3E-47AF-14FE-D2F35C0C9744}"/>
              </a:ext>
            </a:extLst>
          </p:cNvPr>
          <p:cNvSpPr txBox="1"/>
          <p:nvPr/>
        </p:nvSpPr>
        <p:spPr>
          <a:xfrm>
            <a:off x="3969099" y="5530425"/>
            <a:ext cx="6730984" cy="923330"/>
          </a:xfrm>
          <a:prstGeom prst="rect">
            <a:avLst/>
          </a:prstGeom>
          <a:solidFill>
            <a:schemeClr val="accent1"/>
          </a:solidFill>
        </p:spPr>
        <p:txBody>
          <a:bodyPr wrap="square">
            <a:spAutoFit/>
          </a:bodyPr>
          <a:lstStyle/>
          <a:p>
            <a:pPr marL="226945" marR="0" lvl="0" indent="-226945" algn="l" defTabSz="914400" rtl="0" eaLnBrk="1" fontAlgn="auto" latinLnBrk="0" hangingPunct="1">
              <a:lnSpc>
                <a:spcPct val="100000"/>
              </a:lnSpc>
              <a:spcBef>
                <a:spcPts val="80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venir Next LT Pro"/>
                <a:ea typeface="+mn-ea"/>
                <a:cs typeface="+mn-cs"/>
              </a:rPr>
              <a:t>Companies are being held accountable for all aspects of their business:  </a:t>
            </a:r>
            <a:r>
              <a:rPr kumimoji="0" lang="en-US" sz="1800" b="0" i="0" u="none" strike="noStrike" kern="1200" cap="none" spc="0" normalizeH="0" baseline="0" noProof="0" dirty="0">
                <a:ln>
                  <a:noFill/>
                </a:ln>
                <a:solidFill>
                  <a:prstClr val="white"/>
                </a:solidFill>
                <a:effectLst/>
                <a:uLnTx/>
                <a:uFillTx/>
                <a:latin typeface="Avenir Next LT Pro"/>
                <a:ea typeface="+mn-ea"/>
                <a:cs typeface="+mn-cs"/>
              </a:rPr>
              <a:t>Corporate governance, policies, goals, transparent reporting and community relations</a:t>
            </a:r>
          </a:p>
        </p:txBody>
      </p:sp>
    </p:spTree>
    <p:extLst>
      <p:ext uri="{BB962C8B-B14F-4D97-AF65-F5344CB8AC3E}">
        <p14:creationId xmlns:p14="http://schemas.microsoft.com/office/powerpoint/2010/main" val="2470644901"/>
      </p:ext>
    </p:extLst>
  </p:cSld>
  <p:clrMapOvr>
    <a:masterClrMapping/>
  </p:clrMapOvr>
</p:sld>
</file>

<file path=ppt/theme/theme1.xml><?xml version="1.0" encoding="utf-8"?>
<a:theme xmlns:a="http://schemas.openxmlformats.org/drawingml/2006/main" name="Office Theme">
  <a:themeElements>
    <a:clrScheme name="ReMa_Template_Colors">
      <a:dk1>
        <a:srgbClr val="323232"/>
      </a:dk1>
      <a:lt1>
        <a:srgbClr val="FFFFFF"/>
      </a:lt1>
      <a:dk2>
        <a:srgbClr val="592B8A"/>
      </a:dk2>
      <a:lt2>
        <a:srgbClr val="BEBEBE"/>
      </a:lt2>
      <a:accent1>
        <a:srgbClr val="DF1AA0"/>
      </a:accent1>
      <a:accent2>
        <a:srgbClr val="F58C34"/>
      </a:accent2>
      <a:accent3>
        <a:srgbClr val="FFCF00"/>
      </a:accent3>
      <a:accent4>
        <a:srgbClr val="00B39F"/>
      </a:accent4>
      <a:accent5>
        <a:srgbClr val="98D801"/>
      </a:accent5>
      <a:accent6>
        <a:srgbClr val="00A3EA"/>
      </a:accent6>
      <a:hlink>
        <a:srgbClr val="DF1AA0"/>
      </a:hlink>
      <a:folHlink>
        <a:srgbClr val="323232"/>
      </a:folHlink>
    </a:clrScheme>
    <a:fontScheme name="Custom 1">
      <a:majorFont>
        <a:latin typeface="Verdana"/>
        <a:ea typeface=""/>
        <a:cs typeface=""/>
      </a:majorFont>
      <a:minorFont>
        <a:latin typeface="Verdan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3_office theme">
  <a:themeElements>
    <a:clrScheme name="Novata">
      <a:dk1>
        <a:srgbClr val="00334D"/>
      </a:dk1>
      <a:lt1>
        <a:srgbClr val="FEFFFF"/>
      </a:lt1>
      <a:dk2>
        <a:srgbClr val="007F98"/>
      </a:dk2>
      <a:lt2>
        <a:srgbClr val="F3F7F7"/>
      </a:lt2>
      <a:accent1>
        <a:srgbClr val="D8F125"/>
      </a:accent1>
      <a:accent2>
        <a:srgbClr val="3FE571"/>
      </a:accent2>
      <a:accent3>
        <a:srgbClr val="F9E167"/>
      </a:accent3>
      <a:accent4>
        <a:srgbClr val="01F4F2"/>
      </a:accent4>
      <a:accent5>
        <a:srgbClr val="529CB4"/>
      </a:accent5>
      <a:accent6>
        <a:srgbClr val="72C9CA"/>
      </a:accent6>
      <a:hlink>
        <a:srgbClr val="00334D"/>
      </a:hlink>
      <a:folHlink>
        <a:srgbClr val="007F98"/>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lorBlockVTI">
  <a:themeElements>
    <a:clrScheme name="ColorBlock Color Scheme">
      <a:dk1>
        <a:sysClr val="windowText" lastClr="000000"/>
      </a:dk1>
      <a:lt1>
        <a:sysClr val="window" lastClr="FFFFFF"/>
      </a:lt1>
      <a:dk2>
        <a:srgbClr val="002044"/>
      </a:dk2>
      <a:lt2>
        <a:srgbClr val="F5F0F3"/>
      </a:lt2>
      <a:accent1>
        <a:srgbClr val="4A41C5"/>
      </a:accent1>
      <a:accent2>
        <a:srgbClr val="37997B"/>
      </a:accent2>
      <a:accent3>
        <a:srgbClr val="17B4DF"/>
      </a:accent3>
      <a:accent4>
        <a:srgbClr val="E69500"/>
      </a:accent4>
      <a:accent5>
        <a:srgbClr val="276D77"/>
      </a:accent5>
      <a:accent6>
        <a:srgbClr val="386ECE"/>
      </a:accent6>
      <a:hlink>
        <a:srgbClr val="AF1DAF"/>
      </a:hlink>
      <a:folHlink>
        <a:srgbClr val="FE5C68"/>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lorBlockVTI" id="{733CB85B-8F47-42FB-9326-9FF507018D27}" vid="{069BD9C2-DF61-4F2B-A577-A59C7FC2FF6B}"/>
    </a:ext>
  </a:extLst>
</a:theme>
</file>

<file path=ppt/theme/theme3.xml><?xml version="1.0" encoding="utf-8"?>
<a:theme xmlns:a="http://schemas.openxmlformats.org/drawingml/2006/main" name="1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att Sustainability Slide Template 9_23" id="{D1E951F5-BD8B-0741-8C61-8AF47A3B2EE5}" vid="{AAE45352-8B8F-784E-9840-9C7446F5C006}"/>
    </a:ext>
  </a:extLst>
</a:theme>
</file>

<file path=ppt/theme/theme4.xml><?xml version="1.0" encoding="utf-8"?>
<a:theme xmlns:a="http://schemas.openxmlformats.org/drawingml/2006/main" name="GradientRiseVTI">
  <a:themeElements>
    <a:clrScheme name="GradientRise">
      <a:dk1>
        <a:sysClr val="windowText" lastClr="000000"/>
      </a:dk1>
      <a:lt1>
        <a:srgbClr val="FFFFFF"/>
      </a:lt1>
      <a:dk2>
        <a:srgbClr val="3C0F3A"/>
      </a:dk2>
      <a:lt2>
        <a:srgbClr val="F1F2F2"/>
      </a:lt2>
      <a:accent1>
        <a:srgbClr val="A6025C"/>
      </a:accent1>
      <a:accent2>
        <a:srgbClr val="92248E"/>
      </a:accent2>
      <a:accent3>
        <a:srgbClr val="DE95C4"/>
      </a:accent3>
      <a:accent4>
        <a:srgbClr val="FE4A00"/>
      </a:accent4>
      <a:accent5>
        <a:srgbClr val="DA002F"/>
      </a:accent5>
      <a:accent6>
        <a:srgbClr val="FF907A"/>
      </a:accent6>
      <a:hlink>
        <a:srgbClr val="CA71E4"/>
      </a:hlink>
      <a:folHlink>
        <a:srgbClr val="E45E49"/>
      </a:folHlink>
    </a:clrScheme>
    <a:fontScheme name="Avenir">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ppt/theme/theme5.xml><?xml version="1.0" encoding="utf-8"?>
<a:theme xmlns:a="http://schemas.openxmlformats.org/drawingml/2006/main" name="Novata">
  <a:themeElements>
    <a:clrScheme name="Office">
      <a:dk1>
        <a:srgbClr val="00344D"/>
      </a:dk1>
      <a:lt1>
        <a:srgbClr val="FFFFFF"/>
      </a:lt1>
      <a:dk2>
        <a:srgbClr val="F3F7F7"/>
      </a:dk2>
      <a:lt2>
        <a:srgbClr val="008099"/>
      </a:lt2>
      <a:accent1>
        <a:srgbClr val="D8F225"/>
      </a:accent1>
      <a:accent2>
        <a:srgbClr val="00F5F3"/>
      </a:accent2>
      <a:accent3>
        <a:srgbClr val="72C9CA"/>
      </a:accent3>
      <a:accent4>
        <a:srgbClr val="E3ECEC"/>
      </a:accent4>
      <a:accent5>
        <a:srgbClr val="F9E167"/>
      </a:accent5>
      <a:accent6>
        <a:srgbClr val="41E571"/>
      </a:accent6>
      <a:hlink>
        <a:srgbClr val="008099"/>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40506 Novata x hiro _ Slide Deck Theme v2" id="{12E3D32E-53A3-C44E-9AB5-C13355460EC2}" vid="{36FE07AC-C529-BE4A-BD62-041566E5595C}"/>
    </a:ext>
  </a:extLst>
</a:theme>
</file>

<file path=ppt/theme/theme6.xml><?xml version="1.0" encoding="utf-8"?>
<a:theme xmlns:a="http://schemas.openxmlformats.org/drawingml/2006/main" name="1_Novata">
  <a:themeElements>
    <a:clrScheme name="Office">
      <a:dk1>
        <a:srgbClr val="00344D"/>
      </a:dk1>
      <a:lt1>
        <a:srgbClr val="FFFFFF"/>
      </a:lt1>
      <a:dk2>
        <a:srgbClr val="F3F7F7"/>
      </a:dk2>
      <a:lt2>
        <a:srgbClr val="008099"/>
      </a:lt2>
      <a:accent1>
        <a:srgbClr val="D8F225"/>
      </a:accent1>
      <a:accent2>
        <a:srgbClr val="00F5F3"/>
      </a:accent2>
      <a:accent3>
        <a:srgbClr val="72C9CA"/>
      </a:accent3>
      <a:accent4>
        <a:srgbClr val="E3ECEC"/>
      </a:accent4>
      <a:accent5>
        <a:srgbClr val="F9E167"/>
      </a:accent5>
      <a:accent6>
        <a:srgbClr val="41E571"/>
      </a:accent6>
      <a:hlink>
        <a:srgbClr val="008099"/>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40506 Novata x hiro _ Slide Deck Theme v2" id="{12E3D32E-53A3-C44E-9AB5-C13355460EC2}" vid="{36FE07AC-C529-BE4A-BD62-041566E5595C}"/>
    </a:ext>
  </a:extLst>
</a:theme>
</file>

<file path=ppt/theme/theme7.xml><?xml version="1.0" encoding="utf-8"?>
<a:theme xmlns:a="http://schemas.openxmlformats.org/drawingml/2006/main" name="2_Novata">
  <a:themeElements>
    <a:clrScheme name="Office">
      <a:dk1>
        <a:srgbClr val="00344D"/>
      </a:dk1>
      <a:lt1>
        <a:srgbClr val="FFFFFF"/>
      </a:lt1>
      <a:dk2>
        <a:srgbClr val="F3F7F7"/>
      </a:dk2>
      <a:lt2>
        <a:srgbClr val="008099"/>
      </a:lt2>
      <a:accent1>
        <a:srgbClr val="D8F225"/>
      </a:accent1>
      <a:accent2>
        <a:srgbClr val="00F5F3"/>
      </a:accent2>
      <a:accent3>
        <a:srgbClr val="72C9CA"/>
      </a:accent3>
      <a:accent4>
        <a:srgbClr val="E3ECEC"/>
      </a:accent4>
      <a:accent5>
        <a:srgbClr val="F9E167"/>
      </a:accent5>
      <a:accent6>
        <a:srgbClr val="41E571"/>
      </a:accent6>
      <a:hlink>
        <a:srgbClr val="008099"/>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Novata">
  <a:themeElements>
    <a:clrScheme name="Office">
      <a:dk1>
        <a:srgbClr val="00344D"/>
      </a:dk1>
      <a:lt1>
        <a:srgbClr val="FFFFFF"/>
      </a:lt1>
      <a:dk2>
        <a:srgbClr val="F3F7F7"/>
      </a:dk2>
      <a:lt2>
        <a:srgbClr val="008099"/>
      </a:lt2>
      <a:accent1>
        <a:srgbClr val="D8F225"/>
      </a:accent1>
      <a:accent2>
        <a:srgbClr val="00F5F3"/>
      </a:accent2>
      <a:accent3>
        <a:srgbClr val="72C9CA"/>
      </a:accent3>
      <a:accent4>
        <a:srgbClr val="E3ECEC"/>
      </a:accent4>
      <a:accent5>
        <a:srgbClr val="F9E167"/>
      </a:accent5>
      <a:accent6>
        <a:srgbClr val="41E571"/>
      </a:accent6>
      <a:hlink>
        <a:srgbClr val="008099"/>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Novata">
      <a:dk1>
        <a:srgbClr val="00334D"/>
      </a:dk1>
      <a:lt1>
        <a:srgbClr val="FEFFFF"/>
      </a:lt1>
      <a:dk2>
        <a:srgbClr val="007F98"/>
      </a:dk2>
      <a:lt2>
        <a:srgbClr val="F3F7F7"/>
      </a:lt2>
      <a:accent1>
        <a:srgbClr val="D8F125"/>
      </a:accent1>
      <a:accent2>
        <a:srgbClr val="3FE571"/>
      </a:accent2>
      <a:accent3>
        <a:srgbClr val="F9E167"/>
      </a:accent3>
      <a:accent4>
        <a:srgbClr val="01F4F2"/>
      </a:accent4>
      <a:accent5>
        <a:srgbClr val="529CB4"/>
      </a:accent5>
      <a:accent6>
        <a:srgbClr val="72C9CA"/>
      </a:accent6>
      <a:hlink>
        <a:srgbClr val="00334D"/>
      </a:hlink>
      <a:folHlink>
        <a:srgbClr val="007F98"/>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C0AB9B6C9ABC4B9307623E65CCC67B" ma:contentTypeVersion="14" ma:contentTypeDescription="Create a new document." ma:contentTypeScope="" ma:versionID="ebb918cdc77304bcd943a84229fecd84">
  <xsd:schema xmlns:xsd="http://www.w3.org/2001/XMLSchema" xmlns:xs="http://www.w3.org/2001/XMLSchema" xmlns:p="http://schemas.microsoft.com/office/2006/metadata/properties" xmlns:ns2="59dbcfb8-ead6-4c3c-9a23-6afe66ebf779" xmlns:ns3="403a85e5-f018-48bc-806b-3aaa7859edbb" targetNamespace="http://schemas.microsoft.com/office/2006/metadata/properties" ma:root="true" ma:fieldsID="525e92dd6b8ee686372666f05e56816d" ns2:_="" ns3:_="">
    <xsd:import namespace="59dbcfb8-ead6-4c3c-9a23-6afe66ebf779"/>
    <xsd:import namespace="403a85e5-f018-48bc-806b-3aaa7859edb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dbcfb8-ead6-4c3c-9a23-6afe66ebf7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92edb5b-a866-44a0-9154-dcedb5b6d115"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03a85e5-f018-48bc-806b-3aaa7859edb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6765c59-0847-4a7d-a487-8370c51432a3}" ma:internalName="TaxCatchAll" ma:showField="CatchAllData" ma:web="403a85e5-f018-48bc-806b-3aaa7859edbb">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03a85e5-f018-48bc-806b-3aaa7859edbb" xsi:nil="true"/>
    <lcf76f155ced4ddcb4097134ff3c332f xmlns="59dbcfb8-ead6-4c3c-9a23-6afe66ebf77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3BFA900-16CC-4C3A-ACDB-43C6CBD54D65}"/>
</file>

<file path=customXml/itemProps2.xml><?xml version="1.0" encoding="utf-8"?>
<ds:datastoreItem xmlns:ds="http://schemas.openxmlformats.org/officeDocument/2006/customXml" ds:itemID="{B3518DCD-576A-49C5-A222-29AC5A820680}">
  <ds:schemaRefs>
    <ds:schemaRef ds:uri="http://schemas.microsoft.com/sharepoint/v3/contenttype/forms"/>
  </ds:schemaRefs>
</ds:datastoreItem>
</file>

<file path=customXml/itemProps3.xml><?xml version="1.0" encoding="utf-8"?>
<ds:datastoreItem xmlns:ds="http://schemas.openxmlformats.org/officeDocument/2006/customXml" ds:itemID="{DBC4DE11-1620-4B21-997A-1A68B9377934}"/>
</file>

<file path=docProps/app.xml><?xml version="1.0" encoding="utf-8"?>
<Properties xmlns="http://schemas.openxmlformats.org/officeDocument/2006/extended-properties" xmlns:vt="http://schemas.openxmlformats.org/officeDocument/2006/docPropsVTypes">
  <Template>Office Theme</Template>
  <TotalTime>3709</TotalTime>
  <Words>4960</Words>
  <Application>Microsoft Office PowerPoint</Application>
  <PresentationFormat>Widescreen</PresentationFormat>
  <Paragraphs>614</Paragraphs>
  <Slides>47</Slides>
  <Notes>43</Notes>
  <HiddenSlides>0</HiddenSlides>
  <MMClips>0</MMClips>
  <ScaleCrop>false</ScaleCrop>
  <HeadingPairs>
    <vt:vector size="6" baseType="variant">
      <vt:variant>
        <vt:lpstr>Fonts Used</vt:lpstr>
      </vt:variant>
      <vt:variant>
        <vt:i4>20</vt:i4>
      </vt:variant>
      <vt:variant>
        <vt:lpstr>Theme</vt:lpstr>
      </vt:variant>
      <vt:variant>
        <vt:i4>10</vt:i4>
      </vt:variant>
      <vt:variant>
        <vt:lpstr>Slide Titles</vt:lpstr>
      </vt:variant>
      <vt:variant>
        <vt:i4>47</vt:i4>
      </vt:variant>
    </vt:vector>
  </HeadingPairs>
  <TitlesOfParts>
    <vt:vector size="77" baseType="lpstr">
      <vt:lpstr>.Hiragino Kaku Gothic Interface W3</vt:lpstr>
      <vt:lpstr>Aptos</vt:lpstr>
      <vt:lpstr>Aptos Display</vt:lpstr>
      <vt:lpstr>Arial</vt:lpstr>
      <vt:lpstr>Avenir Next LT Pro</vt:lpstr>
      <vt:lpstr>Avenir Next LT Pro Light</vt:lpstr>
      <vt:lpstr>Calibri</vt:lpstr>
      <vt:lpstr>Century Gothic</vt:lpstr>
      <vt:lpstr>Corbel</vt:lpstr>
      <vt:lpstr>Gill Sans MT</vt:lpstr>
      <vt:lpstr>Open Sans</vt:lpstr>
      <vt:lpstr>Open Sans Bold</vt:lpstr>
      <vt:lpstr>Poppins</vt:lpstr>
      <vt:lpstr>Poppins Light</vt:lpstr>
      <vt:lpstr>Poppins Medium</vt:lpstr>
      <vt:lpstr>Poppins SemiBold</vt:lpstr>
      <vt:lpstr>PT Serif</vt:lpstr>
      <vt:lpstr>System Font Regular</vt:lpstr>
      <vt:lpstr>Verdana</vt:lpstr>
      <vt:lpstr>Wingdings</vt:lpstr>
      <vt:lpstr>Office Theme</vt:lpstr>
      <vt:lpstr>ColorBlockVTI</vt:lpstr>
      <vt:lpstr>1_Office Theme</vt:lpstr>
      <vt:lpstr>GradientRiseVTI</vt:lpstr>
      <vt:lpstr>Novata</vt:lpstr>
      <vt:lpstr>1_Novata</vt:lpstr>
      <vt:lpstr>2_Novata</vt:lpstr>
      <vt:lpstr>3_Novata</vt:lpstr>
      <vt:lpstr>2_office theme</vt:lpstr>
      <vt:lpstr>3_office theme</vt:lpstr>
      <vt:lpstr>ReMA’s ESG Series:  Employee Trends &amp; Engaging Employees in ESG Strategy &amp; Implementation</vt:lpstr>
      <vt:lpstr>PowerPoint Presentation</vt:lpstr>
      <vt:lpstr>Presenters</vt:lpstr>
      <vt:lpstr>Agenda</vt:lpstr>
      <vt:lpstr>ReMA Resources: ESG &amp; Sustainability</vt:lpstr>
      <vt:lpstr>ReMA Resources: Workforce</vt:lpstr>
      <vt:lpstr>ReMA Resources: Safety</vt:lpstr>
      <vt:lpstr>The “S” (Social) in ESG</vt:lpstr>
      <vt:lpstr>Social </vt:lpstr>
      <vt:lpstr>Key ESG Categories</vt:lpstr>
      <vt:lpstr>Social Impact: Employee Engagement</vt:lpstr>
      <vt:lpstr>Employee Engagement is a Two-way Street</vt:lpstr>
      <vt:lpstr>PowerPoint Presentation</vt:lpstr>
      <vt:lpstr>ESG: Employees &amp; the Workforce</vt:lpstr>
      <vt:lpstr>About Novata</vt:lpstr>
      <vt:lpstr>PowerPoint Presentation</vt:lpstr>
      <vt:lpstr>PowerPoint Presentation</vt:lpstr>
      <vt:lpstr>Data Workspace</vt:lpstr>
      <vt:lpstr>Carbon Navigator</vt:lpstr>
      <vt:lpstr>Employees &amp; the Workforce</vt:lpstr>
      <vt:lpstr>PowerPoint Presentation</vt:lpstr>
      <vt:lpstr>PowerPoint Presentation</vt:lpstr>
      <vt:lpstr>What trends is Novata seeing?</vt:lpstr>
      <vt:lpstr>PowerPoint Presentation</vt:lpstr>
      <vt:lpstr>Thank you!</vt:lpstr>
      <vt:lpstr>PowerPoint Presentation</vt:lpstr>
      <vt:lpstr>Sustainability &amp;  Employee Engagement</vt:lpstr>
      <vt:lpstr>Employee Engagement</vt:lpstr>
      <vt:lpstr>Key Performance Indicators (KPIs)</vt:lpstr>
      <vt:lpstr>Education</vt:lpstr>
      <vt:lpstr>PowerPoint Presentation</vt:lpstr>
      <vt:lpstr>PowerPoint Presentation</vt:lpstr>
      <vt:lpstr>PowerPoint Presentation</vt:lpstr>
      <vt:lpstr>SMETA (Corporate Social Responsibility)</vt:lpstr>
      <vt:lpstr>Ethical Trading Initiative (ETI)</vt:lpstr>
      <vt:lpstr>QUESTIONS?</vt:lpstr>
      <vt:lpstr>PowerPoint Presentation</vt:lpstr>
      <vt:lpstr>Engaging Employees in People &amp; Planet  (with Profit)</vt:lpstr>
      <vt:lpstr>Tie to company values</vt:lpstr>
      <vt:lpstr>Start small</vt:lpstr>
      <vt:lpstr>Communicate with Data</vt:lpstr>
      <vt:lpstr>Integrate into the Business</vt:lpstr>
      <vt:lpstr>Kristin Kinder</vt:lpstr>
      <vt:lpstr>PowerPoint Presentation</vt:lpstr>
      <vt:lpstr>ReMA Fall Calendar</vt:lpstr>
      <vt:lpstr>ReMA Fall Calendar</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Fred Lameck</dc:creator>
  <cp:lastModifiedBy>Natalie Betts</cp:lastModifiedBy>
  <cp:revision>40</cp:revision>
  <dcterms:created xsi:type="dcterms:W3CDTF">2024-04-03T22:06:10Z</dcterms:created>
  <dcterms:modified xsi:type="dcterms:W3CDTF">2024-08-29T13:44:08Z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0x010100D6C0AB9B6C9ABC4B9307623E65CCC67B</vt:lpwstr>
  </property>
</Properties>
</file>